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3.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4.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5.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theme/theme6.xml" ContentType="application/vnd.openxmlformats-officedocument.theme+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theme/theme7.xml" ContentType="application/vnd.openxmlformats-officedocument.theme+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theme/theme8.xml" ContentType="application/vnd.openxmlformats-officedocument.theme+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charts/chart2.xml" ContentType="application/vnd.openxmlformats-officedocument.drawingml.chart+xml"/>
  <Override PartName="/ppt/charts/chart3.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2.xml" ContentType="application/vnd.openxmlformats-officedocument.themeOverride+xml"/>
  <Override PartName="/ppt/charts/chart4.xml" ContentType="application/vnd.openxmlformats-officedocument.drawingml.chart+xml"/>
  <Override PartName="/ppt/charts/style3.xml" ContentType="application/vnd.ms-office.chartstyle+xml"/>
  <Override PartName="/ppt/charts/colors3.xml" ContentType="application/vnd.ms-office.chartcolorstyle+xml"/>
  <Override PartName="/ppt/theme/themeOverride3.xml" ContentType="application/vnd.openxmlformats-officedocument.themeOverride+xml"/>
  <Override PartName="/ppt/charts/chart5.xml" ContentType="application/vnd.openxmlformats-officedocument.drawingml.chart+xml"/>
  <Override PartName="/ppt/charts/style4.xml" ContentType="application/vnd.ms-office.chartstyle+xml"/>
  <Override PartName="/ppt/charts/colors4.xml" ContentType="application/vnd.ms-office.chartcolorstyle+xml"/>
  <Override PartName="/ppt/theme/themeOverride4.xml" ContentType="application/vnd.openxmlformats-officedocument.themeOverride+xml"/>
  <Override PartName="/ppt/charts/chart6.xml" ContentType="application/vnd.openxmlformats-officedocument.drawingml.chart+xml"/>
  <Override PartName="/ppt/charts/style5.xml" ContentType="application/vnd.ms-office.chartstyle+xml"/>
  <Override PartName="/ppt/charts/colors5.xml" ContentType="application/vnd.ms-office.chartcolorstyle+xml"/>
  <Override PartName="/ppt/theme/themeOverride5.xml" ContentType="application/vnd.openxmlformats-officedocument.themeOverride+xml"/>
  <Override PartName="/ppt/charts/chart7.xml" ContentType="application/vnd.openxmlformats-officedocument.drawingml.chart+xml"/>
  <Override PartName="/ppt/charts/style6.xml" ContentType="application/vnd.ms-office.chartstyle+xml"/>
  <Override PartName="/ppt/charts/colors6.xml" ContentType="application/vnd.ms-office.chartcolorstyle+xml"/>
  <Override PartName="/ppt/theme/themeOverride6.xml" ContentType="application/vnd.openxmlformats-officedocument.themeOverride+xml"/>
  <Override PartName="/ppt/charts/chart8.xml" ContentType="application/vnd.openxmlformats-officedocument.drawingml.chart+xml"/>
  <Override PartName="/ppt/charts/style7.xml" ContentType="application/vnd.ms-office.chartstyle+xml"/>
  <Override PartName="/ppt/charts/colors7.xml" ContentType="application/vnd.ms-office.chartcolorstyle+xml"/>
  <Override PartName="/ppt/theme/themeOverride7.xml" ContentType="application/vnd.openxmlformats-officedocument.themeOverride+xml"/>
  <Override PartName="/ppt/charts/chart9.xml" ContentType="application/vnd.openxmlformats-officedocument.drawingml.chart+xml"/>
  <Override PartName="/ppt/charts/chart10.xml" ContentType="application/vnd.openxmlformats-officedocument.drawingml.chart+xml"/>
  <Override PartName="/ppt/charts/style8.xml" ContentType="application/vnd.ms-office.chartstyle+xml"/>
  <Override PartName="/ppt/charts/colors8.xml" ContentType="application/vnd.ms-office.chartcolorstyle+xml"/>
  <Override PartName="/ppt/charts/chart11.xml" ContentType="application/vnd.openxmlformats-officedocument.drawingml.chart+xml"/>
  <Override PartName="/ppt/charts/style9.xml" ContentType="application/vnd.ms-office.chartstyle+xml"/>
  <Override PartName="/ppt/charts/colors9.xml" ContentType="application/vnd.ms-office.chartcolorstyle+xml"/>
  <Override PartName="/ppt/theme/themeOverride8.xml" ContentType="application/vnd.openxmlformats-officedocument.themeOverride+xml"/>
  <Override PartName="/ppt/charts/chart12.xml" ContentType="application/vnd.openxmlformats-officedocument.drawingml.chart+xml"/>
  <Override PartName="/ppt/charts/style10.xml" ContentType="application/vnd.ms-office.chartstyle+xml"/>
  <Override PartName="/ppt/charts/colors10.xml" ContentType="application/vnd.ms-office.chartcolorstyle+xml"/>
  <Override PartName="/ppt/theme/themeOverride9.xml" ContentType="application/vnd.openxmlformats-officedocument.themeOverride+xml"/>
  <Override PartName="/ppt/charts/chart13.xml" ContentType="application/vnd.openxmlformats-officedocument.drawingml.chart+xml"/>
  <Override PartName="/ppt/charts/style11.xml" ContentType="application/vnd.ms-office.chartstyle+xml"/>
  <Override PartName="/ppt/charts/colors11.xml" ContentType="application/vnd.ms-office.chartcolorstyle+xml"/>
  <Override PartName="/ppt/theme/themeOverride10.xml" ContentType="application/vnd.openxmlformats-officedocument.themeOverride+xml"/>
  <Override PartName="/ppt/charts/chart14.xml" ContentType="application/vnd.openxmlformats-officedocument.drawingml.chart+xml"/>
  <Override PartName="/ppt/charts/style12.xml" ContentType="application/vnd.ms-office.chartstyle+xml"/>
  <Override PartName="/ppt/charts/colors12.xml" ContentType="application/vnd.ms-office.chartcolorstyle+xml"/>
  <Override PartName="/ppt/theme/themeOverride11.xml" ContentType="application/vnd.openxmlformats-officedocument.themeOverr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999" r:id="rId4"/>
    <p:sldMasterId id="2147484090" r:id="rId5"/>
    <p:sldMasterId id="2147484009" r:id="rId6"/>
    <p:sldMasterId id="2147484028" r:id="rId7"/>
    <p:sldMasterId id="2147484192" r:id="rId8"/>
    <p:sldMasterId id="2147484038" r:id="rId9"/>
    <p:sldMasterId id="2147484050" r:id="rId10"/>
    <p:sldMasterId id="2147484171" r:id="rId11"/>
    <p:sldMasterId id="2147484202" r:id="rId12"/>
  </p:sldMasterIdLst>
  <p:notesMasterIdLst>
    <p:notesMasterId r:id="rId108"/>
  </p:notesMasterIdLst>
  <p:handoutMasterIdLst>
    <p:handoutMasterId r:id="rId109"/>
  </p:handoutMasterIdLst>
  <p:sldIdLst>
    <p:sldId id="2147472466" r:id="rId13"/>
    <p:sldId id="261" r:id="rId14"/>
    <p:sldId id="256" r:id="rId15"/>
    <p:sldId id="259" r:id="rId16"/>
    <p:sldId id="278" r:id="rId17"/>
    <p:sldId id="315" r:id="rId18"/>
    <p:sldId id="276" r:id="rId19"/>
    <p:sldId id="277" r:id="rId20"/>
    <p:sldId id="2147472432" r:id="rId21"/>
    <p:sldId id="265" r:id="rId22"/>
    <p:sldId id="271" r:id="rId23"/>
    <p:sldId id="266" r:id="rId24"/>
    <p:sldId id="263" r:id="rId25"/>
    <p:sldId id="264" r:id="rId26"/>
    <p:sldId id="2147472433" r:id="rId27"/>
    <p:sldId id="268" r:id="rId28"/>
    <p:sldId id="272" r:id="rId29"/>
    <p:sldId id="280" r:id="rId30"/>
    <p:sldId id="2147472389" r:id="rId31"/>
    <p:sldId id="2147472390" r:id="rId32"/>
    <p:sldId id="2147472391" r:id="rId33"/>
    <p:sldId id="2147472395" r:id="rId34"/>
    <p:sldId id="2147472388" r:id="rId35"/>
    <p:sldId id="2147472392" r:id="rId36"/>
    <p:sldId id="2147472393" r:id="rId37"/>
    <p:sldId id="2147472394" r:id="rId38"/>
    <p:sldId id="2147472396" r:id="rId39"/>
    <p:sldId id="2147472397" r:id="rId40"/>
    <p:sldId id="2147472398" r:id="rId41"/>
    <p:sldId id="2147472438" r:id="rId42"/>
    <p:sldId id="2147472465" r:id="rId43"/>
    <p:sldId id="2147472403" r:id="rId44"/>
    <p:sldId id="2147472404" r:id="rId45"/>
    <p:sldId id="2147472405" r:id="rId46"/>
    <p:sldId id="2147472406" r:id="rId47"/>
    <p:sldId id="2147472407" r:id="rId48"/>
    <p:sldId id="2147472408" r:id="rId49"/>
    <p:sldId id="2147472409" r:id="rId50"/>
    <p:sldId id="2147472410" r:id="rId51"/>
    <p:sldId id="2147472411" r:id="rId52"/>
    <p:sldId id="2147472412" r:id="rId53"/>
    <p:sldId id="2147472413" r:id="rId54"/>
    <p:sldId id="2147472414" r:id="rId55"/>
    <p:sldId id="2147472415" r:id="rId56"/>
    <p:sldId id="2147472416" r:id="rId57"/>
    <p:sldId id="2147472417" r:id="rId58"/>
    <p:sldId id="2147472418" r:id="rId59"/>
    <p:sldId id="2147472419" r:id="rId60"/>
    <p:sldId id="2147472420" r:id="rId61"/>
    <p:sldId id="2147472421" r:id="rId62"/>
    <p:sldId id="2147472458" r:id="rId63"/>
    <p:sldId id="2147472422" r:id="rId64"/>
    <p:sldId id="2147472423" r:id="rId65"/>
    <p:sldId id="2147472424" r:id="rId66"/>
    <p:sldId id="2147472425" r:id="rId67"/>
    <p:sldId id="2147472426" r:id="rId68"/>
    <p:sldId id="2147472427" r:id="rId69"/>
    <p:sldId id="2147472428" r:id="rId70"/>
    <p:sldId id="2147472457" r:id="rId71"/>
    <p:sldId id="2147472429" r:id="rId72"/>
    <p:sldId id="2147472430" r:id="rId73"/>
    <p:sldId id="2147472431" r:id="rId74"/>
    <p:sldId id="2147472468" r:id="rId75"/>
    <p:sldId id="2147472440" r:id="rId76"/>
    <p:sldId id="2147472441" r:id="rId77"/>
    <p:sldId id="2147472442" r:id="rId78"/>
    <p:sldId id="2147472443" r:id="rId79"/>
    <p:sldId id="2147472444" r:id="rId80"/>
    <p:sldId id="2147472445" r:id="rId81"/>
    <p:sldId id="2147472446" r:id="rId82"/>
    <p:sldId id="2147472447" r:id="rId83"/>
    <p:sldId id="2147472448" r:id="rId84"/>
    <p:sldId id="2147472449" r:id="rId85"/>
    <p:sldId id="2147472450" r:id="rId86"/>
    <p:sldId id="2147472451" r:id="rId87"/>
    <p:sldId id="2147472452" r:id="rId88"/>
    <p:sldId id="2147472453" r:id="rId89"/>
    <p:sldId id="2147472454" r:id="rId90"/>
    <p:sldId id="2147472455" r:id="rId91"/>
    <p:sldId id="2147472456" r:id="rId92"/>
    <p:sldId id="2147472459" r:id="rId93"/>
    <p:sldId id="2147472460" r:id="rId94"/>
    <p:sldId id="2147472461" r:id="rId95"/>
    <p:sldId id="2147472462" r:id="rId96"/>
    <p:sldId id="2147472463" r:id="rId97"/>
    <p:sldId id="2147472464" r:id="rId98"/>
    <p:sldId id="2147472434" r:id="rId99"/>
    <p:sldId id="327" r:id="rId100"/>
    <p:sldId id="2147472385" r:id="rId101"/>
    <p:sldId id="2147472386" r:id="rId102"/>
    <p:sldId id="2147472435" r:id="rId103"/>
    <p:sldId id="2147472436" r:id="rId104"/>
    <p:sldId id="2147472437" r:id="rId105"/>
    <p:sldId id="2147472469" r:id="rId106"/>
    <p:sldId id="328" r:id="rId107"/>
  </p:sldIdLst>
  <p:sldSz cx="12192000" cy="6858000"/>
  <p:notesSz cx="6858000" cy="9144000"/>
  <p:defaultTextStyle>
    <a:defPPr>
      <a:defRPr lang="en-US"/>
    </a:defPPr>
    <a:lvl1pPr marL="0" algn="l" defTabSz="914329" rtl="0" eaLnBrk="1" latinLnBrk="0" hangingPunct="1">
      <a:defRPr sz="1800" kern="1200">
        <a:solidFill>
          <a:schemeClr val="tx1"/>
        </a:solidFill>
        <a:latin typeface="+mn-lt"/>
        <a:ea typeface="+mn-ea"/>
        <a:cs typeface="+mn-cs"/>
      </a:defRPr>
    </a:lvl1pPr>
    <a:lvl2pPr marL="457164" algn="l" defTabSz="914329" rtl="0" eaLnBrk="1" latinLnBrk="0" hangingPunct="1">
      <a:defRPr sz="1800" kern="1200">
        <a:solidFill>
          <a:schemeClr val="tx1"/>
        </a:solidFill>
        <a:latin typeface="+mn-lt"/>
        <a:ea typeface="+mn-ea"/>
        <a:cs typeface="+mn-cs"/>
      </a:defRPr>
    </a:lvl2pPr>
    <a:lvl3pPr marL="914329" algn="l" defTabSz="914329" rtl="0" eaLnBrk="1" latinLnBrk="0" hangingPunct="1">
      <a:defRPr sz="1800" kern="1200">
        <a:solidFill>
          <a:schemeClr val="tx1"/>
        </a:solidFill>
        <a:latin typeface="+mn-lt"/>
        <a:ea typeface="+mn-ea"/>
        <a:cs typeface="+mn-cs"/>
      </a:defRPr>
    </a:lvl3pPr>
    <a:lvl4pPr marL="1371492" algn="l" defTabSz="914329" rtl="0" eaLnBrk="1" latinLnBrk="0" hangingPunct="1">
      <a:defRPr sz="1800" kern="1200">
        <a:solidFill>
          <a:schemeClr val="tx1"/>
        </a:solidFill>
        <a:latin typeface="+mn-lt"/>
        <a:ea typeface="+mn-ea"/>
        <a:cs typeface="+mn-cs"/>
      </a:defRPr>
    </a:lvl4pPr>
    <a:lvl5pPr marL="1828657" algn="l" defTabSz="914329" rtl="0" eaLnBrk="1" latinLnBrk="0" hangingPunct="1">
      <a:defRPr sz="1800" kern="1200">
        <a:solidFill>
          <a:schemeClr val="tx1"/>
        </a:solidFill>
        <a:latin typeface="+mn-lt"/>
        <a:ea typeface="+mn-ea"/>
        <a:cs typeface="+mn-cs"/>
      </a:defRPr>
    </a:lvl5pPr>
    <a:lvl6pPr marL="2285821" algn="l" defTabSz="914329" rtl="0" eaLnBrk="1" latinLnBrk="0" hangingPunct="1">
      <a:defRPr sz="1800" kern="1200">
        <a:solidFill>
          <a:schemeClr val="tx1"/>
        </a:solidFill>
        <a:latin typeface="+mn-lt"/>
        <a:ea typeface="+mn-ea"/>
        <a:cs typeface="+mn-cs"/>
      </a:defRPr>
    </a:lvl6pPr>
    <a:lvl7pPr marL="2742986" algn="l" defTabSz="914329" rtl="0" eaLnBrk="1" latinLnBrk="0" hangingPunct="1">
      <a:defRPr sz="1800" kern="1200">
        <a:solidFill>
          <a:schemeClr val="tx1"/>
        </a:solidFill>
        <a:latin typeface="+mn-lt"/>
        <a:ea typeface="+mn-ea"/>
        <a:cs typeface="+mn-cs"/>
      </a:defRPr>
    </a:lvl7pPr>
    <a:lvl8pPr marL="3200150" algn="l" defTabSz="914329" rtl="0" eaLnBrk="1" latinLnBrk="0" hangingPunct="1">
      <a:defRPr sz="1800" kern="1200">
        <a:solidFill>
          <a:schemeClr val="tx1"/>
        </a:solidFill>
        <a:latin typeface="+mn-lt"/>
        <a:ea typeface="+mn-ea"/>
        <a:cs typeface="+mn-cs"/>
      </a:defRPr>
    </a:lvl8pPr>
    <a:lvl9pPr marL="3657315" algn="l" defTabSz="914329"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overs" id="{B4B3478A-F1CE-354B-B0D6-0AF30D163B0D}">
          <p14:sldIdLst>
            <p14:sldId id="2147472466"/>
            <p14:sldId id="261"/>
            <p14:sldId id="256"/>
            <p14:sldId id="259"/>
          </p14:sldIdLst>
        </p14:section>
        <p14:section name="Agenda" id="{390AA2AD-775A-D44C-9142-A5B02EB623E5}">
          <p14:sldIdLst>
            <p14:sldId id="278"/>
            <p14:sldId id="315"/>
            <p14:sldId id="276"/>
            <p14:sldId id="277"/>
          </p14:sldIdLst>
        </p14:section>
        <p14:section name="Sections" id="{023D49EB-7E59-2F47-836D-E825519DCAB5}">
          <p14:sldIdLst>
            <p14:sldId id="2147472432"/>
            <p14:sldId id="265"/>
            <p14:sldId id="271"/>
            <p14:sldId id="266"/>
            <p14:sldId id="263"/>
            <p14:sldId id="264"/>
            <p14:sldId id="2147472433"/>
            <p14:sldId id="268"/>
            <p14:sldId id="272"/>
            <p14:sldId id="280"/>
          </p14:sldIdLst>
        </p14:section>
        <p14:section name="Content" id="{CF922576-2013-1F49-8707-B61E6C212B83}">
          <p14:sldIdLst>
            <p14:sldId id="2147472389"/>
            <p14:sldId id="2147472390"/>
            <p14:sldId id="2147472391"/>
            <p14:sldId id="2147472395"/>
            <p14:sldId id="2147472388"/>
            <p14:sldId id="2147472392"/>
            <p14:sldId id="2147472393"/>
            <p14:sldId id="2147472394"/>
            <p14:sldId id="2147472396"/>
            <p14:sldId id="2147472397"/>
            <p14:sldId id="2147472398"/>
            <p14:sldId id="2147472438"/>
            <p14:sldId id="2147472465"/>
          </p14:sldIdLst>
        </p14:section>
        <p14:section name="Text+Image, Chart" id="{E2EE483D-271F-AA44-8D0B-30D6F06C013B}">
          <p14:sldIdLst>
            <p14:sldId id="2147472403"/>
            <p14:sldId id="2147472404"/>
            <p14:sldId id="2147472405"/>
            <p14:sldId id="2147472406"/>
            <p14:sldId id="2147472407"/>
            <p14:sldId id="2147472408"/>
            <p14:sldId id="2147472409"/>
            <p14:sldId id="2147472410"/>
            <p14:sldId id="2147472411"/>
            <p14:sldId id="2147472412"/>
            <p14:sldId id="2147472413"/>
            <p14:sldId id="2147472414"/>
            <p14:sldId id="2147472415"/>
            <p14:sldId id="2147472416"/>
          </p14:sldIdLst>
        </p14:section>
        <p14:section name="Case Study" id="{E7D81F09-6CCA-8644-A8A7-D75B1FA35414}">
          <p14:sldIdLst>
            <p14:sldId id="2147472417"/>
            <p14:sldId id="2147472418"/>
            <p14:sldId id="2147472419"/>
            <p14:sldId id="2147472420"/>
            <p14:sldId id="2147472421"/>
            <p14:sldId id="2147472458"/>
            <p14:sldId id="2147472422"/>
            <p14:sldId id="2147472423"/>
            <p14:sldId id="2147472424"/>
            <p14:sldId id="2147472425"/>
            <p14:sldId id="2147472426"/>
            <p14:sldId id="2147472427"/>
            <p14:sldId id="2147472428"/>
            <p14:sldId id="2147472457"/>
            <p14:sldId id="2147472429"/>
            <p14:sldId id="2147472430"/>
            <p14:sldId id="2147472431"/>
            <p14:sldId id="2147472468"/>
          </p14:sldIdLst>
        </p14:section>
        <p14:section name="Data Comparisson" id="{E644FD02-3B75-EB4D-B423-40CDBA47D418}">
          <p14:sldIdLst>
            <p14:sldId id="2147472440"/>
            <p14:sldId id="2147472441"/>
            <p14:sldId id="2147472442"/>
            <p14:sldId id="2147472443"/>
            <p14:sldId id="2147472444"/>
            <p14:sldId id="2147472445"/>
            <p14:sldId id="2147472446"/>
            <p14:sldId id="2147472447"/>
            <p14:sldId id="2147472448"/>
            <p14:sldId id="2147472449"/>
            <p14:sldId id="2147472450"/>
            <p14:sldId id="2147472451"/>
            <p14:sldId id="2147472452"/>
            <p14:sldId id="2147472453"/>
            <p14:sldId id="2147472454"/>
            <p14:sldId id="2147472455"/>
            <p14:sldId id="2147472456"/>
          </p14:sldIdLst>
        </p14:section>
        <p14:section name="Thank you" id="{A6A9C7CC-9192-5045-9F60-9C2EC259BEF0}">
          <p14:sldIdLst>
            <p14:sldId id="2147472459"/>
            <p14:sldId id="2147472460"/>
            <p14:sldId id="2147472461"/>
            <p14:sldId id="2147472462"/>
            <p14:sldId id="2147472463"/>
            <p14:sldId id="2147472464"/>
          </p14:sldIdLst>
        </p14:section>
        <p14:section name="Roadmap" id="{C18CE170-13B9-AE42-950F-EF16886C51FF}">
          <p14:sldIdLst>
            <p14:sldId id="2147472434"/>
            <p14:sldId id="327"/>
            <p14:sldId id="2147472385"/>
            <p14:sldId id="2147472386"/>
          </p14:sldIdLst>
        </p14:section>
        <p14:section name="Guides &amp; Elements" id="{1509AFCD-6D8E-7244-8387-D36804C8DEAB}">
          <p14:sldIdLst>
            <p14:sldId id="2147472435"/>
            <p14:sldId id="2147472436"/>
            <p14:sldId id="2147472437"/>
            <p14:sldId id="2147472469"/>
            <p14:sldId id="328"/>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elanie Smith" initials="MS" lastIdx="2" clrIdx="0">
    <p:extLst>
      <p:ext uri="{19B8F6BF-5375-455C-9EA6-DF929625EA0E}">
        <p15:presenceInfo xmlns:p15="http://schemas.microsoft.com/office/powerpoint/2012/main" userId="S::Melanie_Smith@epam.com::d2fb8570-4677-4ccd-a78e-7a62644608d7" providerId="AD"/>
      </p:ext>
    </p:extLst>
  </p:cmAuthor>
  <p:cmAuthor id="2" name="Elizaveta Kapitonova" initials="EK" lastIdx="2" clrIdx="1">
    <p:extLst>
      <p:ext uri="{19B8F6BF-5375-455C-9EA6-DF929625EA0E}">
        <p15:presenceInfo xmlns:p15="http://schemas.microsoft.com/office/powerpoint/2012/main" userId="S::Elizaveta_Kapitonova@epam.com::10e136be-d0f5-40ba-82a1-f319c455170d"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6CCDA8"/>
    <a:srgbClr val="F6FAFB"/>
    <a:srgbClr val="8791AA"/>
    <a:srgbClr val="05AFD0"/>
    <a:srgbClr val="FF666C"/>
    <a:srgbClr val="BB65E0"/>
    <a:srgbClr val="F1EEF9"/>
    <a:srgbClr val="C3F4FF"/>
    <a:srgbClr val="C4F5FF"/>
    <a:srgbClr val="FCFCF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4060077-5E89-334C-B3EF-DC0FC11211E6}" v="242" dt="2023-07-17T14:54:47.86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593"/>
    <p:restoredTop sz="96341"/>
  </p:normalViewPr>
  <p:slideViewPr>
    <p:cSldViewPr snapToGrid="0">
      <p:cViewPr varScale="1">
        <p:scale>
          <a:sx n="131" d="100"/>
          <a:sy n="131" d="100"/>
        </p:scale>
        <p:origin x="496" y="184"/>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notesViewPr>
    <p:cSldViewPr snapToGrid="0">
      <p:cViewPr varScale="1">
        <p:scale>
          <a:sx n="103" d="100"/>
          <a:sy n="103" d="100"/>
        </p:scale>
        <p:origin x="3832" y="176"/>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4.xml"/><Relationship Id="rId21" Type="http://schemas.openxmlformats.org/officeDocument/2006/relationships/slide" Target="slides/slide9.xml"/><Relationship Id="rId42" Type="http://schemas.openxmlformats.org/officeDocument/2006/relationships/slide" Target="slides/slide30.xml"/><Relationship Id="rId47" Type="http://schemas.openxmlformats.org/officeDocument/2006/relationships/slide" Target="slides/slide35.xml"/><Relationship Id="rId63" Type="http://schemas.openxmlformats.org/officeDocument/2006/relationships/slide" Target="slides/slide51.xml"/><Relationship Id="rId68" Type="http://schemas.openxmlformats.org/officeDocument/2006/relationships/slide" Target="slides/slide56.xml"/><Relationship Id="rId84" Type="http://schemas.openxmlformats.org/officeDocument/2006/relationships/slide" Target="slides/slide72.xml"/><Relationship Id="rId89" Type="http://schemas.openxmlformats.org/officeDocument/2006/relationships/slide" Target="slides/slide77.xml"/><Relationship Id="rId112" Type="http://schemas.openxmlformats.org/officeDocument/2006/relationships/viewProps" Target="viewProps.xml"/><Relationship Id="rId16" Type="http://schemas.openxmlformats.org/officeDocument/2006/relationships/slide" Target="slides/slide4.xml"/><Relationship Id="rId107" Type="http://schemas.openxmlformats.org/officeDocument/2006/relationships/slide" Target="slides/slide95.xml"/><Relationship Id="rId11" Type="http://schemas.openxmlformats.org/officeDocument/2006/relationships/slideMaster" Target="slideMasters/slideMaster8.xml"/><Relationship Id="rId32" Type="http://schemas.openxmlformats.org/officeDocument/2006/relationships/slide" Target="slides/slide20.xml"/><Relationship Id="rId37" Type="http://schemas.openxmlformats.org/officeDocument/2006/relationships/slide" Target="slides/slide25.xml"/><Relationship Id="rId53" Type="http://schemas.openxmlformats.org/officeDocument/2006/relationships/slide" Target="slides/slide41.xml"/><Relationship Id="rId58" Type="http://schemas.openxmlformats.org/officeDocument/2006/relationships/slide" Target="slides/slide46.xml"/><Relationship Id="rId74" Type="http://schemas.openxmlformats.org/officeDocument/2006/relationships/slide" Target="slides/slide62.xml"/><Relationship Id="rId79" Type="http://schemas.openxmlformats.org/officeDocument/2006/relationships/slide" Target="slides/slide67.xml"/><Relationship Id="rId102" Type="http://schemas.openxmlformats.org/officeDocument/2006/relationships/slide" Target="slides/slide90.xml"/><Relationship Id="rId5" Type="http://schemas.openxmlformats.org/officeDocument/2006/relationships/slideMaster" Target="slideMasters/slideMaster2.xml"/><Relationship Id="rId90" Type="http://schemas.openxmlformats.org/officeDocument/2006/relationships/slide" Target="slides/slide78.xml"/><Relationship Id="rId95" Type="http://schemas.openxmlformats.org/officeDocument/2006/relationships/slide" Target="slides/slide83.xml"/><Relationship Id="rId22" Type="http://schemas.openxmlformats.org/officeDocument/2006/relationships/slide" Target="slides/slide10.xml"/><Relationship Id="rId27" Type="http://schemas.openxmlformats.org/officeDocument/2006/relationships/slide" Target="slides/slide15.xml"/><Relationship Id="rId43" Type="http://schemas.openxmlformats.org/officeDocument/2006/relationships/slide" Target="slides/slide31.xml"/><Relationship Id="rId48" Type="http://schemas.openxmlformats.org/officeDocument/2006/relationships/slide" Target="slides/slide36.xml"/><Relationship Id="rId64" Type="http://schemas.openxmlformats.org/officeDocument/2006/relationships/slide" Target="slides/slide52.xml"/><Relationship Id="rId69" Type="http://schemas.openxmlformats.org/officeDocument/2006/relationships/slide" Target="slides/slide57.xml"/><Relationship Id="rId113" Type="http://schemas.openxmlformats.org/officeDocument/2006/relationships/theme" Target="theme/theme1.xml"/><Relationship Id="rId80" Type="http://schemas.openxmlformats.org/officeDocument/2006/relationships/slide" Target="slides/slide68.xml"/><Relationship Id="rId85" Type="http://schemas.openxmlformats.org/officeDocument/2006/relationships/slide" Target="slides/slide73.xml"/><Relationship Id="rId12" Type="http://schemas.openxmlformats.org/officeDocument/2006/relationships/slideMaster" Target="slideMasters/slideMaster9.xml"/><Relationship Id="rId17" Type="http://schemas.openxmlformats.org/officeDocument/2006/relationships/slide" Target="slides/slide5.xml"/><Relationship Id="rId33" Type="http://schemas.openxmlformats.org/officeDocument/2006/relationships/slide" Target="slides/slide21.xml"/><Relationship Id="rId38" Type="http://schemas.openxmlformats.org/officeDocument/2006/relationships/slide" Target="slides/slide26.xml"/><Relationship Id="rId59" Type="http://schemas.openxmlformats.org/officeDocument/2006/relationships/slide" Target="slides/slide47.xml"/><Relationship Id="rId103" Type="http://schemas.openxmlformats.org/officeDocument/2006/relationships/slide" Target="slides/slide91.xml"/><Relationship Id="rId108" Type="http://schemas.openxmlformats.org/officeDocument/2006/relationships/notesMaster" Target="notesMasters/notesMaster1.xml"/><Relationship Id="rId54" Type="http://schemas.openxmlformats.org/officeDocument/2006/relationships/slide" Target="slides/slide42.xml"/><Relationship Id="rId70" Type="http://schemas.openxmlformats.org/officeDocument/2006/relationships/slide" Target="slides/slide58.xml"/><Relationship Id="rId75" Type="http://schemas.openxmlformats.org/officeDocument/2006/relationships/slide" Target="slides/slide63.xml"/><Relationship Id="rId91" Type="http://schemas.openxmlformats.org/officeDocument/2006/relationships/slide" Target="slides/slide79.xml"/><Relationship Id="rId96" Type="http://schemas.openxmlformats.org/officeDocument/2006/relationships/slide" Target="slides/slide84.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3.xml"/><Relationship Id="rId23" Type="http://schemas.openxmlformats.org/officeDocument/2006/relationships/slide" Target="slides/slide11.xml"/><Relationship Id="rId28" Type="http://schemas.openxmlformats.org/officeDocument/2006/relationships/slide" Target="slides/slide16.xml"/><Relationship Id="rId36" Type="http://schemas.openxmlformats.org/officeDocument/2006/relationships/slide" Target="slides/slide24.xml"/><Relationship Id="rId49" Type="http://schemas.openxmlformats.org/officeDocument/2006/relationships/slide" Target="slides/slide37.xml"/><Relationship Id="rId57" Type="http://schemas.openxmlformats.org/officeDocument/2006/relationships/slide" Target="slides/slide45.xml"/><Relationship Id="rId106" Type="http://schemas.openxmlformats.org/officeDocument/2006/relationships/slide" Target="slides/slide94.xml"/><Relationship Id="rId114" Type="http://schemas.openxmlformats.org/officeDocument/2006/relationships/tableStyles" Target="tableStyles.xml"/><Relationship Id="rId10" Type="http://schemas.openxmlformats.org/officeDocument/2006/relationships/slideMaster" Target="slideMasters/slideMaster7.xml"/><Relationship Id="rId31" Type="http://schemas.openxmlformats.org/officeDocument/2006/relationships/slide" Target="slides/slide19.xml"/><Relationship Id="rId44" Type="http://schemas.openxmlformats.org/officeDocument/2006/relationships/slide" Target="slides/slide32.xml"/><Relationship Id="rId52" Type="http://schemas.openxmlformats.org/officeDocument/2006/relationships/slide" Target="slides/slide40.xml"/><Relationship Id="rId60" Type="http://schemas.openxmlformats.org/officeDocument/2006/relationships/slide" Target="slides/slide48.xml"/><Relationship Id="rId65" Type="http://schemas.openxmlformats.org/officeDocument/2006/relationships/slide" Target="slides/slide53.xml"/><Relationship Id="rId73" Type="http://schemas.openxmlformats.org/officeDocument/2006/relationships/slide" Target="slides/slide61.xml"/><Relationship Id="rId78" Type="http://schemas.openxmlformats.org/officeDocument/2006/relationships/slide" Target="slides/slide66.xml"/><Relationship Id="rId81" Type="http://schemas.openxmlformats.org/officeDocument/2006/relationships/slide" Target="slides/slide69.xml"/><Relationship Id="rId86" Type="http://schemas.openxmlformats.org/officeDocument/2006/relationships/slide" Target="slides/slide74.xml"/><Relationship Id="rId94" Type="http://schemas.openxmlformats.org/officeDocument/2006/relationships/slide" Target="slides/slide82.xml"/><Relationship Id="rId99" Type="http://schemas.openxmlformats.org/officeDocument/2006/relationships/slide" Target="slides/slide87.xml"/><Relationship Id="rId101" Type="http://schemas.openxmlformats.org/officeDocument/2006/relationships/slide" Target="slides/slide89.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 Target="slides/slide1.xml"/><Relationship Id="rId18" Type="http://schemas.openxmlformats.org/officeDocument/2006/relationships/slide" Target="slides/slide6.xml"/><Relationship Id="rId39" Type="http://schemas.openxmlformats.org/officeDocument/2006/relationships/slide" Target="slides/slide27.xml"/><Relationship Id="rId109" Type="http://schemas.openxmlformats.org/officeDocument/2006/relationships/handoutMaster" Target="handoutMasters/handoutMaster1.xml"/><Relationship Id="rId34" Type="http://schemas.openxmlformats.org/officeDocument/2006/relationships/slide" Target="slides/slide22.xml"/><Relationship Id="rId50" Type="http://schemas.openxmlformats.org/officeDocument/2006/relationships/slide" Target="slides/slide38.xml"/><Relationship Id="rId55" Type="http://schemas.openxmlformats.org/officeDocument/2006/relationships/slide" Target="slides/slide43.xml"/><Relationship Id="rId76" Type="http://schemas.openxmlformats.org/officeDocument/2006/relationships/slide" Target="slides/slide64.xml"/><Relationship Id="rId97" Type="http://schemas.openxmlformats.org/officeDocument/2006/relationships/slide" Target="slides/slide85.xml"/><Relationship Id="rId104" Type="http://schemas.openxmlformats.org/officeDocument/2006/relationships/slide" Target="slides/slide92.xml"/><Relationship Id="rId7" Type="http://schemas.openxmlformats.org/officeDocument/2006/relationships/slideMaster" Target="slideMasters/slideMaster4.xml"/><Relationship Id="rId71" Type="http://schemas.openxmlformats.org/officeDocument/2006/relationships/slide" Target="slides/slide59.xml"/><Relationship Id="rId92" Type="http://schemas.openxmlformats.org/officeDocument/2006/relationships/slide" Target="slides/slide80.xml"/><Relationship Id="rId2" Type="http://schemas.openxmlformats.org/officeDocument/2006/relationships/customXml" Target="../customXml/item2.xml"/><Relationship Id="rId29" Type="http://schemas.openxmlformats.org/officeDocument/2006/relationships/slide" Target="slides/slide17.xml"/><Relationship Id="rId24" Type="http://schemas.openxmlformats.org/officeDocument/2006/relationships/slide" Target="slides/slide12.xml"/><Relationship Id="rId40" Type="http://schemas.openxmlformats.org/officeDocument/2006/relationships/slide" Target="slides/slide28.xml"/><Relationship Id="rId45" Type="http://schemas.openxmlformats.org/officeDocument/2006/relationships/slide" Target="slides/slide33.xml"/><Relationship Id="rId66" Type="http://schemas.openxmlformats.org/officeDocument/2006/relationships/slide" Target="slides/slide54.xml"/><Relationship Id="rId87" Type="http://schemas.openxmlformats.org/officeDocument/2006/relationships/slide" Target="slides/slide75.xml"/><Relationship Id="rId110" Type="http://schemas.openxmlformats.org/officeDocument/2006/relationships/commentAuthors" Target="commentAuthors.xml"/><Relationship Id="rId115" Type="http://schemas.microsoft.com/office/2016/11/relationships/changesInfo" Target="changesInfos/changesInfo1.xml"/><Relationship Id="rId61" Type="http://schemas.openxmlformats.org/officeDocument/2006/relationships/slide" Target="slides/slide49.xml"/><Relationship Id="rId82" Type="http://schemas.openxmlformats.org/officeDocument/2006/relationships/slide" Target="slides/slide70.xml"/><Relationship Id="rId19" Type="http://schemas.openxmlformats.org/officeDocument/2006/relationships/slide" Target="slides/slide7.xml"/><Relationship Id="rId14" Type="http://schemas.openxmlformats.org/officeDocument/2006/relationships/slide" Target="slides/slide2.xml"/><Relationship Id="rId30" Type="http://schemas.openxmlformats.org/officeDocument/2006/relationships/slide" Target="slides/slide18.xml"/><Relationship Id="rId35" Type="http://schemas.openxmlformats.org/officeDocument/2006/relationships/slide" Target="slides/slide23.xml"/><Relationship Id="rId56" Type="http://schemas.openxmlformats.org/officeDocument/2006/relationships/slide" Target="slides/slide44.xml"/><Relationship Id="rId77" Type="http://schemas.openxmlformats.org/officeDocument/2006/relationships/slide" Target="slides/slide65.xml"/><Relationship Id="rId100" Type="http://schemas.openxmlformats.org/officeDocument/2006/relationships/slide" Target="slides/slide88.xml"/><Relationship Id="rId105" Type="http://schemas.openxmlformats.org/officeDocument/2006/relationships/slide" Target="slides/slide93.xml"/><Relationship Id="rId8" Type="http://schemas.openxmlformats.org/officeDocument/2006/relationships/slideMaster" Target="slideMasters/slideMaster5.xml"/><Relationship Id="rId51" Type="http://schemas.openxmlformats.org/officeDocument/2006/relationships/slide" Target="slides/slide39.xml"/><Relationship Id="rId72" Type="http://schemas.openxmlformats.org/officeDocument/2006/relationships/slide" Target="slides/slide60.xml"/><Relationship Id="rId93" Type="http://schemas.openxmlformats.org/officeDocument/2006/relationships/slide" Target="slides/slide81.xml"/><Relationship Id="rId98" Type="http://schemas.openxmlformats.org/officeDocument/2006/relationships/slide" Target="slides/slide86.xml"/><Relationship Id="rId3" Type="http://schemas.openxmlformats.org/officeDocument/2006/relationships/customXml" Target="../customXml/item3.xml"/><Relationship Id="rId25" Type="http://schemas.openxmlformats.org/officeDocument/2006/relationships/slide" Target="slides/slide13.xml"/><Relationship Id="rId46" Type="http://schemas.openxmlformats.org/officeDocument/2006/relationships/slide" Target="slides/slide34.xml"/><Relationship Id="rId67" Type="http://schemas.openxmlformats.org/officeDocument/2006/relationships/slide" Target="slides/slide55.xml"/><Relationship Id="rId116" Type="http://schemas.microsoft.com/office/2015/10/relationships/revisionInfo" Target="revisionInfo.xml"/><Relationship Id="rId20" Type="http://schemas.openxmlformats.org/officeDocument/2006/relationships/slide" Target="slides/slide8.xml"/><Relationship Id="rId41" Type="http://schemas.openxmlformats.org/officeDocument/2006/relationships/slide" Target="slides/slide29.xml"/><Relationship Id="rId62" Type="http://schemas.openxmlformats.org/officeDocument/2006/relationships/slide" Target="slides/slide50.xml"/><Relationship Id="rId83" Type="http://schemas.openxmlformats.org/officeDocument/2006/relationships/slide" Target="slides/slide71.xml"/><Relationship Id="rId88" Type="http://schemas.openxmlformats.org/officeDocument/2006/relationships/slide" Target="slides/slide76.xml"/><Relationship Id="rId111"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eodor Irkliienko" userId="6b0899d4-add2-49c3-ac2e-b52b0c51218a" providerId="ADAL" clId="{74060077-5E89-334C-B3EF-DC0FC11211E6}"/>
    <pc:docChg chg="undo custSel addSld delSld modSld sldOrd addMainMaster delMainMaster modMainMaster mainMasterOrd addSection delSection modSection">
      <pc:chgData name="Teodor Irkliienko" userId="6b0899d4-add2-49c3-ac2e-b52b0c51218a" providerId="ADAL" clId="{74060077-5E89-334C-B3EF-DC0FC11211E6}" dt="2023-10-10T13:42:48.067" v="2799" actId="2696"/>
      <pc:docMkLst>
        <pc:docMk/>
      </pc:docMkLst>
      <pc:sldChg chg="addSp delSp modSp del mod">
        <pc:chgData name="Teodor Irkliienko" userId="6b0899d4-add2-49c3-ac2e-b52b0c51218a" providerId="ADAL" clId="{74060077-5E89-334C-B3EF-DC0FC11211E6}" dt="2023-10-10T13:42:48.067" v="2799" actId="2696"/>
        <pc:sldMkLst>
          <pc:docMk/>
          <pc:sldMk cId="4164812482" sldId="260"/>
        </pc:sldMkLst>
        <pc:spChg chg="add mod">
          <ac:chgData name="Teodor Irkliienko" userId="6b0899d4-add2-49c3-ac2e-b52b0c51218a" providerId="ADAL" clId="{74060077-5E89-334C-B3EF-DC0FC11211E6}" dt="2023-10-10T13:39:19.476" v="2784" actId="478"/>
          <ac:spMkLst>
            <pc:docMk/>
            <pc:sldMk cId="4164812482" sldId="260"/>
            <ac:spMk id="3" creationId="{3BD9C4A0-427D-C907-6C35-DAF36FBA6ADE}"/>
          </ac:spMkLst>
        </pc:spChg>
        <pc:spChg chg="mod">
          <ac:chgData name="Teodor Irkliienko" userId="6b0899d4-add2-49c3-ac2e-b52b0c51218a" providerId="ADAL" clId="{74060077-5E89-334C-B3EF-DC0FC11211E6}" dt="2023-10-10T13:39:11.358" v="2783" actId="20577"/>
          <ac:spMkLst>
            <pc:docMk/>
            <pc:sldMk cId="4164812482" sldId="260"/>
            <ac:spMk id="5" creationId="{16B6E493-C9C6-4DAD-A504-2BB7E6870D96}"/>
          </ac:spMkLst>
        </pc:spChg>
        <pc:spChg chg="del">
          <ac:chgData name="Teodor Irkliienko" userId="6b0899d4-add2-49c3-ac2e-b52b0c51218a" providerId="ADAL" clId="{74060077-5E89-334C-B3EF-DC0FC11211E6}" dt="2023-10-10T13:39:19.476" v="2784" actId="478"/>
          <ac:spMkLst>
            <pc:docMk/>
            <pc:sldMk cId="4164812482" sldId="260"/>
            <ac:spMk id="6" creationId="{C01AE0FE-2A87-20C1-E2FF-20F644706BA1}"/>
          </ac:spMkLst>
        </pc:spChg>
        <pc:spChg chg="mod">
          <ac:chgData name="Teodor Irkliienko" userId="6b0899d4-add2-49c3-ac2e-b52b0c51218a" providerId="ADAL" clId="{74060077-5E89-334C-B3EF-DC0FC11211E6}" dt="2023-10-10T13:39:58.263" v="2797" actId="20577"/>
          <ac:spMkLst>
            <pc:docMk/>
            <pc:sldMk cId="4164812482" sldId="260"/>
            <ac:spMk id="7" creationId="{DAE6EE25-5E7D-DD77-1CC2-6610A97870F2}"/>
          </ac:spMkLst>
        </pc:spChg>
      </pc:sldChg>
      <pc:sldChg chg="addSp modSp mod">
        <pc:chgData name="Teodor Irkliienko" userId="6b0899d4-add2-49c3-ac2e-b52b0c51218a" providerId="ADAL" clId="{74060077-5E89-334C-B3EF-DC0FC11211E6}" dt="2023-07-17T14:59:46.961" v="2757" actId="207"/>
        <pc:sldMkLst>
          <pc:docMk/>
          <pc:sldMk cId="3113599992" sldId="327"/>
        </pc:sldMkLst>
        <pc:spChg chg="mod">
          <ac:chgData name="Teodor Irkliienko" userId="6b0899d4-add2-49c3-ac2e-b52b0c51218a" providerId="ADAL" clId="{74060077-5E89-334C-B3EF-DC0FC11211E6}" dt="2023-07-17T14:59:24.033" v="2705" actId="207"/>
          <ac:spMkLst>
            <pc:docMk/>
            <pc:sldMk cId="3113599992" sldId="327"/>
            <ac:spMk id="83" creationId="{D7BAF299-C32A-EDF2-C33E-D4F5BF454533}"/>
          </ac:spMkLst>
        </pc:spChg>
        <pc:spChg chg="mod">
          <ac:chgData name="Teodor Irkliienko" userId="6b0899d4-add2-49c3-ac2e-b52b0c51218a" providerId="ADAL" clId="{74060077-5E89-334C-B3EF-DC0FC11211E6}" dt="2023-07-17T14:59:24.033" v="2705" actId="207"/>
          <ac:spMkLst>
            <pc:docMk/>
            <pc:sldMk cId="3113599992" sldId="327"/>
            <ac:spMk id="95" creationId="{87EA0A2A-959B-0ACD-99B4-A567E0CA0BE0}"/>
          </ac:spMkLst>
        </pc:spChg>
        <pc:spChg chg="mod">
          <ac:chgData name="Teodor Irkliienko" userId="6b0899d4-add2-49c3-ac2e-b52b0c51218a" providerId="ADAL" clId="{74060077-5E89-334C-B3EF-DC0FC11211E6}" dt="2023-07-17T14:59:24.033" v="2705" actId="207"/>
          <ac:spMkLst>
            <pc:docMk/>
            <pc:sldMk cId="3113599992" sldId="327"/>
            <ac:spMk id="101" creationId="{FA885ED8-6AC5-488D-3B17-0C98338C5231}"/>
          </ac:spMkLst>
        </pc:spChg>
        <pc:spChg chg="mod">
          <ac:chgData name="Teodor Irkliienko" userId="6b0899d4-add2-49c3-ac2e-b52b0c51218a" providerId="ADAL" clId="{74060077-5E89-334C-B3EF-DC0FC11211E6}" dt="2023-07-17T14:59:24.033" v="2705" actId="207"/>
          <ac:spMkLst>
            <pc:docMk/>
            <pc:sldMk cId="3113599992" sldId="327"/>
            <ac:spMk id="102" creationId="{F6385D69-5EBA-2A1A-1BDE-F6C638B6829F}"/>
          </ac:spMkLst>
        </pc:spChg>
        <pc:spChg chg="mod">
          <ac:chgData name="Teodor Irkliienko" userId="6b0899d4-add2-49c3-ac2e-b52b0c51218a" providerId="ADAL" clId="{74060077-5E89-334C-B3EF-DC0FC11211E6}" dt="2023-07-17T14:58:33.475" v="2704" actId="207"/>
          <ac:spMkLst>
            <pc:docMk/>
            <pc:sldMk cId="3113599992" sldId="327"/>
            <ac:spMk id="108" creationId="{5644C682-D78F-A94C-61F5-B9A400D15540}"/>
          </ac:spMkLst>
        </pc:spChg>
        <pc:spChg chg="mod">
          <ac:chgData name="Teodor Irkliienko" userId="6b0899d4-add2-49c3-ac2e-b52b0c51218a" providerId="ADAL" clId="{74060077-5E89-334C-B3EF-DC0FC11211E6}" dt="2023-07-17T14:58:25.725" v="2703" actId="207"/>
          <ac:spMkLst>
            <pc:docMk/>
            <pc:sldMk cId="3113599992" sldId="327"/>
            <ac:spMk id="109" creationId="{788D6EF8-85FF-4318-DE18-E3A257917162}"/>
          </ac:spMkLst>
        </pc:spChg>
        <pc:spChg chg="mod">
          <ac:chgData name="Teodor Irkliienko" userId="6b0899d4-add2-49c3-ac2e-b52b0c51218a" providerId="ADAL" clId="{74060077-5E89-334C-B3EF-DC0FC11211E6}" dt="2023-07-17T14:59:46.961" v="2757" actId="207"/>
          <ac:spMkLst>
            <pc:docMk/>
            <pc:sldMk cId="3113599992" sldId="327"/>
            <ac:spMk id="112" creationId="{765BF4A9-189A-14B6-04B2-6DA33CADA33A}"/>
          </ac:spMkLst>
        </pc:spChg>
        <pc:grpChg chg="add mod">
          <ac:chgData name="Teodor Irkliienko" userId="6b0899d4-add2-49c3-ac2e-b52b0c51218a" providerId="ADAL" clId="{74060077-5E89-334C-B3EF-DC0FC11211E6}" dt="2023-07-13T14:59:37.670" v="74" actId="167"/>
          <ac:grpSpMkLst>
            <pc:docMk/>
            <pc:sldMk cId="3113599992" sldId="327"/>
            <ac:grpSpMk id="2" creationId="{155E0A6F-F94C-431E-E930-497C0C376C14}"/>
          </ac:grpSpMkLst>
        </pc:grpChg>
        <pc:grpChg chg="mod">
          <ac:chgData name="Teodor Irkliienko" userId="6b0899d4-add2-49c3-ac2e-b52b0c51218a" providerId="ADAL" clId="{74060077-5E89-334C-B3EF-DC0FC11211E6}" dt="2023-07-13T14:59:49.689" v="76" actId="167"/>
          <ac:grpSpMkLst>
            <pc:docMk/>
            <pc:sldMk cId="3113599992" sldId="327"/>
            <ac:grpSpMk id="115" creationId="{86F2D7DE-A84F-E7E8-1FB3-B15153B1AD12}"/>
          </ac:grpSpMkLst>
        </pc:grpChg>
        <pc:grpChg chg="mod">
          <ac:chgData name="Teodor Irkliienko" userId="6b0899d4-add2-49c3-ac2e-b52b0c51218a" providerId="ADAL" clId="{74060077-5E89-334C-B3EF-DC0FC11211E6}" dt="2023-07-13T14:59:45.370" v="75" actId="167"/>
          <ac:grpSpMkLst>
            <pc:docMk/>
            <pc:sldMk cId="3113599992" sldId="327"/>
            <ac:grpSpMk id="116" creationId="{B3E880A9-46E0-FF7E-8B92-9E25DC1977AD}"/>
          </ac:grpSpMkLst>
        </pc:grpChg>
        <pc:grpChg chg="mod">
          <ac:chgData name="Teodor Irkliienko" userId="6b0899d4-add2-49c3-ac2e-b52b0c51218a" providerId="ADAL" clId="{74060077-5E89-334C-B3EF-DC0FC11211E6}" dt="2023-07-13T14:59:24.198" v="72" actId="167"/>
          <ac:grpSpMkLst>
            <pc:docMk/>
            <pc:sldMk cId="3113599992" sldId="327"/>
            <ac:grpSpMk id="118" creationId="{C62D28E1-BE49-76E7-A76D-CE1F3A113187}"/>
          </ac:grpSpMkLst>
        </pc:grpChg>
        <pc:grpChg chg="mod">
          <ac:chgData name="Teodor Irkliienko" userId="6b0899d4-add2-49c3-ac2e-b52b0c51218a" providerId="ADAL" clId="{74060077-5E89-334C-B3EF-DC0FC11211E6}" dt="2023-07-13T14:59:20.258" v="71" actId="167"/>
          <ac:grpSpMkLst>
            <pc:docMk/>
            <pc:sldMk cId="3113599992" sldId="327"/>
            <ac:grpSpMk id="119" creationId="{2067177B-D4F2-C188-89AA-4CBB3EC7F77B}"/>
          </ac:grpSpMkLst>
        </pc:grpChg>
        <pc:grpChg chg="mod">
          <ac:chgData name="Teodor Irkliienko" userId="6b0899d4-add2-49c3-ac2e-b52b0c51218a" providerId="ADAL" clId="{74060077-5E89-334C-B3EF-DC0FC11211E6}" dt="2023-07-13T14:59:09.806" v="70" actId="167"/>
          <ac:grpSpMkLst>
            <pc:docMk/>
            <pc:sldMk cId="3113599992" sldId="327"/>
            <ac:grpSpMk id="120" creationId="{86017D6B-336C-9FBB-711D-B67AD0A22CFF}"/>
          </ac:grpSpMkLst>
        </pc:grpChg>
        <pc:cxnChg chg="mod">
          <ac:chgData name="Teodor Irkliienko" userId="6b0899d4-add2-49c3-ac2e-b52b0c51218a" providerId="ADAL" clId="{74060077-5E89-334C-B3EF-DC0FC11211E6}" dt="2023-07-17T14:56:08.187" v="2681" actId="692"/>
          <ac:cxnSpMkLst>
            <pc:docMk/>
            <pc:sldMk cId="3113599992" sldId="327"/>
            <ac:cxnSpMk id="75" creationId="{DFB08EE8-EB5D-432E-3AF4-F1707909EECC}"/>
          </ac:cxnSpMkLst>
        </pc:cxnChg>
        <pc:cxnChg chg="mod">
          <ac:chgData name="Teodor Irkliienko" userId="6b0899d4-add2-49c3-ac2e-b52b0c51218a" providerId="ADAL" clId="{74060077-5E89-334C-B3EF-DC0FC11211E6}" dt="2023-07-17T14:56:21.001" v="2689" actId="692"/>
          <ac:cxnSpMkLst>
            <pc:docMk/>
            <pc:sldMk cId="3113599992" sldId="327"/>
            <ac:cxnSpMk id="76" creationId="{931F4AEA-7828-F3A6-9089-DD24F35021D4}"/>
          </ac:cxnSpMkLst>
        </pc:cxnChg>
        <pc:cxnChg chg="mod">
          <ac:chgData name="Teodor Irkliienko" userId="6b0899d4-add2-49c3-ac2e-b52b0c51218a" providerId="ADAL" clId="{74060077-5E89-334C-B3EF-DC0FC11211E6}" dt="2023-07-17T14:56:13.758" v="2684" actId="692"/>
          <ac:cxnSpMkLst>
            <pc:docMk/>
            <pc:sldMk cId="3113599992" sldId="327"/>
            <ac:cxnSpMk id="77" creationId="{D8761E8E-EA3D-9EF4-9C36-9CE3E6B3BA7C}"/>
          </ac:cxnSpMkLst>
        </pc:cxnChg>
        <pc:cxnChg chg="mod">
          <ac:chgData name="Teodor Irkliienko" userId="6b0899d4-add2-49c3-ac2e-b52b0c51218a" providerId="ADAL" clId="{74060077-5E89-334C-B3EF-DC0FC11211E6}" dt="2023-07-17T14:56:28.220" v="2692" actId="692"/>
          <ac:cxnSpMkLst>
            <pc:docMk/>
            <pc:sldMk cId="3113599992" sldId="327"/>
            <ac:cxnSpMk id="78" creationId="{242FADA1-4263-4C0E-FF06-D70EAE7AFA73}"/>
          </ac:cxnSpMkLst>
        </pc:cxnChg>
        <pc:cxnChg chg="mod">
          <ac:chgData name="Teodor Irkliienko" userId="6b0899d4-add2-49c3-ac2e-b52b0c51218a" providerId="ADAL" clId="{74060077-5E89-334C-B3EF-DC0FC11211E6}" dt="2023-07-17T14:56:36.891" v="2698" actId="692"/>
          <ac:cxnSpMkLst>
            <pc:docMk/>
            <pc:sldMk cId="3113599992" sldId="327"/>
            <ac:cxnSpMk id="79" creationId="{FDF0395C-EC7E-97DD-C459-C19BCEAC1EEA}"/>
          </ac:cxnSpMkLst>
        </pc:cxnChg>
        <pc:cxnChg chg="mod">
          <ac:chgData name="Teodor Irkliienko" userId="6b0899d4-add2-49c3-ac2e-b52b0c51218a" providerId="ADAL" clId="{74060077-5E89-334C-B3EF-DC0FC11211E6}" dt="2023-07-17T14:56:44.058" v="2701" actId="692"/>
          <ac:cxnSpMkLst>
            <pc:docMk/>
            <pc:sldMk cId="3113599992" sldId="327"/>
            <ac:cxnSpMk id="80" creationId="{B02AD577-5BED-23F6-3219-8FAD865A8A01}"/>
          </ac:cxnSpMkLst>
        </pc:cxnChg>
        <pc:cxnChg chg="mod">
          <ac:chgData name="Teodor Irkliienko" userId="6b0899d4-add2-49c3-ac2e-b52b0c51218a" providerId="ADAL" clId="{74060077-5E89-334C-B3EF-DC0FC11211E6}" dt="2023-07-17T14:56:32.519" v="2695" actId="692"/>
          <ac:cxnSpMkLst>
            <pc:docMk/>
            <pc:sldMk cId="3113599992" sldId="327"/>
            <ac:cxnSpMk id="97" creationId="{3532AAB0-FA10-AEA4-EB31-225868E5D9FD}"/>
          </ac:cxnSpMkLst>
        </pc:cxnChg>
      </pc:sldChg>
      <pc:sldChg chg="ord">
        <pc:chgData name="Teodor Irkliienko" userId="6b0899d4-add2-49c3-ac2e-b52b0c51218a" providerId="ADAL" clId="{74060077-5E89-334C-B3EF-DC0FC11211E6}" dt="2023-07-14T07:45:12.831" v="1660" actId="20578"/>
        <pc:sldMkLst>
          <pc:docMk/>
          <pc:sldMk cId="598154135" sldId="328"/>
        </pc:sldMkLst>
      </pc:sldChg>
      <pc:sldChg chg="addSp delSp modSp mod ord">
        <pc:chgData name="Teodor Irkliienko" userId="6b0899d4-add2-49c3-ac2e-b52b0c51218a" providerId="ADAL" clId="{74060077-5E89-334C-B3EF-DC0FC11211E6}" dt="2023-07-17T15:00:53.182" v="2760" actId="1038"/>
        <pc:sldMkLst>
          <pc:docMk/>
          <pc:sldMk cId="2852550122" sldId="2147472386"/>
        </pc:sldMkLst>
        <pc:spChg chg="add del mod">
          <ac:chgData name="Teodor Irkliienko" userId="6b0899d4-add2-49c3-ac2e-b52b0c51218a" providerId="ADAL" clId="{74060077-5E89-334C-B3EF-DC0FC11211E6}" dt="2023-07-13T16:05:32.433" v="93"/>
          <ac:spMkLst>
            <pc:docMk/>
            <pc:sldMk cId="2852550122" sldId="2147472386"/>
            <ac:spMk id="2" creationId="{97F1FB98-4E71-0E0C-44AC-F1883113746A}"/>
          </ac:spMkLst>
        </pc:spChg>
        <pc:spChg chg="add mod">
          <ac:chgData name="Teodor Irkliienko" userId="6b0899d4-add2-49c3-ac2e-b52b0c51218a" providerId="ADAL" clId="{74060077-5E89-334C-B3EF-DC0FC11211E6}" dt="2023-07-17T14:52:04.083" v="2545" actId="20577"/>
          <ac:spMkLst>
            <pc:docMk/>
            <pc:sldMk cId="2852550122" sldId="2147472386"/>
            <ac:spMk id="2" creationId="{FC06A070-F548-799E-9F45-84A8F1BE4FA9}"/>
          </ac:spMkLst>
        </pc:spChg>
        <pc:spChg chg="add mod">
          <ac:chgData name="Teodor Irkliienko" userId="6b0899d4-add2-49c3-ac2e-b52b0c51218a" providerId="ADAL" clId="{74060077-5E89-334C-B3EF-DC0FC11211E6}" dt="2023-07-17T15:00:34.117" v="2758" actId="207"/>
          <ac:spMkLst>
            <pc:docMk/>
            <pc:sldMk cId="2852550122" sldId="2147472386"/>
            <ac:spMk id="3" creationId="{69F495F5-C5C2-6FD9-289C-9F42610FDCFC}"/>
          </ac:spMkLst>
        </pc:spChg>
        <pc:spChg chg="add mod">
          <ac:chgData name="Teodor Irkliienko" userId="6b0899d4-add2-49c3-ac2e-b52b0c51218a" providerId="ADAL" clId="{74060077-5E89-334C-B3EF-DC0FC11211E6}" dt="2023-07-17T14:55:13.990" v="2663" actId="207"/>
          <ac:spMkLst>
            <pc:docMk/>
            <pc:sldMk cId="2852550122" sldId="2147472386"/>
            <ac:spMk id="4" creationId="{4B224BA5-CB62-7A7B-1828-375A3DEDF38C}"/>
          </ac:spMkLst>
        </pc:spChg>
        <pc:spChg chg="add del">
          <ac:chgData name="Teodor Irkliienko" userId="6b0899d4-add2-49c3-ac2e-b52b0c51218a" providerId="ADAL" clId="{74060077-5E89-334C-B3EF-DC0FC11211E6}" dt="2023-07-13T16:05:35.757" v="95" actId="22"/>
          <ac:spMkLst>
            <pc:docMk/>
            <pc:sldMk cId="2852550122" sldId="2147472386"/>
            <ac:spMk id="4" creationId="{B5B59D41-BF86-49C3-28EA-E8FCE6E52BE0}"/>
          </ac:spMkLst>
        </pc:spChg>
        <pc:spChg chg="add mod">
          <ac:chgData name="Teodor Irkliienko" userId="6b0899d4-add2-49c3-ac2e-b52b0c51218a" providerId="ADAL" clId="{74060077-5E89-334C-B3EF-DC0FC11211E6}" dt="2023-07-13T16:07:03.336" v="112" actId="1076"/>
          <ac:spMkLst>
            <pc:docMk/>
            <pc:sldMk cId="2852550122" sldId="2147472386"/>
            <ac:spMk id="5" creationId="{FEDCA60B-3CFF-3B4B-D7AD-111747BFD5B5}"/>
          </ac:spMkLst>
        </pc:spChg>
        <pc:spChg chg="mod">
          <ac:chgData name="Teodor Irkliienko" userId="6b0899d4-add2-49c3-ac2e-b52b0c51218a" providerId="ADAL" clId="{74060077-5E89-334C-B3EF-DC0FC11211E6}" dt="2023-07-17T14:55:41.228" v="2676" actId="1036"/>
          <ac:spMkLst>
            <pc:docMk/>
            <pc:sldMk cId="2852550122" sldId="2147472386"/>
            <ac:spMk id="52" creationId="{98CE36B8-A334-E357-8874-3FD7549CD92E}"/>
          </ac:spMkLst>
        </pc:spChg>
        <pc:spChg chg="mod">
          <ac:chgData name="Teodor Irkliienko" userId="6b0899d4-add2-49c3-ac2e-b52b0c51218a" providerId="ADAL" clId="{74060077-5E89-334C-B3EF-DC0FC11211E6}" dt="2023-07-13T16:07:24.446" v="116"/>
          <ac:spMkLst>
            <pc:docMk/>
            <pc:sldMk cId="2852550122" sldId="2147472386"/>
            <ac:spMk id="54" creationId="{471CE0B9-E165-D35D-EC5F-83A32987B283}"/>
          </ac:spMkLst>
        </pc:spChg>
        <pc:spChg chg="del mod">
          <ac:chgData name="Teodor Irkliienko" userId="6b0899d4-add2-49c3-ac2e-b52b0c51218a" providerId="ADAL" clId="{74060077-5E89-334C-B3EF-DC0FC11211E6}" dt="2023-07-13T16:06:10.312" v="102" actId="478"/>
          <ac:spMkLst>
            <pc:docMk/>
            <pc:sldMk cId="2852550122" sldId="2147472386"/>
            <ac:spMk id="55" creationId="{60FA46C6-590E-22A6-11B7-7DB8231D6906}"/>
          </ac:spMkLst>
        </pc:spChg>
        <pc:spChg chg="mod">
          <ac:chgData name="Teodor Irkliienko" userId="6b0899d4-add2-49c3-ac2e-b52b0c51218a" providerId="ADAL" clId="{74060077-5E89-334C-B3EF-DC0FC11211E6}" dt="2023-07-17T12:13:35.745" v="2493" actId="207"/>
          <ac:spMkLst>
            <pc:docMk/>
            <pc:sldMk cId="2852550122" sldId="2147472386"/>
            <ac:spMk id="56" creationId="{9AD4013B-A46D-EF91-F8E5-85205FA6F35A}"/>
          </ac:spMkLst>
        </pc:spChg>
        <pc:spChg chg="mod">
          <ac:chgData name="Teodor Irkliienko" userId="6b0899d4-add2-49c3-ac2e-b52b0c51218a" providerId="ADAL" clId="{74060077-5E89-334C-B3EF-DC0FC11211E6}" dt="2023-07-13T16:08:04.738" v="118" actId="1076"/>
          <ac:spMkLst>
            <pc:docMk/>
            <pc:sldMk cId="2852550122" sldId="2147472386"/>
            <ac:spMk id="57" creationId="{F2F10457-2508-CC31-88CE-74AD0F565250}"/>
          </ac:spMkLst>
        </pc:spChg>
        <pc:spChg chg="mod">
          <ac:chgData name="Teodor Irkliienko" userId="6b0899d4-add2-49c3-ac2e-b52b0c51218a" providerId="ADAL" clId="{74060077-5E89-334C-B3EF-DC0FC11211E6}" dt="2023-07-17T14:53:09.351" v="2552" actId="207"/>
          <ac:spMkLst>
            <pc:docMk/>
            <pc:sldMk cId="2852550122" sldId="2147472386"/>
            <ac:spMk id="58" creationId="{6F8BC38A-8D28-C757-B89A-A4B8DDCFE951}"/>
          </ac:spMkLst>
        </pc:spChg>
        <pc:grpChg chg="mod">
          <ac:chgData name="Teodor Irkliienko" userId="6b0899d4-add2-49c3-ac2e-b52b0c51218a" providerId="ADAL" clId="{74060077-5E89-334C-B3EF-DC0FC11211E6}" dt="2023-07-17T15:00:53.182" v="2760" actId="1038"/>
          <ac:grpSpMkLst>
            <pc:docMk/>
            <pc:sldMk cId="2852550122" sldId="2147472386"/>
            <ac:grpSpMk id="27" creationId="{7CCC398F-3C7A-038B-48FB-E708DB491AEC}"/>
          </ac:grpSpMkLst>
        </pc:grpChg>
        <pc:grpChg chg="mod">
          <ac:chgData name="Teodor Irkliienko" userId="6b0899d4-add2-49c3-ac2e-b52b0c51218a" providerId="ADAL" clId="{74060077-5E89-334C-B3EF-DC0FC11211E6}" dt="2023-07-17T15:00:53.182" v="2760" actId="1038"/>
          <ac:grpSpMkLst>
            <pc:docMk/>
            <pc:sldMk cId="2852550122" sldId="2147472386"/>
            <ac:grpSpMk id="28" creationId="{844C37D7-F479-4835-418D-5A83BF887EA6}"/>
          </ac:grpSpMkLst>
        </pc:grpChg>
        <pc:grpChg chg="mod">
          <ac:chgData name="Teodor Irkliienko" userId="6b0899d4-add2-49c3-ac2e-b52b0c51218a" providerId="ADAL" clId="{74060077-5E89-334C-B3EF-DC0FC11211E6}" dt="2023-07-13T16:08:25.680" v="120" actId="1076"/>
          <ac:grpSpMkLst>
            <pc:docMk/>
            <pc:sldMk cId="2852550122" sldId="2147472386"/>
            <ac:grpSpMk id="29" creationId="{DBDB4BDA-3294-E92F-46E7-68AE61C8C68B}"/>
          </ac:grpSpMkLst>
        </pc:grpChg>
        <pc:grpChg chg="mod">
          <ac:chgData name="Teodor Irkliienko" userId="6b0899d4-add2-49c3-ac2e-b52b0c51218a" providerId="ADAL" clId="{74060077-5E89-334C-B3EF-DC0FC11211E6}" dt="2023-07-17T15:00:53.182" v="2760" actId="1038"/>
          <ac:grpSpMkLst>
            <pc:docMk/>
            <pc:sldMk cId="2852550122" sldId="2147472386"/>
            <ac:grpSpMk id="45" creationId="{9F744B05-84C9-E30A-648A-5A5022A7CE30}"/>
          </ac:grpSpMkLst>
        </pc:grpChg>
        <pc:grpChg chg="mod">
          <ac:chgData name="Teodor Irkliienko" userId="6b0899d4-add2-49c3-ac2e-b52b0c51218a" providerId="ADAL" clId="{74060077-5E89-334C-B3EF-DC0FC11211E6}" dt="2023-07-13T16:08:18.034" v="119" actId="1076"/>
          <ac:grpSpMkLst>
            <pc:docMk/>
            <pc:sldMk cId="2852550122" sldId="2147472386"/>
            <ac:grpSpMk id="48" creationId="{B4B8B7B0-B842-2012-DB9F-0756E5904747}"/>
          </ac:grpSpMkLst>
        </pc:grpChg>
        <pc:cxnChg chg="mod">
          <ac:chgData name="Teodor Irkliienko" userId="6b0899d4-add2-49c3-ac2e-b52b0c51218a" providerId="ADAL" clId="{74060077-5E89-334C-B3EF-DC0FC11211E6}" dt="2023-07-17T14:54:31.860" v="2648" actId="692"/>
          <ac:cxnSpMkLst>
            <pc:docMk/>
            <pc:sldMk cId="2852550122" sldId="2147472386"/>
            <ac:cxnSpMk id="17" creationId="{DD8D2E86-C671-06D5-2B96-D069AC417887}"/>
          </ac:cxnSpMkLst>
        </pc:cxnChg>
        <pc:cxnChg chg="mod">
          <ac:chgData name="Teodor Irkliienko" userId="6b0899d4-add2-49c3-ac2e-b52b0c51218a" providerId="ADAL" clId="{74060077-5E89-334C-B3EF-DC0FC11211E6}" dt="2023-07-17T14:54:39.490" v="2651" actId="692"/>
          <ac:cxnSpMkLst>
            <pc:docMk/>
            <pc:sldMk cId="2852550122" sldId="2147472386"/>
            <ac:cxnSpMk id="18" creationId="{1C4395CB-0C7A-FE80-3CB8-3EACF9B73788}"/>
          </ac:cxnSpMkLst>
        </pc:cxnChg>
        <pc:cxnChg chg="mod">
          <ac:chgData name="Teodor Irkliienko" userId="6b0899d4-add2-49c3-ac2e-b52b0c51218a" providerId="ADAL" clId="{74060077-5E89-334C-B3EF-DC0FC11211E6}" dt="2023-07-17T14:54:26.257" v="2645" actId="692"/>
          <ac:cxnSpMkLst>
            <pc:docMk/>
            <pc:sldMk cId="2852550122" sldId="2147472386"/>
            <ac:cxnSpMk id="19" creationId="{8272D972-5246-C715-7237-2F9B48F98152}"/>
          </ac:cxnSpMkLst>
        </pc:cxnChg>
      </pc:sldChg>
      <pc:sldChg chg="del">
        <pc:chgData name="Teodor Irkliienko" userId="6b0899d4-add2-49c3-ac2e-b52b0c51218a" providerId="ADAL" clId="{74060077-5E89-334C-B3EF-DC0FC11211E6}" dt="2023-07-13T14:58:36.879" v="63" actId="2696"/>
        <pc:sldMkLst>
          <pc:docMk/>
          <pc:sldMk cId="611816933" sldId="2147472387"/>
        </pc:sldMkLst>
      </pc:sldChg>
      <pc:sldChg chg="addSp delSp modSp mod chgLayout">
        <pc:chgData name="Teodor Irkliienko" userId="6b0899d4-add2-49c3-ac2e-b52b0c51218a" providerId="ADAL" clId="{74060077-5E89-334C-B3EF-DC0FC11211E6}" dt="2023-07-14T07:10:15.029" v="780" actId="20577"/>
        <pc:sldMkLst>
          <pc:docMk/>
          <pc:sldMk cId="565396814" sldId="2147472388"/>
        </pc:sldMkLst>
        <pc:spChg chg="del">
          <ac:chgData name="Teodor Irkliienko" userId="6b0899d4-add2-49c3-ac2e-b52b0c51218a" providerId="ADAL" clId="{74060077-5E89-334C-B3EF-DC0FC11211E6}" dt="2023-07-14T07:08:28.566" v="720" actId="700"/>
          <ac:spMkLst>
            <pc:docMk/>
            <pc:sldMk cId="565396814" sldId="2147472388"/>
            <ac:spMk id="2" creationId="{31ECE56E-7C04-AFB2-731F-26EB8B907822}"/>
          </ac:spMkLst>
        </pc:spChg>
        <pc:spChg chg="del">
          <ac:chgData name="Teodor Irkliienko" userId="6b0899d4-add2-49c3-ac2e-b52b0c51218a" providerId="ADAL" clId="{74060077-5E89-334C-B3EF-DC0FC11211E6}" dt="2023-07-14T07:08:28.566" v="720" actId="700"/>
          <ac:spMkLst>
            <pc:docMk/>
            <pc:sldMk cId="565396814" sldId="2147472388"/>
            <ac:spMk id="3" creationId="{5DB54821-9B3B-0EA8-5610-08ED40CA9D9A}"/>
          </ac:spMkLst>
        </pc:spChg>
        <pc:spChg chg="add mod ord">
          <ac:chgData name="Teodor Irkliienko" userId="6b0899d4-add2-49c3-ac2e-b52b0c51218a" providerId="ADAL" clId="{74060077-5E89-334C-B3EF-DC0FC11211E6}" dt="2023-07-14T07:09:54.014" v="765"/>
          <ac:spMkLst>
            <pc:docMk/>
            <pc:sldMk cId="565396814" sldId="2147472388"/>
            <ac:spMk id="4" creationId="{0D88AE85-B036-5EFA-32EA-287515BDDCB4}"/>
          </ac:spMkLst>
        </pc:spChg>
        <pc:spChg chg="add mod ord">
          <ac:chgData name="Teodor Irkliienko" userId="6b0899d4-add2-49c3-ac2e-b52b0c51218a" providerId="ADAL" clId="{74060077-5E89-334C-B3EF-DC0FC11211E6}" dt="2023-07-14T07:10:15.029" v="780" actId="20577"/>
          <ac:spMkLst>
            <pc:docMk/>
            <pc:sldMk cId="565396814" sldId="2147472388"/>
            <ac:spMk id="5" creationId="{7034CC9F-A33E-86DF-0169-9B1DDAED9CDC}"/>
          </ac:spMkLst>
        </pc:spChg>
      </pc:sldChg>
      <pc:sldChg chg="addSp delSp modSp mod">
        <pc:chgData name="Teodor Irkliienko" userId="6b0899d4-add2-49c3-ac2e-b52b0c51218a" providerId="ADAL" clId="{74060077-5E89-334C-B3EF-DC0FC11211E6}" dt="2023-07-14T11:28:33.703" v="2080" actId="478"/>
        <pc:sldMkLst>
          <pc:docMk/>
          <pc:sldMk cId="3341603502" sldId="2147472389"/>
        </pc:sldMkLst>
        <pc:spChg chg="del mod">
          <ac:chgData name="Teodor Irkliienko" userId="6b0899d4-add2-49c3-ac2e-b52b0c51218a" providerId="ADAL" clId="{74060077-5E89-334C-B3EF-DC0FC11211E6}" dt="2023-07-14T11:28:32.185" v="2079" actId="478"/>
          <ac:spMkLst>
            <pc:docMk/>
            <pc:sldMk cId="3341603502" sldId="2147472389"/>
            <ac:spMk id="2" creationId="{CDB3687D-8FED-6542-7868-404C63D41D2E}"/>
          </ac:spMkLst>
        </pc:spChg>
        <pc:spChg chg="add del mod">
          <ac:chgData name="Teodor Irkliienko" userId="6b0899d4-add2-49c3-ac2e-b52b0c51218a" providerId="ADAL" clId="{74060077-5E89-334C-B3EF-DC0FC11211E6}" dt="2023-07-14T11:28:33.703" v="2080" actId="478"/>
          <ac:spMkLst>
            <pc:docMk/>
            <pc:sldMk cId="3341603502" sldId="2147472389"/>
            <ac:spMk id="4" creationId="{AC2654DE-858B-5041-E4AF-B483235905BB}"/>
          </ac:spMkLst>
        </pc:spChg>
      </pc:sldChg>
      <pc:sldChg chg="addSp delSp modSp mod">
        <pc:chgData name="Teodor Irkliienko" userId="6b0899d4-add2-49c3-ac2e-b52b0c51218a" providerId="ADAL" clId="{74060077-5E89-334C-B3EF-DC0FC11211E6}" dt="2023-07-17T14:44:32.145" v="2496" actId="478"/>
        <pc:sldMkLst>
          <pc:docMk/>
          <pc:sldMk cId="247829409" sldId="2147472390"/>
        </pc:sldMkLst>
        <pc:spChg chg="mod">
          <ac:chgData name="Teodor Irkliienko" userId="6b0899d4-add2-49c3-ac2e-b52b0c51218a" providerId="ADAL" clId="{74060077-5E89-334C-B3EF-DC0FC11211E6}" dt="2023-07-14T11:16:44.975" v="2074" actId="20577"/>
          <ac:spMkLst>
            <pc:docMk/>
            <pc:sldMk cId="247829409" sldId="2147472390"/>
            <ac:spMk id="3" creationId="{7BEC1AFE-CA64-1502-B274-6BCF57696ED3}"/>
          </ac:spMkLst>
        </pc:spChg>
        <pc:spChg chg="add del mod">
          <ac:chgData name="Teodor Irkliienko" userId="6b0899d4-add2-49c3-ac2e-b52b0c51218a" providerId="ADAL" clId="{74060077-5E89-334C-B3EF-DC0FC11211E6}" dt="2023-07-14T07:07:59.091" v="717"/>
          <ac:spMkLst>
            <pc:docMk/>
            <pc:sldMk cId="247829409" sldId="2147472390"/>
            <ac:spMk id="4" creationId="{5E0FC217-03AE-791B-0423-1F0FFC0D6072}"/>
          </ac:spMkLst>
        </pc:spChg>
        <pc:spChg chg="add mod">
          <ac:chgData name="Teodor Irkliienko" userId="6b0899d4-add2-49c3-ac2e-b52b0c51218a" providerId="ADAL" clId="{74060077-5E89-334C-B3EF-DC0FC11211E6}" dt="2023-07-17T14:44:18.045" v="2494" actId="478"/>
          <ac:spMkLst>
            <pc:docMk/>
            <pc:sldMk cId="247829409" sldId="2147472390"/>
            <ac:spMk id="4" creationId="{90A9796C-02F3-D04C-0612-37774F446A77}"/>
          </ac:spMkLst>
        </pc:spChg>
        <pc:spChg chg="add del mod">
          <ac:chgData name="Teodor Irkliienko" userId="6b0899d4-add2-49c3-ac2e-b52b0c51218a" providerId="ADAL" clId="{74060077-5E89-334C-B3EF-DC0FC11211E6}" dt="2023-07-17T14:44:32.145" v="2496" actId="478"/>
          <ac:spMkLst>
            <pc:docMk/>
            <pc:sldMk cId="247829409" sldId="2147472390"/>
            <ac:spMk id="5" creationId="{9D719A35-1FDB-7F79-81AD-44365A759CF1}"/>
          </ac:spMkLst>
        </pc:spChg>
        <pc:spChg chg="add del mod">
          <ac:chgData name="Teodor Irkliienko" userId="6b0899d4-add2-49c3-ac2e-b52b0c51218a" providerId="ADAL" clId="{74060077-5E89-334C-B3EF-DC0FC11211E6}" dt="2023-07-14T11:16:25.162" v="2072" actId="478"/>
          <ac:spMkLst>
            <pc:docMk/>
            <pc:sldMk cId="247829409" sldId="2147472390"/>
            <ac:spMk id="15" creationId="{0370F512-8EB4-2176-A670-130F0F4ADF8F}"/>
          </ac:spMkLst>
        </pc:spChg>
        <pc:picChg chg="add del mod">
          <ac:chgData name="Teodor Irkliienko" userId="6b0899d4-add2-49c3-ac2e-b52b0c51218a" providerId="ADAL" clId="{74060077-5E89-334C-B3EF-DC0FC11211E6}" dt="2023-07-13T18:24:08.756" v="704" actId="931"/>
          <ac:picMkLst>
            <pc:docMk/>
            <pc:sldMk cId="247829409" sldId="2147472390"/>
            <ac:picMk id="5" creationId="{2CC5C5B1-1F88-5AC2-8013-21A4581779C7}"/>
          </ac:picMkLst>
        </pc:picChg>
        <pc:picChg chg="add del mod">
          <ac:chgData name="Teodor Irkliienko" userId="6b0899d4-add2-49c3-ac2e-b52b0c51218a" providerId="ADAL" clId="{74060077-5E89-334C-B3EF-DC0FC11211E6}" dt="2023-07-13T18:24:26.022" v="708" actId="931"/>
          <ac:picMkLst>
            <pc:docMk/>
            <pc:sldMk cId="247829409" sldId="2147472390"/>
            <ac:picMk id="7" creationId="{E9912E40-4AD6-6F0B-A35D-C67EA0CA42E3}"/>
          </ac:picMkLst>
        </pc:picChg>
        <pc:picChg chg="add del mod">
          <ac:chgData name="Teodor Irkliienko" userId="6b0899d4-add2-49c3-ac2e-b52b0c51218a" providerId="ADAL" clId="{74060077-5E89-334C-B3EF-DC0FC11211E6}" dt="2023-07-14T07:07:21.928" v="710"/>
          <ac:picMkLst>
            <pc:docMk/>
            <pc:sldMk cId="247829409" sldId="2147472390"/>
            <ac:picMk id="9" creationId="{4CE0F356-4582-99A7-B98C-D213FD35535B}"/>
          </ac:picMkLst>
        </pc:picChg>
        <pc:picChg chg="add del mod">
          <ac:chgData name="Teodor Irkliienko" userId="6b0899d4-add2-49c3-ac2e-b52b0c51218a" providerId="ADAL" clId="{74060077-5E89-334C-B3EF-DC0FC11211E6}" dt="2023-07-14T07:07:53.361" v="716"/>
          <ac:picMkLst>
            <pc:docMk/>
            <pc:sldMk cId="247829409" sldId="2147472390"/>
            <ac:picMk id="11" creationId="{131DC06D-D80A-4183-DAE3-26DA41F01C98}"/>
          </ac:picMkLst>
        </pc:picChg>
        <pc:picChg chg="add del mod">
          <ac:chgData name="Teodor Irkliienko" userId="6b0899d4-add2-49c3-ac2e-b52b0c51218a" providerId="ADAL" clId="{74060077-5E89-334C-B3EF-DC0FC11211E6}" dt="2023-07-17T14:44:18.045" v="2494" actId="478"/>
          <ac:picMkLst>
            <pc:docMk/>
            <pc:sldMk cId="247829409" sldId="2147472390"/>
            <ac:picMk id="13" creationId="{CDCFE4E8-593B-B770-87CF-AB684210A5C3}"/>
          </ac:picMkLst>
        </pc:picChg>
      </pc:sldChg>
      <pc:sldChg chg="addSp delSp modSp mod ord chgLayout">
        <pc:chgData name="Teodor Irkliienko" userId="6b0899d4-add2-49c3-ac2e-b52b0c51218a" providerId="ADAL" clId="{74060077-5E89-334C-B3EF-DC0FC11211E6}" dt="2023-07-14T07:14:02.597" v="851" actId="20578"/>
        <pc:sldMkLst>
          <pc:docMk/>
          <pc:sldMk cId="1365148336" sldId="2147472391"/>
        </pc:sldMkLst>
        <pc:spChg chg="add mod ord">
          <ac:chgData name="Teodor Irkliienko" userId="6b0899d4-add2-49c3-ac2e-b52b0c51218a" providerId="ADAL" clId="{74060077-5E89-334C-B3EF-DC0FC11211E6}" dt="2023-07-14T07:09:43.534" v="763" actId="20577"/>
          <ac:spMkLst>
            <pc:docMk/>
            <pc:sldMk cId="1365148336" sldId="2147472391"/>
            <ac:spMk id="2" creationId="{C4D7ED33-5FF2-CE79-B0A4-6676CCEA041A}"/>
          </ac:spMkLst>
        </pc:spChg>
        <pc:spChg chg="add mod ord">
          <ac:chgData name="Teodor Irkliienko" userId="6b0899d4-add2-49c3-ac2e-b52b0c51218a" providerId="ADAL" clId="{74060077-5E89-334C-B3EF-DC0FC11211E6}" dt="2023-07-14T07:08:39.280" v="733" actId="20577"/>
          <ac:spMkLst>
            <pc:docMk/>
            <pc:sldMk cId="1365148336" sldId="2147472391"/>
            <ac:spMk id="3" creationId="{A799273E-BBCB-2532-D500-8570E89AA296}"/>
          </ac:spMkLst>
        </pc:spChg>
        <pc:spChg chg="del">
          <ac:chgData name="Teodor Irkliienko" userId="6b0899d4-add2-49c3-ac2e-b52b0c51218a" providerId="ADAL" clId="{74060077-5E89-334C-B3EF-DC0FC11211E6}" dt="2023-07-14T07:08:20.242" v="719" actId="700"/>
          <ac:spMkLst>
            <pc:docMk/>
            <pc:sldMk cId="1365148336" sldId="2147472391"/>
            <ac:spMk id="4" creationId="{841B2C72-C20E-FB66-B226-7F4C65B91BF7}"/>
          </ac:spMkLst>
        </pc:spChg>
        <pc:spChg chg="del">
          <ac:chgData name="Teodor Irkliienko" userId="6b0899d4-add2-49c3-ac2e-b52b0c51218a" providerId="ADAL" clId="{74060077-5E89-334C-B3EF-DC0FC11211E6}" dt="2023-07-14T07:08:20.242" v="719" actId="700"/>
          <ac:spMkLst>
            <pc:docMk/>
            <pc:sldMk cId="1365148336" sldId="2147472391"/>
            <ac:spMk id="5" creationId="{141E00C1-47C1-E471-5595-0CBFF28BEFB4}"/>
          </ac:spMkLst>
        </pc:spChg>
      </pc:sldChg>
      <pc:sldChg chg="addSp delSp modSp mod chgLayout">
        <pc:chgData name="Teodor Irkliienko" userId="6b0899d4-add2-49c3-ac2e-b52b0c51218a" providerId="ADAL" clId="{74060077-5E89-334C-B3EF-DC0FC11211E6}" dt="2023-07-14T07:10:34.606" v="795"/>
        <pc:sldMkLst>
          <pc:docMk/>
          <pc:sldMk cId="2753820436" sldId="2147472392"/>
        </pc:sldMkLst>
        <pc:spChg chg="add mod ord">
          <ac:chgData name="Teodor Irkliienko" userId="6b0899d4-add2-49c3-ac2e-b52b0c51218a" providerId="ADAL" clId="{74060077-5E89-334C-B3EF-DC0FC11211E6}" dt="2023-07-14T07:10:34.606" v="795"/>
          <ac:spMkLst>
            <pc:docMk/>
            <pc:sldMk cId="2753820436" sldId="2147472392"/>
            <ac:spMk id="2" creationId="{41D45EFD-67D2-E51C-9F68-A111C31E7933}"/>
          </ac:spMkLst>
        </pc:spChg>
        <pc:spChg chg="add mod ord">
          <ac:chgData name="Teodor Irkliienko" userId="6b0899d4-add2-49c3-ac2e-b52b0c51218a" providerId="ADAL" clId="{74060077-5E89-334C-B3EF-DC0FC11211E6}" dt="2023-07-14T07:10:33.157" v="794" actId="20577"/>
          <ac:spMkLst>
            <pc:docMk/>
            <pc:sldMk cId="2753820436" sldId="2147472392"/>
            <ac:spMk id="3" creationId="{8FF1685F-3DFD-A38D-B378-59DE9D0AC705}"/>
          </ac:spMkLst>
        </pc:spChg>
        <pc:spChg chg="del">
          <ac:chgData name="Teodor Irkliienko" userId="6b0899d4-add2-49c3-ac2e-b52b0c51218a" providerId="ADAL" clId="{74060077-5E89-334C-B3EF-DC0FC11211E6}" dt="2023-07-14T07:10:26.233" v="781" actId="700"/>
          <ac:spMkLst>
            <pc:docMk/>
            <pc:sldMk cId="2753820436" sldId="2147472392"/>
            <ac:spMk id="4" creationId="{04DAD52B-235E-6DF0-6D72-39FA6715222B}"/>
          </ac:spMkLst>
        </pc:spChg>
        <pc:spChg chg="del">
          <ac:chgData name="Teodor Irkliienko" userId="6b0899d4-add2-49c3-ac2e-b52b0c51218a" providerId="ADAL" clId="{74060077-5E89-334C-B3EF-DC0FC11211E6}" dt="2023-07-14T07:10:26.233" v="781" actId="700"/>
          <ac:spMkLst>
            <pc:docMk/>
            <pc:sldMk cId="2753820436" sldId="2147472392"/>
            <ac:spMk id="5" creationId="{46E08476-FDB1-2E6C-D7EC-DBA8D285AA34}"/>
          </ac:spMkLst>
        </pc:spChg>
      </pc:sldChg>
      <pc:sldChg chg="addSp delSp modSp mod chgLayout">
        <pc:chgData name="Teodor Irkliienko" userId="6b0899d4-add2-49c3-ac2e-b52b0c51218a" providerId="ADAL" clId="{74060077-5E89-334C-B3EF-DC0FC11211E6}" dt="2023-07-14T07:10:47.758" v="810"/>
        <pc:sldMkLst>
          <pc:docMk/>
          <pc:sldMk cId="309475282" sldId="2147472393"/>
        </pc:sldMkLst>
        <pc:spChg chg="add mod ord">
          <ac:chgData name="Teodor Irkliienko" userId="6b0899d4-add2-49c3-ac2e-b52b0c51218a" providerId="ADAL" clId="{74060077-5E89-334C-B3EF-DC0FC11211E6}" dt="2023-07-14T07:10:47.758" v="810"/>
          <ac:spMkLst>
            <pc:docMk/>
            <pc:sldMk cId="309475282" sldId="2147472393"/>
            <ac:spMk id="2" creationId="{3601FBFA-5B21-8463-957F-3EA4666CD111}"/>
          </ac:spMkLst>
        </pc:spChg>
        <pc:spChg chg="add mod ord">
          <ac:chgData name="Teodor Irkliienko" userId="6b0899d4-add2-49c3-ac2e-b52b0c51218a" providerId="ADAL" clId="{74060077-5E89-334C-B3EF-DC0FC11211E6}" dt="2023-07-14T07:10:46.285" v="809" actId="20577"/>
          <ac:spMkLst>
            <pc:docMk/>
            <pc:sldMk cId="309475282" sldId="2147472393"/>
            <ac:spMk id="3" creationId="{8C0723BB-85B5-D1C4-4E69-81C0E5B405F7}"/>
          </ac:spMkLst>
        </pc:spChg>
        <pc:spChg chg="del">
          <ac:chgData name="Teodor Irkliienko" userId="6b0899d4-add2-49c3-ac2e-b52b0c51218a" providerId="ADAL" clId="{74060077-5E89-334C-B3EF-DC0FC11211E6}" dt="2023-07-14T07:10:40.559" v="796" actId="700"/>
          <ac:spMkLst>
            <pc:docMk/>
            <pc:sldMk cId="309475282" sldId="2147472393"/>
            <ac:spMk id="4" creationId="{39954DA3-2E14-1D95-55B5-182A7FC8B2B3}"/>
          </ac:spMkLst>
        </pc:spChg>
        <pc:spChg chg="del">
          <ac:chgData name="Teodor Irkliienko" userId="6b0899d4-add2-49c3-ac2e-b52b0c51218a" providerId="ADAL" clId="{74060077-5E89-334C-B3EF-DC0FC11211E6}" dt="2023-07-14T07:10:40.559" v="796" actId="700"/>
          <ac:spMkLst>
            <pc:docMk/>
            <pc:sldMk cId="309475282" sldId="2147472393"/>
            <ac:spMk id="5" creationId="{386BDF08-94F3-57EC-C514-0CC2AF1A9571}"/>
          </ac:spMkLst>
        </pc:spChg>
        <pc:spChg chg="del">
          <ac:chgData name="Teodor Irkliienko" userId="6b0899d4-add2-49c3-ac2e-b52b0c51218a" providerId="ADAL" clId="{74060077-5E89-334C-B3EF-DC0FC11211E6}" dt="2023-07-14T07:10:40.559" v="796" actId="700"/>
          <ac:spMkLst>
            <pc:docMk/>
            <pc:sldMk cId="309475282" sldId="2147472393"/>
            <ac:spMk id="6" creationId="{5A5D85E6-1E56-9970-1FE4-901FD62D3D6B}"/>
          </ac:spMkLst>
        </pc:spChg>
        <pc:spChg chg="del">
          <ac:chgData name="Teodor Irkliienko" userId="6b0899d4-add2-49c3-ac2e-b52b0c51218a" providerId="ADAL" clId="{74060077-5E89-334C-B3EF-DC0FC11211E6}" dt="2023-07-14T07:10:40.559" v="796" actId="700"/>
          <ac:spMkLst>
            <pc:docMk/>
            <pc:sldMk cId="309475282" sldId="2147472393"/>
            <ac:spMk id="7" creationId="{03CB24E2-C156-AD42-00A2-B9669825D1DF}"/>
          </ac:spMkLst>
        </pc:spChg>
        <pc:spChg chg="del">
          <ac:chgData name="Teodor Irkliienko" userId="6b0899d4-add2-49c3-ac2e-b52b0c51218a" providerId="ADAL" clId="{74060077-5E89-334C-B3EF-DC0FC11211E6}" dt="2023-07-14T07:10:40.559" v="796" actId="700"/>
          <ac:spMkLst>
            <pc:docMk/>
            <pc:sldMk cId="309475282" sldId="2147472393"/>
            <ac:spMk id="8" creationId="{DA8AFECF-AF45-EBB9-8322-3958E6BB0E5E}"/>
          </ac:spMkLst>
        </pc:spChg>
        <pc:spChg chg="del">
          <ac:chgData name="Teodor Irkliienko" userId="6b0899d4-add2-49c3-ac2e-b52b0c51218a" providerId="ADAL" clId="{74060077-5E89-334C-B3EF-DC0FC11211E6}" dt="2023-07-14T07:10:40.559" v="796" actId="700"/>
          <ac:spMkLst>
            <pc:docMk/>
            <pc:sldMk cId="309475282" sldId="2147472393"/>
            <ac:spMk id="9" creationId="{BD0BE063-46F9-4AD1-B855-E85073B8132C}"/>
          </ac:spMkLst>
        </pc:spChg>
        <pc:spChg chg="del">
          <ac:chgData name="Teodor Irkliienko" userId="6b0899d4-add2-49c3-ac2e-b52b0c51218a" providerId="ADAL" clId="{74060077-5E89-334C-B3EF-DC0FC11211E6}" dt="2023-07-14T07:10:40.559" v="796" actId="700"/>
          <ac:spMkLst>
            <pc:docMk/>
            <pc:sldMk cId="309475282" sldId="2147472393"/>
            <ac:spMk id="10" creationId="{AFBA45C4-35D4-B967-97DB-E4DA871F4E3F}"/>
          </ac:spMkLst>
        </pc:spChg>
        <pc:spChg chg="del">
          <ac:chgData name="Teodor Irkliienko" userId="6b0899d4-add2-49c3-ac2e-b52b0c51218a" providerId="ADAL" clId="{74060077-5E89-334C-B3EF-DC0FC11211E6}" dt="2023-07-14T07:10:40.559" v="796" actId="700"/>
          <ac:spMkLst>
            <pc:docMk/>
            <pc:sldMk cId="309475282" sldId="2147472393"/>
            <ac:spMk id="11" creationId="{75DC72C5-F165-25B9-A952-8AC3DF8B1E71}"/>
          </ac:spMkLst>
        </pc:spChg>
        <pc:spChg chg="del">
          <ac:chgData name="Teodor Irkliienko" userId="6b0899d4-add2-49c3-ac2e-b52b0c51218a" providerId="ADAL" clId="{74060077-5E89-334C-B3EF-DC0FC11211E6}" dt="2023-07-14T07:10:40.559" v="796" actId="700"/>
          <ac:spMkLst>
            <pc:docMk/>
            <pc:sldMk cId="309475282" sldId="2147472393"/>
            <ac:spMk id="12" creationId="{226B0211-B3AC-6549-944E-CA43F7797646}"/>
          </ac:spMkLst>
        </pc:spChg>
        <pc:spChg chg="del">
          <ac:chgData name="Teodor Irkliienko" userId="6b0899d4-add2-49c3-ac2e-b52b0c51218a" providerId="ADAL" clId="{74060077-5E89-334C-B3EF-DC0FC11211E6}" dt="2023-07-14T07:10:40.559" v="796" actId="700"/>
          <ac:spMkLst>
            <pc:docMk/>
            <pc:sldMk cId="309475282" sldId="2147472393"/>
            <ac:spMk id="13" creationId="{720BB4B5-13A4-C013-2E9F-513E07B2370F}"/>
          </ac:spMkLst>
        </pc:spChg>
        <pc:spChg chg="add mod ord">
          <ac:chgData name="Teodor Irkliienko" userId="6b0899d4-add2-49c3-ac2e-b52b0c51218a" providerId="ADAL" clId="{74060077-5E89-334C-B3EF-DC0FC11211E6}" dt="2023-07-14T07:10:40.559" v="796" actId="700"/>
          <ac:spMkLst>
            <pc:docMk/>
            <pc:sldMk cId="309475282" sldId="2147472393"/>
            <ac:spMk id="14" creationId="{2491725B-C2E4-34D5-ABDC-8C24D5109A7C}"/>
          </ac:spMkLst>
        </pc:spChg>
        <pc:spChg chg="add mod ord">
          <ac:chgData name="Teodor Irkliienko" userId="6b0899d4-add2-49c3-ac2e-b52b0c51218a" providerId="ADAL" clId="{74060077-5E89-334C-B3EF-DC0FC11211E6}" dt="2023-07-14T07:10:40.559" v="796" actId="700"/>
          <ac:spMkLst>
            <pc:docMk/>
            <pc:sldMk cId="309475282" sldId="2147472393"/>
            <ac:spMk id="15" creationId="{165F9800-26B1-DAD7-23A7-6C6188192444}"/>
          </ac:spMkLst>
        </pc:spChg>
        <pc:spChg chg="add mod ord">
          <ac:chgData name="Teodor Irkliienko" userId="6b0899d4-add2-49c3-ac2e-b52b0c51218a" providerId="ADAL" clId="{74060077-5E89-334C-B3EF-DC0FC11211E6}" dt="2023-07-14T07:10:40.559" v="796" actId="700"/>
          <ac:spMkLst>
            <pc:docMk/>
            <pc:sldMk cId="309475282" sldId="2147472393"/>
            <ac:spMk id="16" creationId="{AA228527-EDC6-C648-F62E-23633300A908}"/>
          </ac:spMkLst>
        </pc:spChg>
        <pc:spChg chg="add mod ord">
          <ac:chgData name="Teodor Irkliienko" userId="6b0899d4-add2-49c3-ac2e-b52b0c51218a" providerId="ADAL" clId="{74060077-5E89-334C-B3EF-DC0FC11211E6}" dt="2023-07-14T07:10:40.559" v="796" actId="700"/>
          <ac:spMkLst>
            <pc:docMk/>
            <pc:sldMk cId="309475282" sldId="2147472393"/>
            <ac:spMk id="17" creationId="{50E9031F-D405-C8A7-C876-716B512C0FA9}"/>
          </ac:spMkLst>
        </pc:spChg>
        <pc:spChg chg="add mod ord">
          <ac:chgData name="Teodor Irkliienko" userId="6b0899d4-add2-49c3-ac2e-b52b0c51218a" providerId="ADAL" clId="{74060077-5E89-334C-B3EF-DC0FC11211E6}" dt="2023-07-14T07:10:40.559" v="796" actId="700"/>
          <ac:spMkLst>
            <pc:docMk/>
            <pc:sldMk cId="309475282" sldId="2147472393"/>
            <ac:spMk id="18" creationId="{048EB26A-EEEB-E004-FCA6-ABBEBA6F8F04}"/>
          </ac:spMkLst>
        </pc:spChg>
        <pc:spChg chg="add mod ord">
          <ac:chgData name="Teodor Irkliienko" userId="6b0899d4-add2-49c3-ac2e-b52b0c51218a" providerId="ADAL" clId="{74060077-5E89-334C-B3EF-DC0FC11211E6}" dt="2023-07-14T07:10:40.559" v="796" actId="700"/>
          <ac:spMkLst>
            <pc:docMk/>
            <pc:sldMk cId="309475282" sldId="2147472393"/>
            <ac:spMk id="19" creationId="{4BAF4A58-0486-C265-8038-C548742497FE}"/>
          </ac:spMkLst>
        </pc:spChg>
        <pc:spChg chg="add mod ord">
          <ac:chgData name="Teodor Irkliienko" userId="6b0899d4-add2-49c3-ac2e-b52b0c51218a" providerId="ADAL" clId="{74060077-5E89-334C-B3EF-DC0FC11211E6}" dt="2023-07-14T07:10:40.559" v="796" actId="700"/>
          <ac:spMkLst>
            <pc:docMk/>
            <pc:sldMk cId="309475282" sldId="2147472393"/>
            <ac:spMk id="20" creationId="{BA217CAC-6CB0-F3C6-3B2B-C8FA62DCFE1E}"/>
          </ac:spMkLst>
        </pc:spChg>
        <pc:spChg chg="add mod ord">
          <ac:chgData name="Teodor Irkliienko" userId="6b0899d4-add2-49c3-ac2e-b52b0c51218a" providerId="ADAL" clId="{74060077-5E89-334C-B3EF-DC0FC11211E6}" dt="2023-07-14T07:10:40.559" v="796" actId="700"/>
          <ac:spMkLst>
            <pc:docMk/>
            <pc:sldMk cId="309475282" sldId="2147472393"/>
            <ac:spMk id="21" creationId="{333861E7-7EF6-3046-45FC-2B3FFC15FC89}"/>
          </ac:spMkLst>
        </pc:spChg>
      </pc:sldChg>
      <pc:sldChg chg="addSp delSp modSp mod chgLayout">
        <pc:chgData name="Teodor Irkliienko" userId="6b0899d4-add2-49c3-ac2e-b52b0c51218a" providerId="ADAL" clId="{74060077-5E89-334C-B3EF-DC0FC11211E6}" dt="2023-07-14T07:11:59.482" v="829" actId="1076"/>
        <pc:sldMkLst>
          <pc:docMk/>
          <pc:sldMk cId="241935130" sldId="2147472394"/>
        </pc:sldMkLst>
        <pc:spChg chg="add mod ord">
          <ac:chgData name="Teodor Irkliienko" userId="6b0899d4-add2-49c3-ac2e-b52b0c51218a" providerId="ADAL" clId="{74060077-5E89-334C-B3EF-DC0FC11211E6}" dt="2023-07-14T07:11:51.284" v="827" actId="700"/>
          <ac:spMkLst>
            <pc:docMk/>
            <pc:sldMk cId="241935130" sldId="2147472394"/>
            <ac:spMk id="2" creationId="{69FC5B22-7E3E-E1C4-A788-79F6014F0BCD}"/>
          </ac:spMkLst>
        </pc:spChg>
        <pc:spChg chg="add mod ord">
          <ac:chgData name="Teodor Irkliienko" userId="6b0899d4-add2-49c3-ac2e-b52b0c51218a" providerId="ADAL" clId="{74060077-5E89-334C-B3EF-DC0FC11211E6}" dt="2023-07-14T07:11:51.284" v="827" actId="700"/>
          <ac:spMkLst>
            <pc:docMk/>
            <pc:sldMk cId="241935130" sldId="2147472394"/>
            <ac:spMk id="3" creationId="{C190D821-C3D1-FA81-8B07-48AD369D6BBA}"/>
          </ac:spMkLst>
        </pc:spChg>
        <pc:spChg chg="add del mod ord">
          <ac:chgData name="Teodor Irkliienko" userId="6b0899d4-add2-49c3-ac2e-b52b0c51218a" providerId="ADAL" clId="{74060077-5E89-334C-B3EF-DC0FC11211E6}" dt="2023-07-14T07:11:51.284" v="827" actId="700"/>
          <ac:spMkLst>
            <pc:docMk/>
            <pc:sldMk cId="241935130" sldId="2147472394"/>
            <ac:spMk id="4" creationId="{F6187063-6B4C-8FDB-D5D6-43E6C5B6C157}"/>
          </ac:spMkLst>
        </pc:spChg>
        <pc:spChg chg="add del mod ord">
          <ac:chgData name="Teodor Irkliienko" userId="6b0899d4-add2-49c3-ac2e-b52b0c51218a" providerId="ADAL" clId="{74060077-5E89-334C-B3EF-DC0FC11211E6}" dt="2023-07-14T07:11:51.284" v="827" actId="700"/>
          <ac:spMkLst>
            <pc:docMk/>
            <pc:sldMk cId="241935130" sldId="2147472394"/>
            <ac:spMk id="5" creationId="{01AB7EA4-762D-3874-05EE-FABA47A60EAB}"/>
          </ac:spMkLst>
        </pc:spChg>
        <pc:spChg chg="add del mod ord">
          <ac:chgData name="Teodor Irkliienko" userId="6b0899d4-add2-49c3-ac2e-b52b0c51218a" providerId="ADAL" clId="{74060077-5E89-334C-B3EF-DC0FC11211E6}" dt="2023-07-14T07:11:51.284" v="827" actId="700"/>
          <ac:spMkLst>
            <pc:docMk/>
            <pc:sldMk cId="241935130" sldId="2147472394"/>
            <ac:spMk id="6" creationId="{CC448358-02B3-EC79-AE85-9ED4EDA67AFB}"/>
          </ac:spMkLst>
        </pc:spChg>
        <pc:spChg chg="add del mod ord">
          <ac:chgData name="Teodor Irkliienko" userId="6b0899d4-add2-49c3-ac2e-b52b0c51218a" providerId="ADAL" clId="{74060077-5E89-334C-B3EF-DC0FC11211E6}" dt="2023-07-14T07:11:51.284" v="827" actId="700"/>
          <ac:spMkLst>
            <pc:docMk/>
            <pc:sldMk cId="241935130" sldId="2147472394"/>
            <ac:spMk id="7" creationId="{F94DB220-0B73-8D19-0F40-3325740699C3}"/>
          </ac:spMkLst>
        </pc:spChg>
        <pc:spChg chg="add del mod ord">
          <ac:chgData name="Teodor Irkliienko" userId="6b0899d4-add2-49c3-ac2e-b52b0c51218a" providerId="ADAL" clId="{74060077-5E89-334C-B3EF-DC0FC11211E6}" dt="2023-07-14T07:11:51.284" v="827" actId="700"/>
          <ac:spMkLst>
            <pc:docMk/>
            <pc:sldMk cId="241935130" sldId="2147472394"/>
            <ac:spMk id="8" creationId="{276732D0-3116-63CE-5DAE-AD567CD91C88}"/>
          </ac:spMkLst>
        </pc:spChg>
        <pc:spChg chg="add del mod ord">
          <ac:chgData name="Teodor Irkliienko" userId="6b0899d4-add2-49c3-ac2e-b52b0c51218a" providerId="ADAL" clId="{74060077-5E89-334C-B3EF-DC0FC11211E6}" dt="2023-07-14T07:11:51.284" v="827" actId="700"/>
          <ac:spMkLst>
            <pc:docMk/>
            <pc:sldMk cId="241935130" sldId="2147472394"/>
            <ac:spMk id="9" creationId="{E7BFDD4E-22D3-818E-B666-23FD28CB8CAF}"/>
          </ac:spMkLst>
        </pc:spChg>
        <pc:spChg chg="add del mod ord">
          <ac:chgData name="Teodor Irkliienko" userId="6b0899d4-add2-49c3-ac2e-b52b0c51218a" providerId="ADAL" clId="{74060077-5E89-334C-B3EF-DC0FC11211E6}" dt="2023-07-14T07:11:51.284" v="827" actId="700"/>
          <ac:spMkLst>
            <pc:docMk/>
            <pc:sldMk cId="241935130" sldId="2147472394"/>
            <ac:spMk id="10" creationId="{529D750F-8B24-C05A-6B47-70554684FAD9}"/>
          </ac:spMkLst>
        </pc:spChg>
        <pc:spChg chg="add del mod ord">
          <ac:chgData name="Teodor Irkliienko" userId="6b0899d4-add2-49c3-ac2e-b52b0c51218a" providerId="ADAL" clId="{74060077-5E89-334C-B3EF-DC0FC11211E6}" dt="2023-07-14T07:11:51.284" v="827" actId="700"/>
          <ac:spMkLst>
            <pc:docMk/>
            <pc:sldMk cId="241935130" sldId="2147472394"/>
            <ac:spMk id="11" creationId="{B86BB78F-18E4-C3B7-2D7E-1AD652F9B2E2}"/>
          </ac:spMkLst>
        </pc:spChg>
        <pc:spChg chg="del">
          <ac:chgData name="Teodor Irkliienko" userId="6b0899d4-add2-49c3-ac2e-b52b0c51218a" providerId="ADAL" clId="{74060077-5E89-334C-B3EF-DC0FC11211E6}" dt="2023-07-14T07:11:03.431" v="811" actId="700"/>
          <ac:spMkLst>
            <pc:docMk/>
            <pc:sldMk cId="241935130" sldId="2147472394"/>
            <ac:spMk id="12" creationId="{F6E6A020-AF79-B9D8-D567-63AEBF894567}"/>
          </ac:spMkLst>
        </pc:spChg>
        <pc:spChg chg="del">
          <ac:chgData name="Teodor Irkliienko" userId="6b0899d4-add2-49c3-ac2e-b52b0c51218a" providerId="ADAL" clId="{74060077-5E89-334C-B3EF-DC0FC11211E6}" dt="2023-07-14T07:11:03.431" v="811" actId="700"/>
          <ac:spMkLst>
            <pc:docMk/>
            <pc:sldMk cId="241935130" sldId="2147472394"/>
            <ac:spMk id="13" creationId="{E2CDA162-9A55-5F61-8A41-5E174EAB0D48}"/>
          </ac:spMkLst>
        </pc:spChg>
        <pc:spChg chg="del">
          <ac:chgData name="Teodor Irkliienko" userId="6b0899d4-add2-49c3-ac2e-b52b0c51218a" providerId="ADAL" clId="{74060077-5E89-334C-B3EF-DC0FC11211E6}" dt="2023-07-14T07:11:03.431" v="811" actId="700"/>
          <ac:spMkLst>
            <pc:docMk/>
            <pc:sldMk cId="241935130" sldId="2147472394"/>
            <ac:spMk id="14" creationId="{DC0AF95E-E75A-71A0-5C9D-5349E7884EC9}"/>
          </ac:spMkLst>
        </pc:spChg>
        <pc:spChg chg="del">
          <ac:chgData name="Teodor Irkliienko" userId="6b0899d4-add2-49c3-ac2e-b52b0c51218a" providerId="ADAL" clId="{74060077-5E89-334C-B3EF-DC0FC11211E6}" dt="2023-07-14T07:11:03.431" v="811" actId="700"/>
          <ac:spMkLst>
            <pc:docMk/>
            <pc:sldMk cId="241935130" sldId="2147472394"/>
            <ac:spMk id="15" creationId="{A186DF2C-4AE8-B783-6973-A9AF451B85DE}"/>
          </ac:spMkLst>
        </pc:spChg>
        <pc:spChg chg="del">
          <ac:chgData name="Teodor Irkliienko" userId="6b0899d4-add2-49c3-ac2e-b52b0c51218a" providerId="ADAL" clId="{74060077-5E89-334C-B3EF-DC0FC11211E6}" dt="2023-07-14T07:11:03.431" v="811" actId="700"/>
          <ac:spMkLst>
            <pc:docMk/>
            <pc:sldMk cId="241935130" sldId="2147472394"/>
            <ac:spMk id="16" creationId="{C4DF2538-BB11-6FD8-3AA3-4EC3C978310F}"/>
          </ac:spMkLst>
        </pc:spChg>
        <pc:spChg chg="del">
          <ac:chgData name="Teodor Irkliienko" userId="6b0899d4-add2-49c3-ac2e-b52b0c51218a" providerId="ADAL" clId="{74060077-5E89-334C-B3EF-DC0FC11211E6}" dt="2023-07-14T07:11:03.431" v="811" actId="700"/>
          <ac:spMkLst>
            <pc:docMk/>
            <pc:sldMk cId="241935130" sldId="2147472394"/>
            <ac:spMk id="17" creationId="{168B775B-5A43-4B65-DD4E-04A1A4177632}"/>
          </ac:spMkLst>
        </pc:spChg>
        <pc:spChg chg="del">
          <ac:chgData name="Teodor Irkliienko" userId="6b0899d4-add2-49c3-ac2e-b52b0c51218a" providerId="ADAL" clId="{74060077-5E89-334C-B3EF-DC0FC11211E6}" dt="2023-07-14T07:11:03.431" v="811" actId="700"/>
          <ac:spMkLst>
            <pc:docMk/>
            <pc:sldMk cId="241935130" sldId="2147472394"/>
            <ac:spMk id="18" creationId="{3AEC3F6D-311B-00B3-7A15-61DB8054B2C0}"/>
          </ac:spMkLst>
        </pc:spChg>
        <pc:spChg chg="del">
          <ac:chgData name="Teodor Irkliienko" userId="6b0899d4-add2-49c3-ac2e-b52b0c51218a" providerId="ADAL" clId="{74060077-5E89-334C-B3EF-DC0FC11211E6}" dt="2023-07-14T07:11:03.431" v="811" actId="700"/>
          <ac:spMkLst>
            <pc:docMk/>
            <pc:sldMk cId="241935130" sldId="2147472394"/>
            <ac:spMk id="19" creationId="{A42EAE4B-11C6-FBCC-2C56-0C228C433A4C}"/>
          </ac:spMkLst>
        </pc:spChg>
        <pc:spChg chg="del">
          <ac:chgData name="Teodor Irkliienko" userId="6b0899d4-add2-49c3-ac2e-b52b0c51218a" providerId="ADAL" clId="{74060077-5E89-334C-B3EF-DC0FC11211E6}" dt="2023-07-14T07:11:03.431" v="811" actId="700"/>
          <ac:spMkLst>
            <pc:docMk/>
            <pc:sldMk cId="241935130" sldId="2147472394"/>
            <ac:spMk id="20" creationId="{E81AB6C8-55C5-1142-7F96-827A505013A9}"/>
          </ac:spMkLst>
        </pc:spChg>
        <pc:spChg chg="del">
          <ac:chgData name="Teodor Irkliienko" userId="6b0899d4-add2-49c3-ac2e-b52b0c51218a" providerId="ADAL" clId="{74060077-5E89-334C-B3EF-DC0FC11211E6}" dt="2023-07-14T07:11:03.431" v="811" actId="700"/>
          <ac:spMkLst>
            <pc:docMk/>
            <pc:sldMk cId="241935130" sldId="2147472394"/>
            <ac:spMk id="21" creationId="{AF9FE74A-9566-9756-1E96-13FD450823F3}"/>
          </ac:spMkLst>
        </pc:spChg>
        <pc:spChg chg="del">
          <ac:chgData name="Teodor Irkliienko" userId="6b0899d4-add2-49c3-ac2e-b52b0c51218a" providerId="ADAL" clId="{74060077-5E89-334C-B3EF-DC0FC11211E6}" dt="2023-07-14T07:11:03.431" v="811" actId="700"/>
          <ac:spMkLst>
            <pc:docMk/>
            <pc:sldMk cId="241935130" sldId="2147472394"/>
            <ac:spMk id="22" creationId="{F2AAE450-C9C8-288B-0770-D8C2C7B1CD2A}"/>
          </ac:spMkLst>
        </pc:spChg>
        <pc:spChg chg="del">
          <ac:chgData name="Teodor Irkliienko" userId="6b0899d4-add2-49c3-ac2e-b52b0c51218a" providerId="ADAL" clId="{74060077-5E89-334C-B3EF-DC0FC11211E6}" dt="2023-07-14T07:11:03.431" v="811" actId="700"/>
          <ac:spMkLst>
            <pc:docMk/>
            <pc:sldMk cId="241935130" sldId="2147472394"/>
            <ac:spMk id="23" creationId="{4B766F75-2AAA-1CFB-0430-FDD1122EF67F}"/>
          </ac:spMkLst>
        </pc:spChg>
        <pc:spChg chg="del">
          <ac:chgData name="Teodor Irkliienko" userId="6b0899d4-add2-49c3-ac2e-b52b0c51218a" providerId="ADAL" clId="{74060077-5E89-334C-B3EF-DC0FC11211E6}" dt="2023-07-14T07:11:03.431" v="811" actId="700"/>
          <ac:spMkLst>
            <pc:docMk/>
            <pc:sldMk cId="241935130" sldId="2147472394"/>
            <ac:spMk id="24" creationId="{E40B6889-21BA-750A-12A8-ADD7572F5A17}"/>
          </ac:spMkLst>
        </pc:spChg>
        <pc:spChg chg="del">
          <ac:chgData name="Teodor Irkliienko" userId="6b0899d4-add2-49c3-ac2e-b52b0c51218a" providerId="ADAL" clId="{74060077-5E89-334C-B3EF-DC0FC11211E6}" dt="2023-07-14T07:11:03.431" v="811" actId="700"/>
          <ac:spMkLst>
            <pc:docMk/>
            <pc:sldMk cId="241935130" sldId="2147472394"/>
            <ac:spMk id="25" creationId="{4DD4352D-DBA4-4268-73B3-8CD14967A961}"/>
          </ac:spMkLst>
        </pc:spChg>
        <pc:spChg chg="del">
          <ac:chgData name="Teodor Irkliienko" userId="6b0899d4-add2-49c3-ac2e-b52b0c51218a" providerId="ADAL" clId="{74060077-5E89-334C-B3EF-DC0FC11211E6}" dt="2023-07-14T07:11:03.431" v="811" actId="700"/>
          <ac:spMkLst>
            <pc:docMk/>
            <pc:sldMk cId="241935130" sldId="2147472394"/>
            <ac:spMk id="26" creationId="{2FEFAB73-D404-DDD3-D827-4861E6588897}"/>
          </ac:spMkLst>
        </pc:spChg>
        <pc:spChg chg="add del mod ord">
          <ac:chgData name="Teodor Irkliienko" userId="6b0899d4-add2-49c3-ac2e-b52b0c51218a" providerId="ADAL" clId="{74060077-5E89-334C-B3EF-DC0FC11211E6}" dt="2023-07-14T07:11:51.284" v="827" actId="700"/>
          <ac:spMkLst>
            <pc:docMk/>
            <pc:sldMk cId="241935130" sldId="2147472394"/>
            <ac:spMk id="27" creationId="{387994DD-3D26-711E-2A60-2A2031D418A8}"/>
          </ac:spMkLst>
        </pc:spChg>
        <pc:spChg chg="add del mod ord">
          <ac:chgData name="Teodor Irkliienko" userId="6b0899d4-add2-49c3-ac2e-b52b0c51218a" providerId="ADAL" clId="{74060077-5E89-334C-B3EF-DC0FC11211E6}" dt="2023-07-14T07:11:51.284" v="827" actId="700"/>
          <ac:spMkLst>
            <pc:docMk/>
            <pc:sldMk cId="241935130" sldId="2147472394"/>
            <ac:spMk id="28" creationId="{CD302D16-F262-747D-6539-C92D8D95A383}"/>
          </ac:spMkLst>
        </pc:spChg>
        <pc:spChg chg="add del mod ord">
          <ac:chgData name="Teodor Irkliienko" userId="6b0899d4-add2-49c3-ac2e-b52b0c51218a" providerId="ADAL" clId="{74060077-5E89-334C-B3EF-DC0FC11211E6}" dt="2023-07-14T07:11:51.284" v="827" actId="700"/>
          <ac:spMkLst>
            <pc:docMk/>
            <pc:sldMk cId="241935130" sldId="2147472394"/>
            <ac:spMk id="29" creationId="{49D0BEF8-B3A9-1FA0-03CC-46A29AF543C7}"/>
          </ac:spMkLst>
        </pc:spChg>
        <pc:spChg chg="add del mod ord">
          <ac:chgData name="Teodor Irkliienko" userId="6b0899d4-add2-49c3-ac2e-b52b0c51218a" providerId="ADAL" clId="{74060077-5E89-334C-B3EF-DC0FC11211E6}" dt="2023-07-14T07:11:51.284" v="827" actId="700"/>
          <ac:spMkLst>
            <pc:docMk/>
            <pc:sldMk cId="241935130" sldId="2147472394"/>
            <ac:spMk id="30" creationId="{2EDEF016-8B08-6433-E838-72BBDD507B1D}"/>
          </ac:spMkLst>
        </pc:spChg>
        <pc:spChg chg="add del mod ord">
          <ac:chgData name="Teodor Irkliienko" userId="6b0899d4-add2-49c3-ac2e-b52b0c51218a" providerId="ADAL" clId="{74060077-5E89-334C-B3EF-DC0FC11211E6}" dt="2023-07-14T07:11:51.284" v="827" actId="700"/>
          <ac:spMkLst>
            <pc:docMk/>
            <pc:sldMk cId="241935130" sldId="2147472394"/>
            <ac:spMk id="31" creationId="{ED5B630F-DD2A-5DE2-9EA2-5FA01DD9DE03}"/>
          </ac:spMkLst>
        </pc:spChg>
        <pc:spChg chg="add mod ord">
          <ac:chgData name="Teodor Irkliienko" userId="6b0899d4-add2-49c3-ac2e-b52b0c51218a" providerId="ADAL" clId="{74060077-5E89-334C-B3EF-DC0FC11211E6}" dt="2023-07-14T07:11:59.482" v="829" actId="1076"/>
          <ac:spMkLst>
            <pc:docMk/>
            <pc:sldMk cId="241935130" sldId="2147472394"/>
            <ac:spMk id="32" creationId="{7B317874-375F-57BD-6A20-AB5A4D32C7A5}"/>
          </ac:spMkLst>
        </pc:spChg>
        <pc:spChg chg="add mod ord">
          <ac:chgData name="Teodor Irkliienko" userId="6b0899d4-add2-49c3-ac2e-b52b0c51218a" providerId="ADAL" clId="{74060077-5E89-334C-B3EF-DC0FC11211E6}" dt="2023-07-14T07:11:51.284" v="827" actId="700"/>
          <ac:spMkLst>
            <pc:docMk/>
            <pc:sldMk cId="241935130" sldId="2147472394"/>
            <ac:spMk id="33" creationId="{21FEF0E5-F475-93C6-EEA6-BAD2A3A546F2}"/>
          </ac:spMkLst>
        </pc:spChg>
        <pc:spChg chg="add mod ord">
          <ac:chgData name="Teodor Irkliienko" userId="6b0899d4-add2-49c3-ac2e-b52b0c51218a" providerId="ADAL" clId="{74060077-5E89-334C-B3EF-DC0FC11211E6}" dt="2023-07-14T07:11:51.284" v="827" actId="700"/>
          <ac:spMkLst>
            <pc:docMk/>
            <pc:sldMk cId="241935130" sldId="2147472394"/>
            <ac:spMk id="34" creationId="{36559FF4-19FE-F660-0DF7-155FB0266770}"/>
          </ac:spMkLst>
        </pc:spChg>
        <pc:spChg chg="add mod ord">
          <ac:chgData name="Teodor Irkliienko" userId="6b0899d4-add2-49c3-ac2e-b52b0c51218a" providerId="ADAL" clId="{74060077-5E89-334C-B3EF-DC0FC11211E6}" dt="2023-07-14T07:11:51.284" v="827" actId="700"/>
          <ac:spMkLst>
            <pc:docMk/>
            <pc:sldMk cId="241935130" sldId="2147472394"/>
            <ac:spMk id="35" creationId="{53C053A4-0E37-8381-E9BA-72387D18E000}"/>
          </ac:spMkLst>
        </pc:spChg>
        <pc:spChg chg="add mod ord">
          <ac:chgData name="Teodor Irkliienko" userId="6b0899d4-add2-49c3-ac2e-b52b0c51218a" providerId="ADAL" clId="{74060077-5E89-334C-B3EF-DC0FC11211E6}" dt="2023-07-14T07:11:51.284" v="827" actId="700"/>
          <ac:spMkLst>
            <pc:docMk/>
            <pc:sldMk cId="241935130" sldId="2147472394"/>
            <ac:spMk id="36" creationId="{8F61DE46-E3C9-89DF-5B46-1551C2F6AAB1}"/>
          </ac:spMkLst>
        </pc:spChg>
        <pc:spChg chg="add mod ord">
          <ac:chgData name="Teodor Irkliienko" userId="6b0899d4-add2-49c3-ac2e-b52b0c51218a" providerId="ADAL" clId="{74060077-5E89-334C-B3EF-DC0FC11211E6}" dt="2023-07-14T07:11:51.284" v="827" actId="700"/>
          <ac:spMkLst>
            <pc:docMk/>
            <pc:sldMk cId="241935130" sldId="2147472394"/>
            <ac:spMk id="37" creationId="{79780A63-F88C-FF72-8148-5F4C44EC1049}"/>
          </ac:spMkLst>
        </pc:spChg>
        <pc:spChg chg="add mod ord">
          <ac:chgData name="Teodor Irkliienko" userId="6b0899d4-add2-49c3-ac2e-b52b0c51218a" providerId="ADAL" clId="{74060077-5E89-334C-B3EF-DC0FC11211E6}" dt="2023-07-14T07:11:51.284" v="827" actId="700"/>
          <ac:spMkLst>
            <pc:docMk/>
            <pc:sldMk cId="241935130" sldId="2147472394"/>
            <ac:spMk id="38" creationId="{658621D1-7F69-3049-4DC7-BEA2B53E12E0}"/>
          </ac:spMkLst>
        </pc:spChg>
        <pc:spChg chg="add mod ord">
          <ac:chgData name="Teodor Irkliienko" userId="6b0899d4-add2-49c3-ac2e-b52b0c51218a" providerId="ADAL" clId="{74060077-5E89-334C-B3EF-DC0FC11211E6}" dt="2023-07-14T07:11:51.284" v="827" actId="700"/>
          <ac:spMkLst>
            <pc:docMk/>
            <pc:sldMk cId="241935130" sldId="2147472394"/>
            <ac:spMk id="39" creationId="{207A8D06-71C5-B9DB-A50A-7C44F64762E9}"/>
          </ac:spMkLst>
        </pc:spChg>
        <pc:spChg chg="add mod ord">
          <ac:chgData name="Teodor Irkliienko" userId="6b0899d4-add2-49c3-ac2e-b52b0c51218a" providerId="ADAL" clId="{74060077-5E89-334C-B3EF-DC0FC11211E6}" dt="2023-07-14T07:11:51.284" v="827" actId="700"/>
          <ac:spMkLst>
            <pc:docMk/>
            <pc:sldMk cId="241935130" sldId="2147472394"/>
            <ac:spMk id="40" creationId="{16D94496-671A-7302-7700-B9B32407768E}"/>
          </ac:spMkLst>
        </pc:spChg>
        <pc:spChg chg="add mod ord">
          <ac:chgData name="Teodor Irkliienko" userId="6b0899d4-add2-49c3-ac2e-b52b0c51218a" providerId="ADAL" clId="{74060077-5E89-334C-B3EF-DC0FC11211E6}" dt="2023-07-14T07:11:51.284" v="827" actId="700"/>
          <ac:spMkLst>
            <pc:docMk/>
            <pc:sldMk cId="241935130" sldId="2147472394"/>
            <ac:spMk id="41" creationId="{16F32577-3D3A-955F-83FD-38388594E8E3}"/>
          </ac:spMkLst>
        </pc:spChg>
        <pc:spChg chg="add mod ord">
          <ac:chgData name="Teodor Irkliienko" userId="6b0899d4-add2-49c3-ac2e-b52b0c51218a" providerId="ADAL" clId="{74060077-5E89-334C-B3EF-DC0FC11211E6}" dt="2023-07-14T07:11:51.284" v="827" actId="700"/>
          <ac:spMkLst>
            <pc:docMk/>
            <pc:sldMk cId="241935130" sldId="2147472394"/>
            <ac:spMk id="42" creationId="{636CC054-52EB-A002-B853-743576258BEF}"/>
          </ac:spMkLst>
        </pc:spChg>
        <pc:spChg chg="add mod ord">
          <ac:chgData name="Teodor Irkliienko" userId="6b0899d4-add2-49c3-ac2e-b52b0c51218a" providerId="ADAL" clId="{74060077-5E89-334C-B3EF-DC0FC11211E6}" dt="2023-07-14T07:11:51.284" v="827" actId="700"/>
          <ac:spMkLst>
            <pc:docMk/>
            <pc:sldMk cId="241935130" sldId="2147472394"/>
            <ac:spMk id="43" creationId="{E7F662B8-8C1C-CE49-3109-D95F1EFD459F}"/>
          </ac:spMkLst>
        </pc:spChg>
        <pc:spChg chg="add mod ord">
          <ac:chgData name="Teodor Irkliienko" userId="6b0899d4-add2-49c3-ac2e-b52b0c51218a" providerId="ADAL" clId="{74060077-5E89-334C-B3EF-DC0FC11211E6}" dt="2023-07-14T07:11:51.284" v="827" actId="700"/>
          <ac:spMkLst>
            <pc:docMk/>
            <pc:sldMk cId="241935130" sldId="2147472394"/>
            <ac:spMk id="44" creationId="{28613607-5D31-C7D2-850A-C3E560DF733F}"/>
          </ac:spMkLst>
        </pc:spChg>
      </pc:sldChg>
      <pc:sldChg chg="addSp delSp modSp mod ord chgLayout">
        <pc:chgData name="Teodor Irkliienko" userId="6b0899d4-add2-49c3-ac2e-b52b0c51218a" providerId="ADAL" clId="{74060077-5E89-334C-B3EF-DC0FC11211E6}" dt="2023-07-14T07:14:17.557" v="853" actId="732"/>
        <pc:sldMkLst>
          <pc:docMk/>
          <pc:sldMk cId="187382749" sldId="2147472395"/>
        </pc:sldMkLst>
        <pc:spChg chg="add mod ord">
          <ac:chgData name="Teodor Irkliienko" userId="6b0899d4-add2-49c3-ac2e-b52b0c51218a" providerId="ADAL" clId="{74060077-5E89-334C-B3EF-DC0FC11211E6}" dt="2023-07-14T07:13:15.327" v="848"/>
          <ac:spMkLst>
            <pc:docMk/>
            <pc:sldMk cId="187382749" sldId="2147472395"/>
            <ac:spMk id="2" creationId="{17781381-4B90-C10B-A4BB-7CA714590FA0}"/>
          </ac:spMkLst>
        </pc:spChg>
        <pc:spChg chg="add del mod ord">
          <ac:chgData name="Teodor Irkliienko" userId="6b0899d4-add2-49c3-ac2e-b52b0c51218a" providerId="ADAL" clId="{74060077-5E89-334C-B3EF-DC0FC11211E6}" dt="2023-07-14T07:13:45.111" v="850"/>
          <ac:spMkLst>
            <pc:docMk/>
            <pc:sldMk cId="187382749" sldId="2147472395"/>
            <ac:spMk id="3" creationId="{816196E6-45E8-0640-80C8-DA467A6747D7}"/>
          </ac:spMkLst>
        </pc:spChg>
        <pc:spChg chg="add mod ord">
          <ac:chgData name="Teodor Irkliienko" userId="6b0899d4-add2-49c3-ac2e-b52b0c51218a" providerId="ADAL" clId="{74060077-5E89-334C-B3EF-DC0FC11211E6}" dt="2023-07-14T07:13:13.630" v="847" actId="20577"/>
          <ac:spMkLst>
            <pc:docMk/>
            <pc:sldMk cId="187382749" sldId="2147472395"/>
            <ac:spMk id="4" creationId="{3835BC67-4A98-EFA1-FE28-B1FF7A46CDF6}"/>
          </ac:spMkLst>
        </pc:spChg>
        <pc:spChg chg="del">
          <ac:chgData name="Teodor Irkliienko" userId="6b0899d4-add2-49c3-ac2e-b52b0c51218a" providerId="ADAL" clId="{74060077-5E89-334C-B3EF-DC0FC11211E6}" dt="2023-07-14T07:12:48.327" v="834" actId="700"/>
          <ac:spMkLst>
            <pc:docMk/>
            <pc:sldMk cId="187382749" sldId="2147472395"/>
            <ac:spMk id="17" creationId="{A02A0162-2A69-A40D-36B8-DF09CA370320}"/>
          </ac:spMkLst>
        </pc:spChg>
        <pc:spChg chg="del">
          <ac:chgData name="Teodor Irkliienko" userId="6b0899d4-add2-49c3-ac2e-b52b0c51218a" providerId="ADAL" clId="{74060077-5E89-334C-B3EF-DC0FC11211E6}" dt="2023-07-14T07:12:48.327" v="834" actId="700"/>
          <ac:spMkLst>
            <pc:docMk/>
            <pc:sldMk cId="187382749" sldId="2147472395"/>
            <ac:spMk id="18" creationId="{35D4CF5D-0854-C1FC-C1B2-3730C59FBE25}"/>
          </ac:spMkLst>
        </pc:spChg>
        <pc:spChg chg="del">
          <ac:chgData name="Teodor Irkliienko" userId="6b0899d4-add2-49c3-ac2e-b52b0c51218a" providerId="ADAL" clId="{74060077-5E89-334C-B3EF-DC0FC11211E6}" dt="2023-07-14T07:12:48.327" v="834" actId="700"/>
          <ac:spMkLst>
            <pc:docMk/>
            <pc:sldMk cId="187382749" sldId="2147472395"/>
            <ac:spMk id="19" creationId="{92914D85-76D5-D686-2EBC-5734167B4884}"/>
          </ac:spMkLst>
        </pc:spChg>
        <pc:picChg chg="add del mod">
          <ac:chgData name="Teodor Irkliienko" userId="6b0899d4-add2-49c3-ac2e-b52b0c51218a" providerId="ADAL" clId="{74060077-5E89-334C-B3EF-DC0FC11211E6}" dt="2023-07-14T07:13:45.111" v="850"/>
          <ac:picMkLst>
            <pc:docMk/>
            <pc:sldMk cId="187382749" sldId="2147472395"/>
            <ac:picMk id="6" creationId="{E4868869-D10B-FD8F-3741-3F9AF25063B5}"/>
          </ac:picMkLst>
        </pc:picChg>
        <pc:picChg chg="add mod modCrop">
          <ac:chgData name="Teodor Irkliienko" userId="6b0899d4-add2-49c3-ac2e-b52b0c51218a" providerId="ADAL" clId="{74060077-5E89-334C-B3EF-DC0FC11211E6}" dt="2023-07-14T07:14:17.557" v="853" actId="732"/>
          <ac:picMkLst>
            <pc:docMk/>
            <pc:sldMk cId="187382749" sldId="2147472395"/>
            <ac:picMk id="7" creationId="{5CA839DE-D3F7-2E2D-563C-67DC5C1A0613}"/>
          </ac:picMkLst>
        </pc:picChg>
      </pc:sldChg>
      <pc:sldChg chg="addSp delSp modSp mod chgLayout">
        <pc:chgData name="Teodor Irkliienko" userId="6b0899d4-add2-49c3-ac2e-b52b0c51218a" providerId="ADAL" clId="{74060077-5E89-334C-B3EF-DC0FC11211E6}" dt="2023-07-14T07:19:21.751" v="1007" actId="20577"/>
        <pc:sldMkLst>
          <pc:docMk/>
          <pc:sldMk cId="4108814691" sldId="2147472396"/>
        </pc:sldMkLst>
        <pc:spChg chg="add mod ord">
          <ac:chgData name="Teodor Irkliienko" userId="6b0899d4-add2-49c3-ac2e-b52b0c51218a" providerId="ADAL" clId="{74060077-5E89-334C-B3EF-DC0FC11211E6}" dt="2023-07-14T07:14:53.821" v="870"/>
          <ac:spMkLst>
            <pc:docMk/>
            <pc:sldMk cId="4108814691" sldId="2147472396"/>
            <ac:spMk id="2" creationId="{61611BFE-2E67-DD34-BB4E-91A9062B2F58}"/>
          </ac:spMkLst>
        </pc:spChg>
        <pc:spChg chg="add mod ord">
          <ac:chgData name="Teodor Irkliienko" userId="6b0899d4-add2-49c3-ac2e-b52b0c51218a" providerId="ADAL" clId="{74060077-5E89-334C-B3EF-DC0FC11211E6}" dt="2023-07-14T07:18:51.707" v="971" actId="20577"/>
          <ac:spMkLst>
            <pc:docMk/>
            <pc:sldMk cId="4108814691" sldId="2147472396"/>
            <ac:spMk id="3" creationId="{1FC21BBE-3164-96D5-31B5-29C9A8FAB598}"/>
          </ac:spMkLst>
        </pc:spChg>
        <pc:spChg chg="add mod ord">
          <ac:chgData name="Teodor Irkliienko" userId="6b0899d4-add2-49c3-ac2e-b52b0c51218a" providerId="ADAL" clId="{74060077-5E89-334C-B3EF-DC0FC11211E6}" dt="2023-07-14T07:14:43.214" v="867" actId="20577"/>
          <ac:spMkLst>
            <pc:docMk/>
            <pc:sldMk cId="4108814691" sldId="2147472396"/>
            <ac:spMk id="4" creationId="{F2DA94F5-8E22-4BA2-AE15-D8A4720A592A}"/>
          </ac:spMkLst>
        </pc:spChg>
        <pc:spChg chg="del">
          <ac:chgData name="Teodor Irkliienko" userId="6b0899d4-add2-49c3-ac2e-b52b0c51218a" providerId="ADAL" clId="{74060077-5E89-334C-B3EF-DC0FC11211E6}" dt="2023-07-14T07:14:37.767" v="854" actId="700"/>
          <ac:spMkLst>
            <pc:docMk/>
            <pc:sldMk cId="4108814691" sldId="2147472396"/>
            <ac:spMk id="5" creationId="{07431981-743A-965F-0BDB-39ACE5E0C37E}"/>
          </ac:spMkLst>
        </pc:spChg>
        <pc:spChg chg="del">
          <ac:chgData name="Teodor Irkliienko" userId="6b0899d4-add2-49c3-ac2e-b52b0c51218a" providerId="ADAL" clId="{74060077-5E89-334C-B3EF-DC0FC11211E6}" dt="2023-07-14T07:14:37.767" v="854" actId="700"/>
          <ac:spMkLst>
            <pc:docMk/>
            <pc:sldMk cId="4108814691" sldId="2147472396"/>
            <ac:spMk id="6" creationId="{58DAC0F6-D4DF-542D-6412-D1DA49CACFD9}"/>
          </ac:spMkLst>
        </pc:spChg>
        <pc:spChg chg="del">
          <ac:chgData name="Teodor Irkliienko" userId="6b0899d4-add2-49c3-ac2e-b52b0c51218a" providerId="ADAL" clId="{74060077-5E89-334C-B3EF-DC0FC11211E6}" dt="2023-07-14T07:14:37.767" v="854" actId="700"/>
          <ac:spMkLst>
            <pc:docMk/>
            <pc:sldMk cId="4108814691" sldId="2147472396"/>
            <ac:spMk id="7" creationId="{0198B57D-2374-3076-8B00-3D842D5A633E}"/>
          </ac:spMkLst>
        </pc:spChg>
        <pc:spChg chg="del">
          <ac:chgData name="Teodor Irkliienko" userId="6b0899d4-add2-49c3-ac2e-b52b0c51218a" providerId="ADAL" clId="{74060077-5E89-334C-B3EF-DC0FC11211E6}" dt="2023-07-14T07:14:37.767" v="854" actId="700"/>
          <ac:spMkLst>
            <pc:docMk/>
            <pc:sldMk cId="4108814691" sldId="2147472396"/>
            <ac:spMk id="8" creationId="{10377142-6E9E-0E92-D8FD-236F1D68D0A7}"/>
          </ac:spMkLst>
        </pc:spChg>
        <pc:spChg chg="del">
          <ac:chgData name="Teodor Irkliienko" userId="6b0899d4-add2-49c3-ac2e-b52b0c51218a" providerId="ADAL" clId="{74060077-5E89-334C-B3EF-DC0FC11211E6}" dt="2023-07-14T07:14:37.767" v="854" actId="700"/>
          <ac:spMkLst>
            <pc:docMk/>
            <pc:sldMk cId="4108814691" sldId="2147472396"/>
            <ac:spMk id="9" creationId="{F0D553B5-0ECC-7E9B-E9DD-A54447E83FA7}"/>
          </ac:spMkLst>
        </pc:spChg>
        <pc:spChg chg="add mod ord">
          <ac:chgData name="Teodor Irkliienko" userId="6b0899d4-add2-49c3-ac2e-b52b0c51218a" providerId="ADAL" clId="{74060077-5E89-334C-B3EF-DC0FC11211E6}" dt="2023-07-14T07:18:57.329" v="976" actId="20577"/>
          <ac:spMkLst>
            <pc:docMk/>
            <pc:sldMk cId="4108814691" sldId="2147472396"/>
            <ac:spMk id="10" creationId="{C9E770D0-6CBA-BD0F-FC11-06E115EDD977}"/>
          </ac:spMkLst>
        </pc:spChg>
        <pc:spChg chg="add mod ord">
          <ac:chgData name="Teodor Irkliienko" userId="6b0899d4-add2-49c3-ac2e-b52b0c51218a" providerId="ADAL" clId="{74060077-5E89-334C-B3EF-DC0FC11211E6}" dt="2023-07-14T07:19:21.751" v="1007" actId="20577"/>
          <ac:spMkLst>
            <pc:docMk/>
            <pc:sldMk cId="4108814691" sldId="2147472396"/>
            <ac:spMk id="11" creationId="{B2F9E943-E25C-68CF-90A6-F5902DFEBF75}"/>
          </ac:spMkLst>
        </pc:spChg>
        <pc:picChg chg="add del mod">
          <ac:chgData name="Teodor Irkliienko" userId="6b0899d4-add2-49c3-ac2e-b52b0c51218a" providerId="ADAL" clId="{74060077-5E89-334C-B3EF-DC0FC11211E6}" dt="2023-07-14T07:14:46.987" v="869"/>
          <ac:picMkLst>
            <pc:docMk/>
            <pc:sldMk cId="4108814691" sldId="2147472396"/>
            <ac:picMk id="12" creationId="{F2C89938-D91B-E33C-7AF3-D0FE95E17A4B}"/>
          </ac:picMkLst>
        </pc:picChg>
      </pc:sldChg>
      <pc:sldChg chg="addSp delSp modSp mod chgLayout">
        <pc:chgData name="Teodor Irkliienko" userId="6b0899d4-add2-49c3-ac2e-b52b0c51218a" providerId="ADAL" clId="{74060077-5E89-334C-B3EF-DC0FC11211E6}" dt="2023-07-14T07:22:26.271" v="1117" actId="5793"/>
        <pc:sldMkLst>
          <pc:docMk/>
          <pc:sldMk cId="2857417689" sldId="2147472397"/>
        </pc:sldMkLst>
        <pc:spChg chg="add mod ord">
          <ac:chgData name="Teodor Irkliienko" userId="6b0899d4-add2-49c3-ac2e-b52b0c51218a" providerId="ADAL" clId="{74060077-5E89-334C-B3EF-DC0FC11211E6}" dt="2023-07-14T07:22:26.271" v="1117" actId="5793"/>
          <ac:spMkLst>
            <pc:docMk/>
            <pc:sldMk cId="2857417689" sldId="2147472397"/>
            <ac:spMk id="2" creationId="{89352DFE-72A2-83FA-DFC4-45A28200C3AD}"/>
          </ac:spMkLst>
        </pc:spChg>
        <pc:spChg chg="add mod ord">
          <ac:chgData name="Teodor Irkliienko" userId="6b0899d4-add2-49c3-ac2e-b52b0c51218a" providerId="ADAL" clId="{74060077-5E89-334C-B3EF-DC0FC11211E6}" dt="2023-07-14T07:21:30.282" v="1066" actId="20577"/>
          <ac:spMkLst>
            <pc:docMk/>
            <pc:sldMk cId="2857417689" sldId="2147472397"/>
            <ac:spMk id="3" creationId="{FCEF4FBB-E4C3-BE0A-865C-861945DD352F}"/>
          </ac:spMkLst>
        </pc:spChg>
        <pc:spChg chg="add mod ord">
          <ac:chgData name="Teodor Irkliienko" userId="6b0899d4-add2-49c3-ac2e-b52b0c51218a" providerId="ADAL" clId="{74060077-5E89-334C-B3EF-DC0FC11211E6}" dt="2023-07-14T07:20:28.284" v="1022"/>
          <ac:spMkLst>
            <pc:docMk/>
            <pc:sldMk cId="2857417689" sldId="2147472397"/>
            <ac:spMk id="4" creationId="{46A82438-234C-FDCE-D08D-9E6BC4CF3C3D}"/>
          </ac:spMkLst>
        </pc:spChg>
        <pc:spChg chg="add mod ord">
          <ac:chgData name="Teodor Irkliienko" userId="6b0899d4-add2-49c3-ac2e-b52b0c51218a" providerId="ADAL" clId="{74060077-5E89-334C-B3EF-DC0FC11211E6}" dt="2023-07-14T07:20:20.088" v="1021" actId="20577"/>
          <ac:spMkLst>
            <pc:docMk/>
            <pc:sldMk cId="2857417689" sldId="2147472397"/>
            <ac:spMk id="5" creationId="{EA499905-BE83-B43F-3705-D2029EA1B62F}"/>
          </ac:spMkLst>
        </pc:spChg>
        <pc:spChg chg="del">
          <ac:chgData name="Teodor Irkliienko" userId="6b0899d4-add2-49c3-ac2e-b52b0c51218a" providerId="ADAL" clId="{74060077-5E89-334C-B3EF-DC0FC11211E6}" dt="2023-07-14T07:20:13.824" v="1008" actId="700"/>
          <ac:spMkLst>
            <pc:docMk/>
            <pc:sldMk cId="2857417689" sldId="2147472397"/>
            <ac:spMk id="7" creationId="{66E33413-2045-5C2E-48DD-C642C018887E}"/>
          </ac:spMkLst>
        </pc:spChg>
        <pc:spChg chg="del">
          <ac:chgData name="Teodor Irkliienko" userId="6b0899d4-add2-49c3-ac2e-b52b0c51218a" providerId="ADAL" clId="{74060077-5E89-334C-B3EF-DC0FC11211E6}" dt="2023-07-14T07:20:13.824" v="1008" actId="700"/>
          <ac:spMkLst>
            <pc:docMk/>
            <pc:sldMk cId="2857417689" sldId="2147472397"/>
            <ac:spMk id="8" creationId="{95596E35-3C50-7517-F22B-3C4036DE17AB}"/>
          </ac:spMkLst>
        </pc:spChg>
        <pc:spChg chg="del">
          <ac:chgData name="Teodor Irkliienko" userId="6b0899d4-add2-49c3-ac2e-b52b0c51218a" providerId="ADAL" clId="{74060077-5E89-334C-B3EF-DC0FC11211E6}" dt="2023-07-14T07:20:13.824" v="1008" actId="700"/>
          <ac:spMkLst>
            <pc:docMk/>
            <pc:sldMk cId="2857417689" sldId="2147472397"/>
            <ac:spMk id="9" creationId="{5BC45D7C-7633-517D-9836-175B399E7FF8}"/>
          </ac:spMkLst>
        </pc:spChg>
        <pc:spChg chg="del">
          <ac:chgData name="Teodor Irkliienko" userId="6b0899d4-add2-49c3-ac2e-b52b0c51218a" providerId="ADAL" clId="{74060077-5E89-334C-B3EF-DC0FC11211E6}" dt="2023-07-14T07:20:13.824" v="1008" actId="700"/>
          <ac:spMkLst>
            <pc:docMk/>
            <pc:sldMk cId="2857417689" sldId="2147472397"/>
            <ac:spMk id="10" creationId="{D1180BB6-A7EC-2C3C-40B4-CE1883818D2D}"/>
          </ac:spMkLst>
        </pc:spChg>
      </pc:sldChg>
      <pc:sldChg chg="modSp mod">
        <pc:chgData name="Teodor Irkliienko" userId="6b0899d4-add2-49c3-ac2e-b52b0c51218a" providerId="ADAL" clId="{74060077-5E89-334C-B3EF-DC0FC11211E6}" dt="2023-07-14T07:23:07.848" v="1123" actId="20577"/>
        <pc:sldMkLst>
          <pc:docMk/>
          <pc:sldMk cId="69879920" sldId="2147472398"/>
        </pc:sldMkLst>
        <pc:spChg chg="mod">
          <ac:chgData name="Teodor Irkliienko" userId="6b0899d4-add2-49c3-ac2e-b52b0c51218a" providerId="ADAL" clId="{74060077-5E89-334C-B3EF-DC0FC11211E6}" dt="2023-07-14T07:22:39.099" v="1118" actId="2711"/>
          <ac:spMkLst>
            <pc:docMk/>
            <pc:sldMk cId="69879920" sldId="2147472398"/>
            <ac:spMk id="6" creationId="{BEE05123-65BF-B3CB-226D-91E676C61EF0}"/>
          </ac:spMkLst>
        </pc:spChg>
        <pc:spChg chg="mod">
          <ac:chgData name="Teodor Irkliienko" userId="6b0899d4-add2-49c3-ac2e-b52b0c51218a" providerId="ADAL" clId="{74060077-5E89-334C-B3EF-DC0FC11211E6}" dt="2023-07-14T07:21:40.928" v="1068" actId="20577"/>
          <ac:spMkLst>
            <pc:docMk/>
            <pc:sldMk cId="69879920" sldId="2147472398"/>
            <ac:spMk id="7" creationId="{C525FE77-B742-3A65-0B7D-0D24D471DDF8}"/>
          </ac:spMkLst>
        </pc:spChg>
        <pc:spChg chg="mod">
          <ac:chgData name="Teodor Irkliienko" userId="6b0899d4-add2-49c3-ac2e-b52b0c51218a" providerId="ADAL" clId="{74060077-5E89-334C-B3EF-DC0FC11211E6}" dt="2023-07-14T07:22:56.086" v="1121" actId="20577"/>
          <ac:spMkLst>
            <pc:docMk/>
            <pc:sldMk cId="69879920" sldId="2147472398"/>
            <ac:spMk id="8" creationId="{DB0DE7B9-FDF7-7089-423C-F079C1E9F92F}"/>
          </ac:spMkLst>
        </pc:spChg>
        <pc:spChg chg="mod">
          <ac:chgData name="Teodor Irkliienko" userId="6b0899d4-add2-49c3-ac2e-b52b0c51218a" providerId="ADAL" clId="{74060077-5E89-334C-B3EF-DC0FC11211E6}" dt="2023-07-14T07:23:07.848" v="1123" actId="20577"/>
          <ac:spMkLst>
            <pc:docMk/>
            <pc:sldMk cId="69879920" sldId="2147472398"/>
            <ac:spMk id="9" creationId="{1374DE6E-B584-A912-6EDE-42ED42B495A7}"/>
          </ac:spMkLst>
        </pc:spChg>
      </pc:sldChg>
      <pc:sldChg chg="del">
        <pc:chgData name="Teodor Irkliienko" userId="6b0899d4-add2-49c3-ac2e-b52b0c51218a" providerId="ADAL" clId="{74060077-5E89-334C-B3EF-DC0FC11211E6}" dt="2023-07-14T07:25:10.707" v="1142" actId="2696"/>
        <pc:sldMkLst>
          <pc:docMk/>
          <pc:sldMk cId="2670278855" sldId="2147472399"/>
        </pc:sldMkLst>
      </pc:sldChg>
      <pc:sldChg chg="del">
        <pc:chgData name="Teodor Irkliienko" userId="6b0899d4-add2-49c3-ac2e-b52b0c51218a" providerId="ADAL" clId="{74060077-5E89-334C-B3EF-DC0FC11211E6}" dt="2023-07-14T07:25:10.727" v="1147" actId="2696"/>
        <pc:sldMkLst>
          <pc:docMk/>
          <pc:sldMk cId="565306310" sldId="2147472400"/>
        </pc:sldMkLst>
      </pc:sldChg>
      <pc:sldChg chg="modSp del">
        <pc:chgData name="Teodor Irkliienko" userId="6b0899d4-add2-49c3-ac2e-b52b0c51218a" providerId="ADAL" clId="{74060077-5E89-334C-B3EF-DC0FC11211E6}" dt="2023-07-14T07:25:10.723" v="1145" actId="2696"/>
        <pc:sldMkLst>
          <pc:docMk/>
          <pc:sldMk cId="1811746551" sldId="2147472401"/>
        </pc:sldMkLst>
        <pc:spChg chg="mod">
          <ac:chgData name="Teodor Irkliienko" userId="6b0899d4-add2-49c3-ac2e-b52b0c51218a" providerId="ADAL" clId="{74060077-5E89-334C-B3EF-DC0FC11211E6}" dt="2023-07-13T17:20:03.649" v="184"/>
          <ac:spMkLst>
            <pc:docMk/>
            <pc:sldMk cId="1811746551" sldId="2147472401"/>
            <ac:spMk id="10" creationId="{629FEF86-285E-924A-E3E7-09C045B51A67}"/>
          </ac:spMkLst>
        </pc:spChg>
        <pc:spChg chg="mod">
          <ac:chgData name="Teodor Irkliienko" userId="6b0899d4-add2-49c3-ac2e-b52b0c51218a" providerId="ADAL" clId="{74060077-5E89-334C-B3EF-DC0FC11211E6}" dt="2023-07-13T17:20:03.649" v="184"/>
          <ac:spMkLst>
            <pc:docMk/>
            <pc:sldMk cId="1811746551" sldId="2147472401"/>
            <ac:spMk id="11" creationId="{A0CF791A-6299-3F68-2327-45A5EC3CD774}"/>
          </ac:spMkLst>
        </pc:spChg>
        <pc:spChg chg="mod">
          <ac:chgData name="Teodor Irkliienko" userId="6b0899d4-add2-49c3-ac2e-b52b0c51218a" providerId="ADAL" clId="{74060077-5E89-334C-B3EF-DC0FC11211E6}" dt="2023-07-13T17:20:03.649" v="184"/>
          <ac:spMkLst>
            <pc:docMk/>
            <pc:sldMk cId="1811746551" sldId="2147472401"/>
            <ac:spMk id="13" creationId="{5AB20E77-159B-71B4-3317-117CDFBDE471}"/>
          </ac:spMkLst>
        </pc:spChg>
        <pc:spChg chg="mod">
          <ac:chgData name="Teodor Irkliienko" userId="6b0899d4-add2-49c3-ac2e-b52b0c51218a" providerId="ADAL" clId="{74060077-5E89-334C-B3EF-DC0FC11211E6}" dt="2023-07-13T17:20:03.649" v="184"/>
          <ac:spMkLst>
            <pc:docMk/>
            <pc:sldMk cId="1811746551" sldId="2147472401"/>
            <ac:spMk id="14" creationId="{6C442F32-904D-65E8-49A7-3A6243B3F606}"/>
          </ac:spMkLst>
        </pc:spChg>
        <pc:spChg chg="mod">
          <ac:chgData name="Teodor Irkliienko" userId="6b0899d4-add2-49c3-ac2e-b52b0c51218a" providerId="ADAL" clId="{74060077-5E89-334C-B3EF-DC0FC11211E6}" dt="2023-07-13T17:20:03.649" v="184"/>
          <ac:spMkLst>
            <pc:docMk/>
            <pc:sldMk cId="1811746551" sldId="2147472401"/>
            <ac:spMk id="15" creationId="{549A72BC-3F6B-F50B-8F51-5A989A6E3585}"/>
          </ac:spMkLst>
        </pc:spChg>
        <pc:spChg chg="mod">
          <ac:chgData name="Teodor Irkliienko" userId="6b0899d4-add2-49c3-ac2e-b52b0c51218a" providerId="ADAL" clId="{74060077-5E89-334C-B3EF-DC0FC11211E6}" dt="2023-07-13T17:20:03.649" v="184"/>
          <ac:spMkLst>
            <pc:docMk/>
            <pc:sldMk cId="1811746551" sldId="2147472401"/>
            <ac:spMk id="16" creationId="{57742772-3060-6F15-6AD5-7951EACBBC74}"/>
          </ac:spMkLst>
        </pc:spChg>
        <pc:spChg chg="mod">
          <ac:chgData name="Teodor Irkliienko" userId="6b0899d4-add2-49c3-ac2e-b52b0c51218a" providerId="ADAL" clId="{74060077-5E89-334C-B3EF-DC0FC11211E6}" dt="2023-07-13T17:20:03.649" v="184"/>
          <ac:spMkLst>
            <pc:docMk/>
            <pc:sldMk cId="1811746551" sldId="2147472401"/>
            <ac:spMk id="17" creationId="{C69BDC23-AF85-7972-3178-A5022F60E259}"/>
          </ac:spMkLst>
        </pc:spChg>
        <pc:spChg chg="mod">
          <ac:chgData name="Teodor Irkliienko" userId="6b0899d4-add2-49c3-ac2e-b52b0c51218a" providerId="ADAL" clId="{74060077-5E89-334C-B3EF-DC0FC11211E6}" dt="2023-07-13T17:20:03.649" v="184"/>
          <ac:spMkLst>
            <pc:docMk/>
            <pc:sldMk cId="1811746551" sldId="2147472401"/>
            <ac:spMk id="18" creationId="{6611565D-2693-72D7-5A17-F5F827F4A82C}"/>
          </ac:spMkLst>
        </pc:spChg>
        <pc:spChg chg="mod">
          <ac:chgData name="Teodor Irkliienko" userId="6b0899d4-add2-49c3-ac2e-b52b0c51218a" providerId="ADAL" clId="{74060077-5E89-334C-B3EF-DC0FC11211E6}" dt="2023-07-13T17:20:03.649" v="184"/>
          <ac:spMkLst>
            <pc:docMk/>
            <pc:sldMk cId="1811746551" sldId="2147472401"/>
            <ac:spMk id="19" creationId="{4DDF6871-D32D-D33C-8B12-C7C7ABD4495C}"/>
          </ac:spMkLst>
        </pc:spChg>
      </pc:sldChg>
      <pc:sldChg chg="modSp del">
        <pc:chgData name="Teodor Irkliienko" userId="6b0899d4-add2-49c3-ac2e-b52b0c51218a" providerId="ADAL" clId="{74060077-5E89-334C-B3EF-DC0FC11211E6}" dt="2023-07-14T07:25:10.717" v="1143" actId="2696"/>
        <pc:sldMkLst>
          <pc:docMk/>
          <pc:sldMk cId="1984774284" sldId="2147472402"/>
        </pc:sldMkLst>
        <pc:spChg chg="mod">
          <ac:chgData name="Teodor Irkliienko" userId="6b0899d4-add2-49c3-ac2e-b52b0c51218a" providerId="ADAL" clId="{74060077-5E89-334C-B3EF-DC0FC11211E6}" dt="2023-07-13T17:20:03.649" v="184"/>
          <ac:spMkLst>
            <pc:docMk/>
            <pc:sldMk cId="1984774284" sldId="2147472402"/>
            <ac:spMk id="12" creationId="{5C6BC200-7C88-970C-4CF5-1A07727C2F9D}"/>
          </ac:spMkLst>
        </pc:spChg>
        <pc:spChg chg="mod">
          <ac:chgData name="Teodor Irkliienko" userId="6b0899d4-add2-49c3-ac2e-b52b0c51218a" providerId="ADAL" clId="{74060077-5E89-334C-B3EF-DC0FC11211E6}" dt="2023-07-13T17:20:03.649" v="184"/>
          <ac:spMkLst>
            <pc:docMk/>
            <pc:sldMk cId="1984774284" sldId="2147472402"/>
            <ac:spMk id="13" creationId="{0937BE36-A485-DD02-C8DF-135EB3456EFF}"/>
          </ac:spMkLst>
        </pc:spChg>
        <pc:spChg chg="mod">
          <ac:chgData name="Teodor Irkliienko" userId="6b0899d4-add2-49c3-ac2e-b52b0c51218a" providerId="ADAL" clId="{74060077-5E89-334C-B3EF-DC0FC11211E6}" dt="2023-07-13T17:20:03.649" v="184"/>
          <ac:spMkLst>
            <pc:docMk/>
            <pc:sldMk cId="1984774284" sldId="2147472402"/>
            <ac:spMk id="14" creationId="{827BC123-2977-D6F2-14D4-33CEFA10797A}"/>
          </ac:spMkLst>
        </pc:spChg>
        <pc:spChg chg="mod">
          <ac:chgData name="Teodor Irkliienko" userId="6b0899d4-add2-49c3-ac2e-b52b0c51218a" providerId="ADAL" clId="{74060077-5E89-334C-B3EF-DC0FC11211E6}" dt="2023-07-13T17:20:03.649" v="184"/>
          <ac:spMkLst>
            <pc:docMk/>
            <pc:sldMk cId="1984774284" sldId="2147472402"/>
            <ac:spMk id="15" creationId="{A4DBB25F-47B2-D4C4-C2E3-3A590EB4DAB3}"/>
          </ac:spMkLst>
        </pc:spChg>
        <pc:spChg chg="mod">
          <ac:chgData name="Teodor Irkliienko" userId="6b0899d4-add2-49c3-ac2e-b52b0c51218a" providerId="ADAL" clId="{74060077-5E89-334C-B3EF-DC0FC11211E6}" dt="2023-07-13T17:20:03.649" v="184"/>
          <ac:spMkLst>
            <pc:docMk/>
            <pc:sldMk cId="1984774284" sldId="2147472402"/>
            <ac:spMk id="16" creationId="{E8A889CA-6EFE-1688-CFB9-4552CB61727E}"/>
          </ac:spMkLst>
        </pc:spChg>
        <pc:spChg chg="mod">
          <ac:chgData name="Teodor Irkliienko" userId="6b0899d4-add2-49c3-ac2e-b52b0c51218a" providerId="ADAL" clId="{74060077-5E89-334C-B3EF-DC0FC11211E6}" dt="2023-07-13T17:20:03.649" v="184"/>
          <ac:spMkLst>
            <pc:docMk/>
            <pc:sldMk cId="1984774284" sldId="2147472402"/>
            <ac:spMk id="17" creationId="{BDC41580-6A5E-A19E-F894-D44AC473C191}"/>
          </ac:spMkLst>
        </pc:spChg>
        <pc:spChg chg="mod">
          <ac:chgData name="Teodor Irkliienko" userId="6b0899d4-add2-49c3-ac2e-b52b0c51218a" providerId="ADAL" clId="{74060077-5E89-334C-B3EF-DC0FC11211E6}" dt="2023-07-13T17:20:03.649" v="184"/>
          <ac:spMkLst>
            <pc:docMk/>
            <pc:sldMk cId="1984774284" sldId="2147472402"/>
            <ac:spMk id="18" creationId="{24F17427-6C5D-4CB0-C875-F8C19698A072}"/>
          </ac:spMkLst>
        </pc:spChg>
        <pc:spChg chg="mod">
          <ac:chgData name="Teodor Irkliienko" userId="6b0899d4-add2-49c3-ac2e-b52b0c51218a" providerId="ADAL" clId="{74060077-5E89-334C-B3EF-DC0FC11211E6}" dt="2023-07-13T17:20:03.649" v="184"/>
          <ac:spMkLst>
            <pc:docMk/>
            <pc:sldMk cId="1984774284" sldId="2147472402"/>
            <ac:spMk id="19" creationId="{13A10B3A-DF3E-1769-8044-E3C0E2FFFC1B}"/>
          </ac:spMkLst>
        </pc:spChg>
        <pc:spChg chg="mod">
          <ac:chgData name="Teodor Irkliienko" userId="6b0899d4-add2-49c3-ac2e-b52b0c51218a" providerId="ADAL" clId="{74060077-5E89-334C-B3EF-DC0FC11211E6}" dt="2023-07-13T17:20:03.649" v="184"/>
          <ac:spMkLst>
            <pc:docMk/>
            <pc:sldMk cId="1984774284" sldId="2147472402"/>
            <ac:spMk id="20" creationId="{DD861D5F-B7C9-D98E-6FE9-6DCD0F756260}"/>
          </ac:spMkLst>
        </pc:spChg>
        <pc:spChg chg="mod">
          <ac:chgData name="Teodor Irkliienko" userId="6b0899d4-add2-49c3-ac2e-b52b0c51218a" providerId="ADAL" clId="{74060077-5E89-334C-B3EF-DC0FC11211E6}" dt="2023-07-13T17:20:03.649" v="184"/>
          <ac:spMkLst>
            <pc:docMk/>
            <pc:sldMk cId="1984774284" sldId="2147472402"/>
            <ac:spMk id="21" creationId="{D3398989-2423-7812-ECF0-7B5371FB38C6}"/>
          </ac:spMkLst>
        </pc:spChg>
        <pc:spChg chg="mod">
          <ac:chgData name="Teodor Irkliienko" userId="6b0899d4-add2-49c3-ac2e-b52b0c51218a" providerId="ADAL" clId="{74060077-5E89-334C-B3EF-DC0FC11211E6}" dt="2023-07-13T17:20:03.649" v="184"/>
          <ac:spMkLst>
            <pc:docMk/>
            <pc:sldMk cId="1984774284" sldId="2147472402"/>
            <ac:spMk id="22" creationId="{AF7C9D20-C9DF-2E1E-B660-D553FE5FB860}"/>
          </ac:spMkLst>
        </pc:spChg>
        <pc:spChg chg="mod">
          <ac:chgData name="Teodor Irkliienko" userId="6b0899d4-add2-49c3-ac2e-b52b0c51218a" providerId="ADAL" clId="{74060077-5E89-334C-B3EF-DC0FC11211E6}" dt="2023-07-13T17:20:03.649" v="184"/>
          <ac:spMkLst>
            <pc:docMk/>
            <pc:sldMk cId="1984774284" sldId="2147472402"/>
            <ac:spMk id="23" creationId="{DF3F6749-74F9-90A7-A907-AF26B69B6F3D}"/>
          </ac:spMkLst>
        </pc:spChg>
        <pc:spChg chg="mod">
          <ac:chgData name="Teodor Irkliienko" userId="6b0899d4-add2-49c3-ac2e-b52b0c51218a" providerId="ADAL" clId="{74060077-5E89-334C-B3EF-DC0FC11211E6}" dt="2023-07-13T17:20:03.649" v="184"/>
          <ac:spMkLst>
            <pc:docMk/>
            <pc:sldMk cId="1984774284" sldId="2147472402"/>
            <ac:spMk id="24" creationId="{4D6EE6DD-AE57-16EA-0FC4-98272B40C51A}"/>
          </ac:spMkLst>
        </pc:spChg>
        <pc:spChg chg="mod">
          <ac:chgData name="Teodor Irkliienko" userId="6b0899d4-add2-49c3-ac2e-b52b0c51218a" providerId="ADAL" clId="{74060077-5E89-334C-B3EF-DC0FC11211E6}" dt="2023-07-13T17:20:03.649" v="184"/>
          <ac:spMkLst>
            <pc:docMk/>
            <pc:sldMk cId="1984774284" sldId="2147472402"/>
            <ac:spMk id="25" creationId="{B663B2F0-0797-6FA7-E6F6-8A8A8300A18B}"/>
          </ac:spMkLst>
        </pc:spChg>
      </pc:sldChg>
      <pc:sldChg chg="addSp delSp modSp mod chgLayout">
        <pc:chgData name="Teodor Irkliienko" userId="6b0899d4-add2-49c3-ac2e-b52b0c51218a" providerId="ADAL" clId="{74060077-5E89-334C-B3EF-DC0FC11211E6}" dt="2023-07-14T11:30:27.143" v="2082"/>
        <pc:sldMkLst>
          <pc:docMk/>
          <pc:sldMk cId="2435389845" sldId="2147472403"/>
        </pc:sldMkLst>
        <pc:spChg chg="add mod ord">
          <ac:chgData name="Teodor Irkliienko" userId="6b0899d4-add2-49c3-ac2e-b52b0c51218a" providerId="ADAL" clId="{74060077-5E89-334C-B3EF-DC0FC11211E6}" dt="2023-07-14T07:25:26.063" v="1149" actId="20577"/>
          <ac:spMkLst>
            <pc:docMk/>
            <pc:sldMk cId="2435389845" sldId="2147472403"/>
            <ac:spMk id="2" creationId="{28C306D7-9E88-18D9-3562-E0B8F361E015}"/>
          </ac:spMkLst>
        </pc:spChg>
        <pc:spChg chg="add mod ord">
          <ac:chgData name="Teodor Irkliienko" userId="6b0899d4-add2-49c3-ac2e-b52b0c51218a" providerId="ADAL" clId="{74060077-5E89-334C-B3EF-DC0FC11211E6}" dt="2023-07-14T11:30:27.143" v="2082"/>
          <ac:spMkLst>
            <pc:docMk/>
            <pc:sldMk cId="2435389845" sldId="2147472403"/>
            <ac:spMk id="3" creationId="{3D395A46-8CF9-6574-117E-BCAC5E15E018}"/>
          </ac:spMkLst>
        </pc:spChg>
        <pc:spChg chg="add mod ord">
          <ac:chgData name="Teodor Irkliienko" userId="6b0899d4-add2-49c3-ac2e-b52b0c51218a" providerId="ADAL" clId="{74060077-5E89-334C-B3EF-DC0FC11211E6}" dt="2023-07-14T07:28:21.826" v="1205" actId="20577"/>
          <ac:spMkLst>
            <pc:docMk/>
            <pc:sldMk cId="2435389845" sldId="2147472403"/>
            <ac:spMk id="4" creationId="{BF4AA399-C1D4-7FA8-56F9-66E1808B1D9A}"/>
          </ac:spMkLst>
        </pc:spChg>
        <pc:spChg chg="add del mod ord">
          <ac:chgData name="Teodor Irkliienko" userId="6b0899d4-add2-49c3-ac2e-b52b0c51218a" providerId="ADAL" clId="{74060077-5E89-334C-B3EF-DC0FC11211E6}" dt="2023-07-14T07:25:35.391" v="1150" actId="931"/>
          <ac:spMkLst>
            <pc:docMk/>
            <pc:sldMk cId="2435389845" sldId="2147472403"/>
            <ac:spMk id="5" creationId="{DCF40A78-DFA2-7405-461C-BFE637BDA8F3}"/>
          </ac:spMkLst>
        </pc:spChg>
        <pc:spChg chg="add mod ord">
          <ac:chgData name="Teodor Irkliienko" userId="6b0899d4-add2-49c3-ac2e-b52b0c51218a" providerId="ADAL" clId="{74060077-5E89-334C-B3EF-DC0FC11211E6}" dt="2023-07-14T07:25:03.385" v="1141" actId="20577"/>
          <ac:spMkLst>
            <pc:docMk/>
            <pc:sldMk cId="2435389845" sldId="2147472403"/>
            <ac:spMk id="6" creationId="{CBDBEC3C-8A93-C38A-2AFD-44747876236A}"/>
          </ac:spMkLst>
        </pc:spChg>
        <pc:spChg chg="del">
          <ac:chgData name="Teodor Irkliienko" userId="6b0899d4-add2-49c3-ac2e-b52b0c51218a" providerId="ADAL" clId="{74060077-5E89-334C-B3EF-DC0FC11211E6}" dt="2023-07-13T18:10:56.283" v="442" actId="700"/>
          <ac:spMkLst>
            <pc:docMk/>
            <pc:sldMk cId="2435389845" sldId="2147472403"/>
            <ac:spMk id="16" creationId="{9109D05B-704E-23D0-B061-DD215FF883AF}"/>
          </ac:spMkLst>
        </pc:spChg>
        <pc:spChg chg="del">
          <ac:chgData name="Teodor Irkliienko" userId="6b0899d4-add2-49c3-ac2e-b52b0c51218a" providerId="ADAL" clId="{74060077-5E89-334C-B3EF-DC0FC11211E6}" dt="2023-07-13T18:10:56.283" v="442" actId="700"/>
          <ac:spMkLst>
            <pc:docMk/>
            <pc:sldMk cId="2435389845" sldId="2147472403"/>
            <ac:spMk id="17" creationId="{0CFC3752-D3AD-2AD7-4E7F-C1D2E7C57475}"/>
          </ac:spMkLst>
        </pc:spChg>
        <pc:spChg chg="del">
          <ac:chgData name="Teodor Irkliienko" userId="6b0899d4-add2-49c3-ac2e-b52b0c51218a" providerId="ADAL" clId="{74060077-5E89-334C-B3EF-DC0FC11211E6}" dt="2023-07-13T18:10:56.283" v="442" actId="700"/>
          <ac:spMkLst>
            <pc:docMk/>
            <pc:sldMk cId="2435389845" sldId="2147472403"/>
            <ac:spMk id="18" creationId="{D0DA816D-ED72-7B11-39E6-93CE159248B8}"/>
          </ac:spMkLst>
        </pc:spChg>
        <pc:spChg chg="del">
          <ac:chgData name="Teodor Irkliienko" userId="6b0899d4-add2-49c3-ac2e-b52b0c51218a" providerId="ADAL" clId="{74060077-5E89-334C-B3EF-DC0FC11211E6}" dt="2023-07-13T18:10:56.283" v="442" actId="700"/>
          <ac:spMkLst>
            <pc:docMk/>
            <pc:sldMk cId="2435389845" sldId="2147472403"/>
            <ac:spMk id="19" creationId="{CF877BBD-4BC4-0539-2F80-21782BE32A06}"/>
          </ac:spMkLst>
        </pc:spChg>
        <pc:spChg chg="del">
          <ac:chgData name="Teodor Irkliienko" userId="6b0899d4-add2-49c3-ac2e-b52b0c51218a" providerId="ADAL" clId="{74060077-5E89-334C-B3EF-DC0FC11211E6}" dt="2023-07-13T18:10:56.283" v="442" actId="700"/>
          <ac:spMkLst>
            <pc:docMk/>
            <pc:sldMk cId="2435389845" sldId="2147472403"/>
            <ac:spMk id="20" creationId="{934CE65D-F22B-59D4-BDFC-3830CCDD8E4D}"/>
          </ac:spMkLst>
        </pc:spChg>
        <pc:picChg chg="add mod">
          <ac:chgData name="Teodor Irkliienko" userId="6b0899d4-add2-49c3-ac2e-b52b0c51218a" providerId="ADAL" clId="{74060077-5E89-334C-B3EF-DC0FC11211E6}" dt="2023-07-14T07:25:35.391" v="1150" actId="931"/>
          <ac:picMkLst>
            <pc:docMk/>
            <pc:sldMk cId="2435389845" sldId="2147472403"/>
            <ac:picMk id="8" creationId="{2237A7F4-83ED-7121-3F6A-CDA502B2D607}"/>
          </ac:picMkLst>
        </pc:picChg>
      </pc:sldChg>
      <pc:sldChg chg="addSp delSp modSp mod modClrScheme chgLayout">
        <pc:chgData name="Teodor Irkliienko" userId="6b0899d4-add2-49c3-ac2e-b52b0c51218a" providerId="ADAL" clId="{74060077-5E89-334C-B3EF-DC0FC11211E6}" dt="2023-07-14T07:28:50.596" v="1212" actId="20577"/>
        <pc:sldMkLst>
          <pc:docMk/>
          <pc:sldMk cId="1302987491" sldId="2147472404"/>
        </pc:sldMkLst>
        <pc:spChg chg="add del mod ord">
          <ac:chgData name="Teodor Irkliienko" userId="6b0899d4-add2-49c3-ac2e-b52b0c51218a" providerId="ADAL" clId="{74060077-5E89-334C-B3EF-DC0FC11211E6}" dt="2023-07-13T18:11:02.973" v="445" actId="700"/>
          <ac:spMkLst>
            <pc:docMk/>
            <pc:sldMk cId="1302987491" sldId="2147472404"/>
            <ac:spMk id="2" creationId="{A744894C-2BDC-602B-3327-9D35618B98B5}"/>
          </ac:spMkLst>
        </pc:spChg>
        <pc:spChg chg="add del mod ord">
          <ac:chgData name="Teodor Irkliienko" userId="6b0899d4-add2-49c3-ac2e-b52b0c51218a" providerId="ADAL" clId="{74060077-5E89-334C-B3EF-DC0FC11211E6}" dt="2023-07-13T18:11:02.973" v="445" actId="700"/>
          <ac:spMkLst>
            <pc:docMk/>
            <pc:sldMk cId="1302987491" sldId="2147472404"/>
            <ac:spMk id="3" creationId="{7B444F63-1A8B-D7FE-59B8-EC622C460C35}"/>
          </ac:spMkLst>
        </pc:spChg>
        <pc:spChg chg="add del mod ord">
          <ac:chgData name="Teodor Irkliienko" userId="6b0899d4-add2-49c3-ac2e-b52b0c51218a" providerId="ADAL" clId="{74060077-5E89-334C-B3EF-DC0FC11211E6}" dt="2023-07-13T18:11:02.973" v="445" actId="700"/>
          <ac:spMkLst>
            <pc:docMk/>
            <pc:sldMk cId="1302987491" sldId="2147472404"/>
            <ac:spMk id="4" creationId="{C46AC85C-27A5-45CE-0F2E-BF1C7A731AE2}"/>
          </ac:spMkLst>
        </pc:spChg>
        <pc:spChg chg="add del mod ord">
          <ac:chgData name="Teodor Irkliienko" userId="6b0899d4-add2-49c3-ac2e-b52b0c51218a" providerId="ADAL" clId="{74060077-5E89-334C-B3EF-DC0FC11211E6}" dt="2023-07-13T18:11:02.973" v="445" actId="700"/>
          <ac:spMkLst>
            <pc:docMk/>
            <pc:sldMk cId="1302987491" sldId="2147472404"/>
            <ac:spMk id="5" creationId="{00A33326-F940-5E1C-66B4-7CB5F8F80F93}"/>
          </ac:spMkLst>
        </pc:spChg>
        <pc:spChg chg="add del mod ord">
          <ac:chgData name="Teodor Irkliienko" userId="6b0899d4-add2-49c3-ac2e-b52b0c51218a" providerId="ADAL" clId="{74060077-5E89-334C-B3EF-DC0FC11211E6}" dt="2023-07-13T18:11:02.973" v="445" actId="700"/>
          <ac:spMkLst>
            <pc:docMk/>
            <pc:sldMk cId="1302987491" sldId="2147472404"/>
            <ac:spMk id="6" creationId="{A46BC284-1D61-C815-9475-F41BF200E3AB}"/>
          </ac:spMkLst>
        </pc:spChg>
        <pc:spChg chg="add del mod ord">
          <ac:chgData name="Teodor Irkliienko" userId="6b0899d4-add2-49c3-ac2e-b52b0c51218a" providerId="ADAL" clId="{74060077-5E89-334C-B3EF-DC0FC11211E6}" dt="2023-07-13T18:11:00.300" v="444" actId="700"/>
          <ac:spMkLst>
            <pc:docMk/>
            <pc:sldMk cId="1302987491" sldId="2147472404"/>
            <ac:spMk id="7" creationId="{0738031C-6D74-595D-7248-E38196D8882B}"/>
          </ac:spMkLst>
        </pc:spChg>
        <pc:spChg chg="add del mod ord">
          <ac:chgData name="Teodor Irkliienko" userId="6b0899d4-add2-49c3-ac2e-b52b0c51218a" providerId="ADAL" clId="{74060077-5E89-334C-B3EF-DC0FC11211E6}" dt="2023-07-13T18:11:00.300" v="444" actId="700"/>
          <ac:spMkLst>
            <pc:docMk/>
            <pc:sldMk cId="1302987491" sldId="2147472404"/>
            <ac:spMk id="8" creationId="{B5746C85-ECC9-962B-0D40-C03F932E92E4}"/>
          </ac:spMkLst>
        </pc:spChg>
        <pc:spChg chg="add del mod ord">
          <ac:chgData name="Teodor Irkliienko" userId="6b0899d4-add2-49c3-ac2e-b52b0c51218a" providerId="ADAL" clId="{74060077-5E89-334C-B3EF-DC0FC11211E6}" dt="2023-07-13T18:11:00.300" v="444" actId="700"/>
          <ac:spMkLst>
            <pc:docMk/>
            <pc:sldMk cId="1302987491" sldId="2147472404"/>
            <ac:spMk id="9" creationId="{B22DD69F-948E-1523-56D5-0C3DFFB17F4D}"/>
          </ac:spMkLst>
        </pc:spChg>
        <pc:spChg chg="add del mod ord">
          <ac:chgData name="Teodor Irkliienko" userId="6b0899d4-add2-49c3-ac2e-b52b0c51218a" providerId="ADAL" clId="{74060077-5E89-334C-B3EF-DC0FC11211E6}" dt="2023-07-13T18:11:00.300" v="444" actId="700"/>
          <ac:spMkLst>
            <pc:docMk/>
            <pc:sldMk cId="1302987491" sldId="2147472404"/>
            <ac:spMk id="10" creationId="{0ED169C3-05A4-D52D-8488-0F838ACAAC4A}"/>
          </ac:spMkLst>
        </pc:spChg>
        <pc:spChg chg="add del mod ord">
          <ac:chgData name="Teodor Irkliienko" userId="6b0899d4-add2-49c3-ac2e-b52b0c51218a" providerId="ADAL" clId="{74060077-5E89-334C-B3EF-DC0FC11211E6}" dt="2023-07-13T18:11:00.300" v="444" actId="700"/>
          <ac:spMkLst>
            <pc:docMk/>
            <pc:sldMk cId="1302987491" sldId="2147472404"/>
            <ac:spMk id="11" creationId="{C495E24B-DA52-8A40-456E-E22CFA86CF59}"/>
          </ac:spMkLst>
        </pc:spChg>
        <pc:spChg chg="add mod ord">
          <ac:chgData name="Teodor Irkliienko" userId="6b0899d4-add2-49c3-ac2e-b52b0c51218a" providerId="ADAL" clId="{74060077-5E89-334C-B3EF-DC0FC11211E6}" dt="2023-07-14T07:27:48.671" v="1187" actId="20577"/>
          <ac:spMkLst>
            <pc:docMk/>
            <pc:sldMk cId="1302987491" sldId="2147472404"/>
            <ac:spMk id="12" creationId="{F21E32B4-A175-1DC8-3D0B-0B676AE75C6F}"/>
          </ac:spMkLst>
        </pc:spChg>
        <pc:spChg chg="add mod ord">
          <ac:chgData name="Teodor Irkliienko" userId="6b0899d4-add2-49c3-ac2e-b52b0c51218a" providerId="ADAL" clId="{74060077-5E89-334C-B3EF-DC0FC11211E6}" dt="2023-07-14T07:28:00.281" v="1189" actId="20577"/>
          <ac:spMkLst>
            <pc:docMk/>
            <pc:sldMk cId="1302987491" sldId="2147472404"/>
            <ac:spMk id="13" creationId="{EF996337-8F0F-8A76-B062-C553EAC702AA}"/>
          </ac:spMkLst>
        </pc:spChg>
        <pc:spChg chg="add mod ord">
          <ac:chgData name="Teodor Irkliienko" userId="6b0899d4-add2-49c3-ac2e-b52b0c51218a" providerId="ADAL" clId="{74060077-5E89-334C-B3EF-DC0FC11211E6}" dt="2023-07-14T07:28:50.596" v="1212" actId="20577"/>
          <ac:spMkLst>
            <pc:docMk/>
            <pc:sldMk cId="1302987491" sldId="2147472404"/>
            <ac:spMk id="14" creationId="{F08DBC36-6001-766B-ABEE-BF6E17EC27BC}"/>
          </ac:spMkLst>
        </pc:spChg>
        <pc:spChg chg="add mod ord">
          <ac:chgData name="Teodor Irkliienko" userId="6b0899d4-add2-49c3-ac2e-b52b0c51218a" providerId="ADAL" clId="{74060077-5E89-334C-B3EF-DC0FC11211E6}" dt="2023-07-14T07:28:16.868" v="1204" actId="20577"/>
          <ac:spMkLst>
            <pc:docMk/>
            <pc:sldMk cId="1302987491" sldId="2147472404"/>
            <ac:spMk id="15" creationId="{BCD41149-6270-29B8-982F-DC3F73E69D7B}"/>
          </ac:spMkLst>
        </pc:spChg>
        <pc:spChg chg="add del mod ord">
          <ac:chgData name="Teodor Irkliienko" userId="6b0899d4-add2-49c3-ac2e-b52b0c51218a" providerId="ADAL" clId="{74060077-5E89-334C-B3EF-DC0FC11211E6}" dt="2023-07-14T07:27:39.441" v="1185" actId="931"/>
          <ac:spMkLst>
            <pc:docMk/>
            <pc:sldMk cId="1302987491" sldId="2147472404"/>
            <ac:spMk id="16" creationId="{6407B2BB-497D-3E03-235A-CBF953158796}"/>
          </ac:spMkLst>
        </pc:spChg>
        <pc:picChg chg="add mod">
          <ac:chgData name="Teodor Irkliienko" userId="6b0899d4-add2-49c3-ac2e-b52b0c51218a" providerId="ADAL" clId="{74060077-5E89-334C-B3EF-DC0FC11211E6}" dt="2023-07-14T07:27:39.441" v="1185" actId="931"/>
          <ac:picMkLst>
            <pc:docMk/>
            <pc:sldMk cId="1302987491" sldId="2147472404"/>
            <ac:picMk id="18" creationId="{A66D90FD-7999-C552-C591-C0186564EDA4}"/>
          </ac:picMkLst>
        </pc:picChg>
      </pc:sldChg>
      <pc:sldChg chg="addSp delSp modSp mod chgLayout">
        <pc:chgData name="Teodor Irkliienko" userId="6b0899d4-add2-49c3-ac2e-b52b0c51218a" providerId="ADAL" clId="{74060077-5E89-334C-B3EF-DC0FC11211E6}" dt="2023-07-14T07:30:08.469" v="1284" actId="931"/>
        <pc:sldMkLst>
          <pc:docMk/>
          <pc:sldMk cId="2814460475" sldId="2147472405"/>
        </pc:sldMkLst>
        <pc:spChg chg="add mod ord">
          <ac:chgData name="Teodor Irkliienko" userId="6b0899d4-add2-49c3-ac2e-b52b0c51218a" providerId="ADAL" clId="{74060077-5E89-334C-B3EF-DC0FC11211E6}" dt="2023-07-14T07:29:08.595" v="1216" actId="20577"/>
          <ac:spMkLst>
            <pc:docMk/>
            <pc:sldMk cId="2814460475" sldId="2147472405"/>
            <ac:spMk id="2" creationId="{79C082A0-D475-3082-6EA1-183C2369B218}"/>
          </ac:spMkLst>
        </pc:spChg>
        <pc:spChg chg="add mod ord">
          <ac:chgData name="Teodor Irkliienko" userId="6b0899d4-add2-49c3-ac2e-b52b0c51218a" providerId="ADAL" clId="{74060077-5E89-334C-B3EF-DC0FC11211E6}" dt="2023-07-14T07:30:03.060" v="1283" actId="20577"/>
          <ac:spMkLst>
            <pc:docMk/>
            <pc:sldMk cId="2814460475" sldId="2147472405"/>
            <ac:spMk id="3" creationId="{ADD6105E-A0F6-BBA0-F246-4D8553AACF0D}"/>
          </ac:spMkLst>
        </pc:spChg>
        <pc:spChg chg="add del mod ord">
          <ac:chgData name="Teodor Irkliienko" userId="6b0899d4-add2-49c3-ac2e-b52b0c51218a" providerId="ADAL" clId="{74060077-5E89-334C-B3EF-DC0FC11211E6}" dt="2023-07-14T07:30:08.469" v="1284" actId="931"/>
          <ac:spMkLst>
            <pc:docMk/>
            <pc:sldMk cId="2814460475" sldId="2147472405"/>
            <ac:spMk id="4" creationId="{69328C8E-F59D-B986-FA27-52884C59853A}"/>
          </ac:spMkLst>
        </pc:spChg>
        <pc:spChg chg="add mod ord">
          <ac:chgData name="Teodor Irkliienko" userId="6b0899d4-add2-49c3-ac2e-b52b0c51218a" providerId="ADAL" clId="{74060077-5E89-334C-B3EF-DC0FC11211E6}" dt="2023-07-14T07:29:17.101" v="1218" actId="20577"/>
          <ac:spMkLst>
            <pc:docMk/>
            <pc:sldMk cId="2814460475" sldId="2147472405"/>
            <ac:spMk id="5" creationId="{BFF7494B-E09F-6339-4297-9AE813A78126}"/>
          </ac:spMkLst>
        </pc:spChg>
        <pc:spChg chg="del">
          <ac:chgData name="Teodor Irkliienko" userId="6b0899d4-add2-49c3-ac2e-b52b0c51218a" providerId="ADAL" clId="{74060077-5E89-334C-B3EF-DC0FC11211E6}" dt="2023-07-13T18:11:06.107" v="446" actId="700"/>
          <ac:spMkLst>
            <pc:docMk/>
            <pc:sldMk cId="2814460475" sldId="2147472405"/>
            <ac:spMk id="7" creationId="{28F3E63E-53BE-7FE4-11CA-777234F0C2C2}"/>
          </ac:spMkLst>
        </pc:spChg>
        <pc:spChg chg="del">
          <ac:chgData name="Teodor Irkliienko" userId="6b0899d4-add2-49c3-ac2e-b52b0c51218a" providerId="ADAL" clId="{74060077-5E89-334C-B3EF-DC0FC11211E6}" dt="2023-07-13T18:11:06.107" v="446" actId="700"/>
          <ac:spMkLst>
            <pc:docMk/>
            <pc:sldMk cId="2814460475" sldId="2147472405"/>
            <ac:spMk id="8" creationId="{DD91320A-EFE8-5039-D616-634DDD77B5A3}"/>
          </ac:spMkLst>
        </pc:spChg>
        <pc:spChg chg="del">
          <ac:chgData name="Teodor Irkliienko" userId="6b0899d4-add2-49c3-ac2e-b52b0c51218a" providerId="ADAL" clId="{74060077-5E89-334C-B3EF-DC0FC11211E6}" dt="2023-07-13T18:11:06.107" v="446" actId="700"/>
          <ac:spMkLst>
            <pc:docMk/>
            <pc:sldMk cId="2814460475" sldId="2147472405"/>
            <ac:spMk id="9" creationId="{47BDFD14-CD77-DD91-711D-4BE7580109FB}"/>
          </ac:spMkLst>
        </pc:spChg>
        <pc:spChg chg="del">
          <ac:chgData name="Teodor Irkliienko" userId="6b0899d4-add2-49c3-ac2e-b52b0c51218a" providerId="ADAL" clId="{74060077-5E89-334C-B3EF-DC0FC11211E6}" dt="2023-07-13T18:11:06.107" v="446" actId="700"/>
          <ac:spMkLst>
            <pc:docMk/>
            <pc:sldMk cId="2814460475" sldId="2147472405"/>
            <ac:spMk id="10" creationId="{599BD6C7-C4DC-A88C-59C6-9B235B3B4A63}"/>
          </ac:spMkLst>
        </pc:spChg>
        <pc:picChg chg="add mod">
          <ac:chgData name="Teodor Irkliienko" userId="6b0899d4-add2-49c3-ac2e-b52b0c51218a" providerId="ADAL" clId="{74060077-5E89-334C-B3EF-DC0FC11211E6}" dt="2023-07-14T07:30:08.469" v="1284" actId="931"/>
          <ac:picMkLst>
            <pc:docMk/>
            <pc:sldMk cId="2814460475" sldId="2147472405"/>
            <ac:picMk id="11" creationId="{191B38A7-9C01-5148-3AD6-EA7E0F0CB994}"/>
          </ac:picMkLst>
        </pc:picChg>
      </pc:sldChg>
      <pc:sldChg chg="addSp delSp modSp mod chgLayout">
        <pc:chgData name="Teodor Irkliienko" userId="6b0899d4-add2-49c3-ac2e-b52b0c51218a" providerId="ADAL" clId="{74060077-5E89-334C-B3EF-DC0FC11211E6}" dt="2023-07-14T07:31:57.285" v="1398" actId="931"/>
        <pc:sldMkLst>
          <pc:docMk/>
          <pc:sldMk cId="459738179" sldId="2147472406"/>
        </pc:sldMkLst>
        <pc:spChg chg="add mod ord">
          <ac:chgData name="Teodor Irkliienko" userId="6b0899d4-add2-49c3-ac2e-b52b0c51218a" providerId="ADAL" clId="{74060077-5E89-334C-B3EF-DC0FC11211E6}" dt="2023-07-14T07:31:53.483" v="1397" actId="20577"/>
          <ac:spMkLst>
            <pc:docMk/>
            <pc:sldMk cId="459738179" sldId="2147472406"/>
            <ac:spMk id="2" creationId="{448AF24C-A312-4A74-14B0-273EC06AAE65}"/>
          </ac:spMkLst>
        </pc:spChg>
        <pc:spChg chg="add del mod ord">
          <ac:chgData name="Teodor Irkliienko" userId="6b0899d4-add2-49c3-ac2e-b52b0c51218a" providerId="ADAL" clId="{74060077-5E89-334C-B3EF-DC0FC11211E6}" dt="2023-07-14T07:31:57.285" v="1398" actId="931"/>
          <ac:spMkLst>
            <pc:docMk/>
            <pc:sldMk cId="459738179" sldId="2147472406"/>
            <ac:spMk id="3" creationId="{A552DD99-8142-8099-A92E-ED10A519FEC4}"/>
          </ac:spMkLst>
        </pc:spChg>
        <pc:spChg chg="add mod ord">
          <ac:chgData name="Teodor Irkliienko" userId="6b0899d4-add2-49c3-ac2e-b52b0c51218a" providerId="ADAL" clId="{74060077-5E89-334C-B3EF-DC0FC11211E6}" dt="2023-07-14T07:31:27.262" v="1377" actId="20577"/>
          <ac:spMkLst>
            <pc:docMk/>
            <pc:sldMk cId="459738179" sldId="2147472406"/>
            <ac:spMk id="4" creationId="{AE83A6C4-6E6A-72F1-D167-95E8AF067C3C}"/>
          </ac:spMkLst>
        </pc:spChg>
        <pc:spChg chg="add mod ord">
          <ac:chgData name="Teodor Irkliienko" userId="6b0899d4-add2-49c3-ac2e-b52b0c51218a" providerId="ADAL" clId="{74060077-5E89-334C-B3EF-DC0FC11211E6}" dt="2023-07-14T07:31:43.165" v="1395" actId="20577"/>
          <ac:spMkLst>
            <pc:docMk/>
            <pc:sldMk cId="459738179" sldId="2147472406"/>
            <ac:spMk id="5" creationId="{50105DF1-CCD9-F26B-4C74-26415ED6F7A8}"/>
          </ac:spMkLst>
        </pc:spChg>
        <pc:spChg chg="del">
          <ac:chgData name="Teodor Irkliienko" userId="6b0899d4-add2-49c3-ac2e-b52b0c51218a" providerId="ADAL" clId="{74060077-5E89-334C-B3EF-DC0FC11211E6}" dt="2023-07-13T18:11:09.870" v="447" actId="700"/>
          <ac:spMkLst>
            <pc:docMk/>
            <pc:sldMk cId="459738179" sldId="2147472406"/>
            <ac:spMk id="6" creationId="{BA4AEF85-A090-2168-3592-E407D5680366}"/>
          </ac:spMkLst>
        </pc:spChg>
        <pc:spChg chg="del">
          <ac:chgData name="Teodor Irkliienko" userId="6b0899d4-add2-49c3-ac2e-b52b0c51218a" providerId="ADAL" clId="{74060077-5E89-334C-B3EF-DC0FC11211E6}" dt="2023-07-13T18:11:09.870" v="447" actId="700"/>
          <ac:spMkLst>
            <pc:docMk/>
            <pc:sldMk cId="459738179" sldId="2147472406"/>
            <ac:spMk id="7" creationId="{3DEBB2C5-94A2-F016-CA4D-64A72DBF2084}"/>
          </ac:spMkLst>
        </pc:spChg>
        <pc:spChg chg="del">
          <ac:chgData name="Teodor Irkliienko" userId="6b0899d4-add2-49c3-ac2e-b52b0c51218a" providerId="ADAL" clId="{74060077-5E89-334C-B3EF-DC0FC11211E6}" dt="2023-07-13T18:11:09.870" v="447" actId="700"/>
          <ac:spMkLst>
            <pc:docMk/>
            <pc:sldMk cId="459738179" sldId="2147472406"/>
            <ac:spMk id="8" creationId="{AB0AF50B-C6A7-D303-56AD-6FC8102B2558}"/>
          </ac:spMkLst>
        </pc:spChg>
        <pc:spChg chg="del">
          <ac:chgData name="Teodor Irkliienko" userId="6b0899d4-add2-49c3-ac2e-b52b0c51218a" providerId="ADAL" clId="{74060077-5E89-334C-B3EF-DC0FC11211E6}" dt="2023-07-13T18:11:09.870" v="447" actId="700"/>
          <ac:spMkLst>
            <pc:docMk/>
            <pc:sldMk cId="459738179" sldId="2147472406"/>
            <ac:spMk id="9" creationId="{CB0ED632-342F-41D4-06B7-0FD992C51420}"/>
          </ac:spMkLst>
        </pc:spChg>
        <pc:spChg chg="del">
          <ac:chgData name="Teodor Irkliienko" userId="6b0899d4-add2-49c3-ac2e-b52b0c51218a" providerId="ADAL" clId="{74060077-5E89-334C-B3EF-DC0FC11211E6}" dt="2023-07-13T18:11:09.870" v="447" actId="700"/>
          <ac:spMkLst>
            <pc:docMk/>
            <pc:sldMk cId="459738179" sldId="2147472406"/>
            <ac:spMk id="10" creationId="{121E4C9C-9965-B53E-2621-F13BE24B5C90}"/>
          </ac:spMkLst>
        </pc:spChg>
        <pc:spChg chg="add mod ord">
          <ac:chgData name="Teodor Irkliienko" userId="6b0899d4-add2-49c3-ac2e-b52b0c51218a" providerId="ADAL" clId="{74060077-5E89-334C-B3EF-DC0FC11211E6}" dt="2023-07-14T07:31:32.435" v="1382" actId="20577"/>
          <ac:spMkLst>
            <pc:docMk/>
            <pc:sldMk cId="459738179" sldId="2147472406"/>
            <ac:spMk id="11" creationId="{496D1340-6F62-A4D9-8EAD-8DBCEF915667}"/>
          </ac:spMkLst>
        </pc:spChg>
        <pc:picChg chg="add mod">
          <ac:chgData name="Teodor Irkliienko" userId="6b0899d4-add2-49c3-ac2e-b52b0c51218a" providerId="ADAL" clId="{74060077-5E89-334C-B3EF-DC0FC11211E6}" dt="2023-07-14T07:31:57.285" v="1398" actId="931"/>
          <ac:picMkLst>
            <pc:docMk/>
            <pc:sldMk cId="459738179" sldId="2147472406"/>
            <ac:picMk id="13" creationId="{2E3CD14C-89B2-A47F-DE0B-C22FCD2BD3CE}"/>
          </ac:picMkLst>
        </pc:picChg>
      </pc:sldChg>
      <pc:sldChg chg="addSp delSp modSp mod chgLayout">
        <pc:chgData name="Teodor Irkliienko" userId="6b0899d4-add2-49c3-ac2e-b52b0c51218a" providerId="ADAL" clId="{74060077-5E89-334C-B3EF-DC0FC11211E6}" dt="2023-07-14T07:38:30.436" v="1580" actId="478"/>
        <pc:sldMkLst>
          <pc:docMk/>
          <pc:sldMk cId="4180646183" sldId="2147472407"/>
        </pc:sldMkLst>
        <pc:spChg chg="add mod ord">
          <ac:chgData name="Teodor Irkliienko" userId="6b0899d4-add2-49c3-ac2e-b52b0c51218a" providerId="ADAL" clId="{74060077-5E89-334C-B3EF-DC0FC11211E6}" dt="2023-07-14T07:32:28.579" v="1412"/>
          <ac:spMkLst>
            <pc:docMk/>
            <pc:sldMk cId="4180646183" sldId="2147472407"/>
            <ac:spMk id="2" creationId="{A991BBAB-96F7-4C52-D32E-98908A5099ED}"/>
          </ac:spMkLst>
        </pc:spChg>
        <pc:spChg chg="add mod ord">
          <ac:chgData name="Teodor Irkliienko" userId="6b0899d4-add2-49c3-ac2e-b52b0c51218a" providerId="ADAL" clId="{74060077-5E89-334C-B3EF-DC0FC11211E6}" dt="2023-07-14T07:32:45.808" v="1445" actId="20577"/>
          <ac:spMkLst>
            <pc:docMk/>
            <pc:sldMk cId="4180646183" sldId="2147472407"/>
            <ac:spMk id="3" creationId="{AC0AE310-603F-2F86-D1E3-FC3F1426F8B5}"/>
          </ac:spMkLst>
        </pc:spChg>
        <pc:spChg chg="add mod ord">
          <ac:chgData name="Teodor Irkliienko" userId="6b0899d4-add2-49c3-ac2e-b52b0c51218a" providerId="ADAL" clId="{74060077-5E89-334C-B3EF-DC0FC11211E6}" dt="2023-07-14T07:32:21.421" v="1411" actId="20577"/>
          <ac:spMkLst>
            <pc:docMk/>
            <pc:sldMk cId="4180646183" sldId="2147472407"/>
            <ac:spMk id="4" creationId="{5D8C2905-1D14-C153-84C5-ED2B23D87FD2}"/>
          </ac:spMkLst>
        </pc:spChg>
        <pc:spChg chg="add mod ord">
          <ac:chgData name="Teodor Irkliienko" userId="6b0899d4-add2-49c3-ac2e-b52b0c51218a" providerId="ADAL" clId="{74060077-5E89-334C-B3EF-DC0FC11211E6}" dt="2023-07-14T07:34:55.056" v="1505"/>
          <ac:spMkLst>
            <pc:docMk/>
            <pc:sldMk cId="4180646183" sldId="2147472407"/>
            <ac:spMk id="5" creationId="{59A9481F-7DF7-4C63-7366-F49C808F23F0}"/>
          </ac:spMkLst>
        </pc:spChg>
        <pc:spChg chg="add mod ord">
          <ac:chgData name="Teodor Irkliienko" userId="6b0899d4-add2-49c3-ac2e-b52b0c51218a" providerId="ADAL" clId="{74060077-5E89-334C-B3EF-DC0FC11211E6}" dt="2023-07-14T07:35:15.908" v="1538" actId="20577"/>
          <ac:spMkLst>
            <pc:docMk/>
            <pc:sldMk cId="4180646183" sldId="2147472407"/>
            <ac:spMk id="6" creationId="{DB2AB7C8-A15A-5EE1-D6BF-8FBFC6C9966E}"/>
          </ac:spMkLst>
        </pc:spChg>
        <pc:spChg chg="del">
          <ac:chgData name="Teodor Irkliienko" userId="6b0899d4-add2-49c3-ac2e-b52b0c51218a" providerId="ADAL" clId="{74060077-5E89-334C-B3EF-DC0FC11211E6}" dt="2023-07-13T18:11:15.528" v="448" actId="700"/>
          <ac:spMkLst>
            <pc:docMk/>
            <pc:sldMk cId="4180646183" sldId="2147472407"/>
            <ac:spMk id="7" creationId="{606FA014-89FF-741B-9301-E917D4B949D6}"/>
          </ac:spMkLst>
        </pc:spChg>
        <pc:spChg chg="del">
          <ac:chgData name="Teodor Irkliienko" userId="6b0899d4-add2-49c3-ac2e-b52b0c51218a" providerId="ADAL" clId="{74060077-5E89-334C-B3EF-DC0FC11211E6}" dt="2023-07-13T18:11:15.528" v="448" actId="700"/>
          <ac:spMkLst>
            <pc:docMk/>
            <pc:sldMk cId="4180646183" sldId="2147472407"/>
            <ac:spMk id="8" creationId="{79012A8D-B18F-9238-8422-BEF2DD06E528}"/>
          </ac:spMkLst>
        </pc:spChg>
        <pc:spChg chg="del">
          <ac:chgData name="Teodor Irkliienko" userId="6b0899d4-add2-49c3-ac2e-b52b0c51218a" providerId="ADAL" clId="{74060077-5E89-334C-B3EF-DC0FC11211E6}" dt="2023-07-13T18:11:15.528" v="448" actId="700"/>
          <ac:spMkLst>
            <pc:docMk/>
            <pc:sldMk cId="4180646183" sldId="2147472407"/>
            <ac:spMk id="9" creationId="{924C7E38-EE16-3B20-8A43-18E7FBEC811B}"/>
          </ac:spMkLst>
        </pc:spChg>
        <pc:spChg chg="del">
          <ac:chgData name="Teodor Irkliienko" userId="6b0899d4-add2-49c3-ac2e-b52b0c51218a" providerId="ADAL" clId="{74060077-5E89-334C-B3EF-DC0FC11211E6}" dt="2023-07-13T18:11:15.528" v="448" actId="700"/>
          <ac:spMkLst>
            <pc:docMk/>
            <pc:sldMk cId="4180646183" sldId="2147472407"/>
            <ac:spMk id="10" creationId="{7805353E-52D7-2DD8-E92C-264CE3DB5E1B}"/>
          </ac:spMkLst>
        </pc:spChg>
        <pc:spChg chg="del">
          <ac:chgData name="Teodor Irkliienko" userId="6b0899d4-add2-49c3-ac2e-b52b0c51218a" providerId="ADAL" clId="{74060077-5E89-334C-B3EF-DC0FC11211E6}" dt="2023-07-13T18:11:15.528" v="448" actId="700"/>
          <ac:spMkLst>
            <pc:docMk/>
            <pc:sldMk cId="4180646183" sldId="2147472407"/>
            <ac:spMk id="11" creationId="{97191E60-9707-921D-BB35-A58161D822ED}"/>
          </ac:spMkLst>
        </pc:spChg>
        <pc:spChg chg="del">
          <ac:chgData name="Teodor Irkliienko" userId="6b0899d4-add2-49c3-ac2e-b52b0c51218a" providerId="ADAL" clId="{74060077-5E89-334C-B3EF-DC0FC11211E6}" dt="2023-07-13T18:11:15.528" v="448" actId="700"/>
          <ac:spMkLst>
            <pc:docMk/>
            <pc:sldMk cId="4180646183" sldId="2147472407"/>
            <ac:spMk id="12" creationId="{7C524C09-9194-8F30-FD43-C865DC330B8C}"/>
          </ac:spMkLst>
        </pc:spChg>
        <pc:spChg chg="del">
          <ac:chgData name="Teodor Irkliienko" userId="6b0899d4-add2-49c3-ac2e-b52b0c51218a" providerId="ADAL" clId="{74060077-5E89-334C-B3EF-DC0FC11211E6}" dt="2023-07-13T18:11:15.528" v="448" actId="700"/>
          <ac:spMkLst>
            <pc:docMk/>
            <pc:sldMk cId="4180646183" sldId="2147472407"/>
            <ac:spMk id="13" creationId="{0ECD304E-E595-9294-F069-5A7DCEC7E3D5}"/>
          </ac:spMkLst>
        </pc:spChg>
        <pc:spChg chg="del">
          <ac:chgData name="Teodor Irkliienko" userId="6b0899d4-add2-49c3-ac2e-b52b0c51218a" providerId="ADAL" clId="{74060077-5E89-334C-B3EF-DC0FC11211E6}" dt="2023-07-13T18:11:15.528" v="448" actId="700"/>
          <ac:spMkLst>
            <pc:docMk/>
            <pc:sldMk cId="4180646183" sldId="2147472407"/>
            <ac:spMk id="14" creationId="{3FFB06E3-58CD-731A-D078-B2B98AD54FCB}"/>
          </ac:spMkLst>
        </pc:spChg>
        <pc:spChg chg="del">
          <ac:chgData name="Teodor Irkliienko" userId="6b0899d4-add2-49c3-ac2e-b52b0c51218a" providerId="ADAL" clId="{74060077-5E89-334C-B3EF-DC0FC11211E6}" dt="2023-07-13T18:11:15.528" v="448" actId="700"/>
          <ac:spMkLst>
            <pc:docMk/>
            <pc:sldMk cId="4180646183" sldId="2147472407"/>
            <ac:spMk id="15" creationId="{9CBF3CAA-F5B3-0D80-08B6-81266FB9B5AB}"/>
          </ac:spMkLst>
        </pc:spChg>
        <pc:spChg chg="del">
          <ac:chgData name="Teodor Irkliienko" userId="6b0899d4-add2-49c3-ac2e-b52b0c51218a" providerId="ADAL" clId="{74060077-5E89-334C-B3EF-DC0FC11211E6}" dt="2023-07-13T18:11:15.528" v="448" actId="700"/>
          <ac:spMkLst>
            <pc:docMk/>
            <pc:sldMk cId="4180646183" sldId="2147472407"/>
            <ac:spMk id="16" creationId="{1115BB92-FCF4-041C-0CB1-875A0A72AFA4}"/>
          </ac:spMkLst>
        </pc:spChg>
        <pc:spChg chg="add del mod ord">
          <ac:chgData name="Teodor Irkliienko" userId="6b0899d4-add2-49c3-ac2e-b52b0c51218a" providerId="ADAL" clId="{74060077-5E89-334C-B3EF-DC0FC11211E6}" dt="2023-07-14T07:35:47.427" v="1545" actId="1957"/>
          <ac:spMkLst>
            <pc:docMk/>
            <pc:sldMk cId="4180646183" sldId="2147472407"/>
            <ac:spMk id="17" creationId="{E234513E-FE98-EE19-92D3-3130E16747C2}"/>
          </ac:spMkLst>
        </pc:spChg>
        <pc:spChg chg="add mod ord">
          <ac:chgData name="Teodor Irkliienko" userId="6b0899d4-add2-49c3-ac2e-b52b0c51218a" providerId="ADAL" clId="{74060077-5E89-334C-B3EF-DC0FC11211E6}" dt="2023-07-14T07:34:59.226" v="1507" actId="20577"/>
          <ac:spMkLst>
            <pc:docMk/>
            <pc:sldMk cId="4180646183" sldId="2147472407"/>
            <ac:spMk id="18" creationId="{4988904C-3B67-F0B7-4BC8-136EE82A0ADC}"/>
          </ac:spMkLst>
        </pc:spChg>
        <pc:spChg chg="add mod ord">
          <ac:chgData name="Teodor Irkliienko" userId="6b0899d4-add2-49c3-ac2e-b52b0c51218a" providerId="ADAL" clId="{74060077-5E89-334C-B3EF-DC0FC11211E6}" dt="2023-07-14T07:35:20.749" v="1540" actId="20577"/>
          <ac:spMkLst>
            <pc:docMk/>
            <pc:sldMk cId="4180646183" sldId="2147472407"/>
            <ac:spMk id="19" creationId="{6D3F3044-A028-9CCC-14F3-700DF6E42B1F}"/>
          </ac:spMkLst>
        </pc:spChg>
        <pc:spChg chg="add del mod ord">
          <ac:chgData name="Teodor Irkliienko" userId="6b0899d4-add2-49c3-ac2e-b52b0c51218a" providerId="ADAL" clId="{74060077-5E89-334C-B3EF-DC0FC11211E6}" dt="2023-07-14T07:36:01.582" v="1550" actId="1957"/>
          <ac:spMkLst>
            <pc:docMk/>
            <pc:sldMk cId="4180646183" sldId="2147472407"/>
            <ac:spMk id="20" creationId="{42824B74-DDDF-CE72-7BC2-8000B6D8D2A9}"/>
          </ac:spMkLst>
        </pc:spChg>
        <pc:spChg chg="add del mod ord">
          <ac:chgData name="Teodor Irkliienko" userId="6b0899d4-add2-49c3-ac2e-b52b0c51218a" providerId="ADAL" clId="{74060077-5E89-334C-B3EF-DC0FC11211E6}" dt="2023-07-14T07:38:30.436" v="1580" actId="478"/>
          <ac:spMkLst>
            <pc:docMk/>
            <pc:sldMk cId="4180646183" sldId="2147472407"/>
            <ac:spMk id="21" creationId="{A1689DC1-6E7B-DAFC-82CE-977D80018173}"/>
          </ac:spMkLst>
        </pc:spChg>
        <pc:spChg chg="add del mod">
          <ac:chgData name="Teodor Irkliienko" userId="6b0899d4-add2-49c3-ac2e-b52b0c51218a" providerId="ADAL" clId="{74060077-5E89-334C-B3EF-DC0FC11211E6}" dt="2023-07-14T07:37:11.257" v="1570" actId="1957"/>
          <ac:spMkLst>
            <pc:docMk/>
            <pc:sldMk cId="4180646183" sldId="2147472407"/>
            <ac:spMk id="33" creationId="{B80B4E5A-2912-40FA-E2DB-6DBA3B4CA560}"/>
          </ac:spMkLst>
        </pc:spChg>
        <pc:spChg chg="add del mod">
          <ac:chgData name="Teodor Irkliienko" userId="6b0899d4-add2-49c3-ac2e-b52b0c51218a" providerId="ADAL" clId="{74060077-5E89-334C-B3EF-DC0FC11211E6}" dt="2023-07-14T07:38:06.456" v="1577" actId="1957"/>
          <ac:spMkLst>
            <pc:docMk/>
            <pc:sldMk cId="4180646183" sldId="2147472407"/>
            <ac:spMk id="40" creationId="{CCCC3367-92FD-E6AF-50A5-43CE66009A0D}"/>
          </ac:spMkLst>
        </pc:spChg>
        <pc:spChg chg="add del mod">
          <ac:chgData name="Teodor Irkliienko" userId="6b0899d4-add2-49c3-ac2e-b52b0c51218a" providerId="ADAL" clId="{74060077-5E89-334C-B3EF-DC0FC11211E6}" dt="2023-07-14T07:38:26.406" v="1579"/>
          <ac:spMkLst>
            <pc:docMk/>
            <pc:sldMk cId="4180646183" sldId="2147472407"/>
            <ac:spMk id="47" creationId="{82DD41EE-FD53-28A2-3E2B-70AB4F100F42}"/>
          </ac:spMkLst>
        </pc:spChg>
        <pc:graphicFrameChg chg="add mod">
          <ac:chgData name="Teodor Irkliienko" userId="6b0899d4-add2-49c3-ac2e-b52b0c51218a" providerId="ADAL" clId="{74060077-5E89-334C-B3EF-DC0FC11211E6}" dt="2023-07-14T07:35:47.427" v="1545" actId="1957"/>
          <ac:graphicFrameMkLst>
            <pc:docMk/>
            <pc:sldMk cId="4180646183" sldId="2147472407"/>
            <ac:graphicFrameMk id="26" creationId="{497BC5BF-2489-0565-0B1A-1C741EBDD787}"/>
          </ac:graphicFrameMkLst>
        </pc:graphicFrameChg>
        <pc:graphicFrameChg chg="add del mod">
          <ac:chgData name="Teodor Irkliienko" userId="6b0899d4-add2-49c3-ac2e-b52b0c51218a" providerId="ADAL" clId="{74060077-5E89-334C-B3EF-DC0FC11211E6}" dt="2023-07-14T07:37:03.323" v="1565" actId="478"/>
          <ac:graphicFrameMkLst>
            <pc:docMk/>
            <pc:sldMk cId="4180646183" sldId="2147472407"/>
            <ac:graphicFrameMk id="31" creationId="{01A83EF9-D397-38D3-C6A8-A15B30C084D4}"/>
          </ac:graphicFrameMkLst>
        </pc:graphicFrameChg>
        <pc:graphicFrameChg chg="add del mod">
          <ac:chgData name="Teodor Irkliienko" userId="6b0899d4-add2-49c3-ac2e-b52b0c51218a" providerId="ADAL" clId="{74060077-5E89-334C-B3EF-DC0FC11211E6}" dt="2023-07-14T07:37:59.245" v="1572" actId="478"/>
          <ac:graphicFrameMkLst>
            <pc:docMk/>
            <pc:sldMk cId="4180646183" sldId="2147472407"/>
            <ac:graphicFrameMk id="38" creationId="{43C9790B-31E7-6361-46D8-BDC9C1B2F99F}"/>
          </ac:graphicFrameMkLst>
        </pc:graphicFrameChg>
        <pc:graphicFrameChg chg="add del mod">
          <ac:chgData name="Teodor Irkliienko" userId="6b0899d4-add2-49c3-ac2e-b52b0c51218a" providerId="ADAL" clId="{74060077-5E89-334C-B3EF-DC0FC11211E6}" dt="2023-07-14T07:38:17.970" v="1578" actId="478"/>
          <ac:graphicFrameMkLst>
            <pc:docMk/>
            <pc:sldMk cId="4180646183" sldId="2147472407"/>
            <ac:graphicFrameMk id="45" creationId="{F1478602-4D11-A474-81AE-112D43B7E813}"/>
          </ac:graphicFrameMkLst>
        </pc:graphicFrameChg>
        <pc:graphicFrameChg chg="add mod">
          <ac:chgData name="Teodor Irkliienko" userId="6b0899d4-add2-49c3-ac2e-b52b0c51218a" providerId="ADAL" clId="{74060077-5E89-334C-B3EF-DC0FC11211E6}" dt="2023-07-14T07:38:26.406" v="1579"/>
          <ac:graphicFrameMkLst>
            <pc:docMk/>
            <pc:sldMk cId="4180646183" sldId="2147472407"/>
            <ac:graphicFrameMk id="48" creationId="{D55057D4-08F6-F2FC-492B-C73DEF1DB754}"/>
          </ac:graphicFrameMkLst>
        </pc:graphicFrameChg>
      </pc:sldChg>
      <pc:sldChg chg="addSp delSp modSp mod chgLayout">
        <pc:chgData name="Teodor Irkliienko" userId="6b0899d4-add2-49c3-ac2e-b52b0c51218a" providerId="ADAL" clId="{74060077-5E89-334C-B3EF-DC0FC11211E6}" dt="2023-07-14T07:47:07.799" v="1695" actId="20577"/>
        <pc:sldMkLst>
          <pc:docMk/>
          <pc:sldMk cId="519107431" sldId="2147472408"/>
        </pc:sldMkLst>
        <pc:spChg chg="add mod ord">
          <ac:chgData name="Teodor Irkliienko" userId="6b0899d4-add2-49c3-ac2e-b52b0c51218a" providerId="ADAL" clId="{74060077-5E89-334C-B3EF-DC0FC11211E6}" dt="2023-07-14T07:42:41.893" v="1628"/>
          <ac:spMkLst>
            <pc:docMk/>
            <pc:sldMk cId="519107431" sldId="2147472408"/>
            <ac:spMk id="2" creationId="{9F3FE874-2DA7-3E05-E271-CD6B6F9B4ADF}"/>
          </ac:spMkLst>
        </pc:spChg>
        <pc:spChg chg="add mod ord">
          <ac:chgData name="Teodor Irkliienko" userId="6b0899d4-add2-49c3-ac2e-b52b0c51218a" providerId="ADAL" clId="{74060077-5E89-334C-B3EF-DC0FC11211E6}" dt="2023-07-14T07:47:07.799" v="1695" actId="20577"/>
          <ac:spMkLst>
            <pc:docMk/>
            <pc:sldMk cId="519107431" sldId="2147472408"/>
            <ac:spMk id="3" creationId="{285CE5E2-B80A-80C7-F61D-471669915EF6}"/>
          </ac:spMkLst>
        </pc:spChg>
        <pc:spChg chg="add mod ord">
          <ac:chgData name="Teodor Irkliienko" userId="6b0899d4-add2-49c3-ac2e-b52b0c51218a" providerId="ADAL" clId="{74060077-5E89-334C-B3EF-DC0FC11211E6}" dt="2023-07-14T07:46:36.961" v="1689" actId="20577"/>
          <ac:spMkLst>
            <pc:docMk/>
            <pc:sldMk cId="519107431" sldId="2147472408"/>
            <ac:spMk id="4" creationId="{60737B25-9B20-254A-08C6-DDF5CFADF08B}"/>
          </ac:spMkLst>
        </pc:spChg>
        <pc:spChg chg="add mod ord">
          <ac:chgData name="Teodor Irkliienko" userId="6b0899d4-add2-49c3-ac2e-b52b0c51218a" providerId="ADAL" clId="{74060077-5E89-334C-B3EF-DC0FC11211E6}" dt="2023-07-14T07:39:02.839" v="1593" actId="20577"/>
          <ac:spMkLst>
            <pc:docMk/>
            <pc:sldMk cId="519107431" sldId="2147472408"/>
            <ac:spMk id="5" creationId="{2E46EF82-307D-B52F-1A57-1C629C228DBF}"/>
          </ac:spMkLst>
        </pc:spChg>
        <pc:spChg chg="add del mod ord">
          <ac:chgData name="Teodor Irkliienko" userId="6b0899d4-add2-49c3-ac2e-b52b0c51218a" providerId="ADAL" clId="{74060077-5E89-334C-B3EF-DC0FC11211E6}" dt="2023-07-14T07:46:12.496" v="1665" actId="1957"/>
          <ac:spMkLst>
            <pc:docMk/>
            <pc:sldMk cId="519107431" sldId="2147472408"/>
            <ac:spMk id="6" creationId="{F77526DA-4CDB-29A1-62EC-01C9B5867E01}"/>
          </ac:spMkLst>
        </pc:spChg>
        <pc:spChg chg="del">
          <ac:chgData name="Teodor Irkliienko" userId="6b0899d4-add2-49c3-ac2e-b52b0c51218a" providerId="ADAL" clId="{74060077-5E89-334C-B3EF-DC0FC11211E6}" dt="2023-07-13T18:11:19.432" v="449" actId="700"/>
          <ac:spMkLst>
            <pc:docMk/>
            <pc:sldMk cId="519107431" sldId="2147472408"/>
            <ac:spMk id="12" creationId="{424BE499-7F56-816B-0EF5-2ADE49785D22}"/>
          </ac:spMkLst>
        </pc:spChg>
        <pc:spChg chg="del">
          <ac:chgData name="Teodor Irkliienko" userId="6b0899d4-add2-49c3-ac2e-b52b0c51218a" providerId="ADAL" clId="{74060077-5E89-334C-B3EF-DC0FC11211E6}" dt="2023-07-13T18:11:19.432" v="449" actId="700"/>
          <ac:spMkLst>
            <pc:docMk/>
            <pc:sldMk cId="519107431" sldId="2147472408"/>
            <ac:spMk id="13" creationId="{C48A6CCA-5EDE-4C1E-6E64-47A37FAB179D}"/>
          </ac:spMkLst>
        </pc:spChg>
        <pc:spChg chg="del">
          <ac:chgData name="Teodor Irkliienko" userId="6b0899d4-add2-49c3-ac2e-b52b0c51218a" providerId="ADAL" clId="{74060077-5E89-334C-B3EF-DC0FC11211E6}" dt="2023-07-13T18:11:19.432" v="449" actId="700"/>
          <ac:spMkLst>
            <pc:docMk/>
            <pc:sldMk cId="519107431" sldId="2147472408"/>
            <ac:spMk id="14" creationId="{33DA9118-EC1D-49BA-135F-D82831EC01BD}"/>
          </ac:spMkLst>
        </pc:spChg>
        <pc:spChg chg="del">
          <ac:chgData name="Teodor Irkliienko" userId="6b0899d4-add2-49c3-ac2e-b52b0c51218a" providerId="ADAL" clId="{74060077-5E89-334C-B3EF-DC0FC11211E6}" dt="2023-07-13T18:11:19.432" v="449" actId="700"/>
          <ac:spMkLst>
            <pc:docMk/>
            <pc:sldMk cId="519107431" sldId="2147472408"/>
            <ac:spMk id="15" creationId="{EEFD393E-7409-04D1-6934-ED7381F57157}"/>
          </ac:spMkLst>
        </pc:spChg>
        <pc:spChg chg="del">
          <ac:chgData name="Teodor Irkliienko" userId="6b0899d4-add2-49c3-ac2e-b52b0c51218a" providerId="ADAL" clId="{74060077-5E89-334C-B3EF-DC0FC11211E6}" dt="2023-07-13T18:11:19.432" v="449" actId="700"/>
          <ac:spMkLst>
            <pc:docMk/>
            <pc:sldMk cId="519107431" sldId="2147472408"/>
            <ac:spMk id="16" creationId="{E8A85622-0CD3-8EF2-B558-7A58A216718C}"/>
          </ac:spMkLst>
        </pc:spChg>
        <pc:graphicFrameChg chg="add mod">
          <ac:chgData name="Teodor Irkliienko" userId="6b0899d4-add2-49c3-ac2e-b52b0c51218a" providerId="ADAL" clId="{74060077-5E89-334C-B3EF-DC0FC11211E6}" dt="2023-07-14T07:46:12.496" v="1665" actId="1957"/>
          <ac:graphicFrameMkLst>
            <pc:docMk/>
            <pc:sldMk cId="519107431" sldId="2147472408"/>
            <ac:graphicFrameMk id="11" creationId="{5C411B4D-A08D-2F82-150D-7711685F7DE6}"/>
          </ac:graphicFrameMkLst>
        </pc:graphicFrameChg>
      </pc:sldChg>
      <pc:sldChg chg="addSp delSp modSp mod chgLayout">
        <pc:chgData name="Teodor Irkliienko" userId="6b0899d4-add2-49c3-ac2e-b52b0c51218a" providerId="ADAL" clId="{74060077-5E89-334C-B3EF-DC0FC11211E6}" dt="2023-07-14T07:48:09.433" v="1703"/>
        <pc:sldMkLst>
          <pc:docMk/>
          <pc:sldMk cId="2923994897" sldId="2147472409"/>
        </pc:sldMkLst>
        <pc:spChg chg="add mod ord">
          <ac:chgData name="Teodor Irkliienko" userId="6b0899d4-add2-49c3-ac2e-b52b0c51218a" providerId="ADAL" clId="{74060077-5E89-334C-B3EF-DC0FC11211E6}" dt="2023-07-14T07:42:44.622" v="1629"/>
          <ac:spMkLst>
            <pc:docMk/>
            <pc:sldMk cId="2923994897" sldId="2147472409"/>
            <ac:spMk id="2" creationId="{C8D12129-CC3D-DF90-834C-84B87874259A}"/>
          </ac:spMkLst>
        </pc:spChg>
        <pc:spChg chg="add mod ord">
          <ac:chgData name="Teodor Irkliienko" userId="6b0899d4-add2-49c3-ac2e-b52b0c51218a" providerId="ADAL" clId="{74060077-5E89-334C-B3EF-DC0FC11211E6}" dt="2023-07-14T07:48:09.433" v="1703"/>
          <ac:spMkLst>
            <pc:docMk/>
            <pc:sldMk cId="2923994897" sldId="2147472409"/>
            <ac:spMk id="3" creationId="{53F7EB6B-48EE-E791-4210-0A366EAFE20E}"/>
          </ac:spMkLst>
        </pc:spChg>
        <pc:spChg chg="add mod ord">
          <ac:chgData name="Teodor Irkliienko" userId="6b0899d4-add2-49c3-ac2e-b52b0c51218a" providerId="ADAL" clId="{74060077-5E89-334C-B3EF-DC0FC11211E6}" dt="2023-07-14T07:48:01.078" v="1702" actId="20577"/>
          <ac:spMkLst>
            <pc:docMk/>
            <pc:sldMk cId="2923994897" sldId="2147472409"/>
            <ac:spMk id="4" creationId="{C9CF464F-C125-643A-EAA0-6F916B67EB10}"/>
          </ac:spMkLst>
        </pc:spChg>
        <pc:spChg chg="add mod ord">
          <ac:chgData name="Teodor Irkliienko" userId="6b0899d4-add2-49c3-ac2e-b52b0c51218a" providerId="ADAL" clId="{74060077-5E89-334C-B3EF-DC0FC11211E6}" dt="2023-07-14T07:39:08.827" v="1595" actId="20577"/>
          <ac:spMkLst>
            <pc:docMk/>
            <pc:sldMk cId="2923994897" sldId="2147472409"/>
            <ac:spMk id="5" creationId="{043D394B-F2FE-681F-5E1A-96F473F27E17}"/>
          </ac:spMkLst>
        </pc:spChg>
        <pc:spChg chg="add del mod ord">
          <ac:chgData name="Teodor Irkliienko" userId="6b0899d4-add2-49c3-ac2e-b52b0c51218a" providerId="ADAL" clId="{74060077-5E89-334C-B3EF-DC0FC11211E6}" dt="2023-07-14T07:47:23.498" v="1700" actId="1957"/>
          <ac:spMkLst>
            <pc:docMk/>
            <pc:sldMk cId="2923994897" sldId="2147472409"/>
            <ac:spMk id="6" creationId="{824C625D-C340-6C98-B9B2-94847A6474B1}"/>
          </ac:spMkLst>
        </pc:spChg>
        <pc:spChg chg="del">
          <ac:chgData name="Teodor Irkliienko" userId="6b0899d4-add2-49c3-ac2e-b52b0c51218a" providerId="ADAL" clId="{74060077-5E89-334C-B3EF-DC0FC11211E6}" dt="2023-07-13T18:11:24.923" v="450" actId="700"/>
          <ac:spMkLst>
            <pc:docMk/>
            <pc:sldMk cId="2923994897" sldId="2147472409"/>
            <ac:spMk id="7" creationId="{55F80FB0-4B48-CE69-6BCB-3D72A9983574}"/>
          </ac:spMkLst>
        </pc:spChg>
        <pc:spChg chg="del">
          <ac:chgData name="Teodor Irkliienko" userId="6b0899d4-add2-49c3-ac2e-b52b0c51218a" providerId="ADAL" clId="{74060077-5E89-334C-B3EF-DC0FC11211E6}" dt="2023-07-13T18:11:24.923" v="450" actId="700"/>
          <ac:spMkLst>
            <pc:docMk/>
            <pc:sldMk cId="2923994897" sldId="2147472409"/>
            <ac:spMk id="8" creationId="{52C979BB-E2FE-AAF9-5966-125C4DDB66CA}"/>
          </ac:spMkLst>
        </pc:spChg>
        <pc:spChg chg="del">
          <ac:chgData name="Teodor Irkliienko" userId="6b0899d4-add2-49c3-ac2e-b52b0c51218a" providerId="ADAL" clId="{74060077-5E89-334C-B3EF-DC0FC11211E6}" dt="2023-07-13T18:11:24.923" v="450" actId="700"/>
          <ac:spMkLst>
            <pc:docMk/>
            <pc:sldMk cId="2923994897" sldId="2147472409"/>
            <ac:spMk id="9" creationId="{E908A6EB-062E-D30A-D2B8-AF2D7E6A4033}"/>
          </ac:spMkLst>
        </pc:spChg>
        <pc:spChg chg="del">
          <ac:chgData name="Teodor Irkliienko" userId="6b0899d4-add2-49c3-ac2e-b52b0c51218a" providerId="ADAL" clId="{74060077-5E89-334C-B3EF-DC0FC11211E6}" dt="2023-07-13T18:11:24.923" v="450" actId="700"/>
          <ac:spMkLst>
            <pc:docMk/>
            <pc:sldMk cId="2923994897" sldId="2147472409"/>
            <ac:spMk id="10" creationId="{2A7290D9-EC5B-C2DD-F1C7-00A03DAB8D4D}"/>
          </ac:spMkLst>
        </pc:spChg>
        <pc:spChg chg="del">
          <ac:chgData name="Teodor Irkliienko" userId="6b0899d4-add2-49c3-ac2e-b52b0c51218a" providerId="ADAL" clId="{74060077-5E89-334C-B3EF-DC0FC11211E6}" dt="2023-07-13T18:11:24.923" v="450" actId="700"/>
          <ac:spMkLst>
            <pc:docMk/>
            <pc:sldMk cId="2923994897" sldId="2147472409"/>
            <ac:spMk id="11" creationId="{FBA1152A-6DA6-E7F4-0F28-6AD14F9EC547}"/>
          </ac:spMkLst>
        </pc:spChg>
        <pc:graphicFrameChg chg="add mod">
          <ac:chgData name="Teodor Irkliienko" userId="6b0899d4-add2-49c3-ac2e-b52b0c51218a" providerId="ADAL" clId="{74060077-5E89-334C-B3EF-DC0FC11211E6}" dt="2023-07-14T07:47:23.498" v="1700" actId="1957"/>
          <ac:graphicFrameMkLst>
            <pc:docMk/>
            <pc:sldMk cId="2923994897" sldId="2147472409"/>
            <ac:graphicFrameMk id="16" creationId="{EEF31FB2-C1D0-D8F6-7155-2D6FACD0FCC1}"/>
          </ac:graphicFrameMkLst>
        </pc:graphicFrameChg>
      </pc:sldChg>
      <pc:sldChg chg="addSp delSp modSp mod chgLayout">
        <pc:chgData name="Teodor Irkliienko" userId="6b0899d4-add2-49c3-ac2e-b52b0c51218a" providerId="ADAL" clId="{74060077-5E89-334C-B3EF-DC0FC11211E6}" dt="2023-07-14T09:14:24.306" v="1716" actId="20577"/>
        <pc:sldMkLst>
          <pc:docMk/>
          <pc:sldMk cId="3491731301" sldId="2147472410"/>
        </pc:sldMkLst>
        <pc:spChg chg="add mod ord">
          <ac:chgData name="Teodor Irkliienko" userId="6b0899d4-add2-49c3-ac2e-b52b0c51218a" providerId="ADAL" clId="{74060077-5E89-334C-B3EF-DC0FC11211E6}" dt="2023-07-14T07:42:47.358" v="1630"/>
          <ac:spMkLst>
            <pc:docMk/>
            <pc:sldMk cId="3491731301" sldId="2147472410"/>
            <ac:spMk id="2" creationId="{B02CBB84-F86B-3896-D365-A97B81502AA4}"/>
          </ac:spMkLst>
        </pc:spChg>
        <pc:spChg chg="add mod ord">
          <ac:chgData name="Teodor Irkliienko" userId="6b0899d4-add2-49c3-ac2e-b52b0c51218a" providerId="ADAL" clId="{74060077-5E89-334C-B3EF-DC0FC11211E6}" dt="2023-07-14T09:14:24.306" v="1716" actId="20577"/>
          <ac:spMkLst>
            <pc:docMk/>
            <pc:sldMk cId="3491731301" sldId="2147472410"/>
            <ac:spMk id="3" creationId="{4A0B953E-5296-AEF8-6E65-2B0A1DEB53AE}"/>
          </ac:spMkLst>
        </pc:spChg>
        <pc:spChg chg="add del mod ord">
          <ac:chgData name="Teodor Irkliienko" userId="6b0899d4-add2-49c3-ac2e-b52b0c51218a" providerId="ADAL" clId="{74060077-5E89-334C-B3EF-DC0FC11211E6}" dt="2023-07-14T07:49:02.321" v="1704" actId="931"/>
          <ac:spMkLst>
            <pc:docMk/>
            <pc:sldMk cId="3491731301" sldId="2147472410"/>
            <ac:spMk id="4" creationId="{5AC273FB-5210-2AEB-5381-7E70EB2BB338}"/>
          </ac:spMkLst>
        </pc:spChg>
        <pc:spChg chg="add mod ord">
          <ac:chgData name="Teodor Irkliienko" userId="6b0899d4-add2-49c3-ac2e-b52b0c51218a" providerId="ADAL" clId="{74060077-5E89-334C-B3EF-DC0FC11211E6}" dt="2023-07-14T07:39:20.772" v="1596"/>
          <ac:spMkLst>
            <pc:docMk/>
            <pc:sldMk cId="3491731301" sldId="2147472410"/>
            <ac:spMk id="5" creationId="{36703189-2FEA-B82E-8B6E-C57B45488A9E}"/>
          </ac:spMkLst>
        </pc:spChg>
        <pc:spChg chg="add del mod ord">
          <ac:chgData name="Teodor Irkliienko" userId="6b0899d4-add2-49c3-ac2e-b52b0c51218a" providerId="ADAL" clId="{74060077-5E89-334C-B3EF-DC0FC11211E6}" dt="2023-07-14T09:13:44.025" v="1711" actId="931"/>
          <ac:spMkLst>
            <pc:docMk/>
            <pc:sldMk cId="3491731301" sldId="2147472410"/>
            <ac:spMk id="6" creationId="{913976B7-93AB-1FDB-DAA9-F180269D501A}"/>
          </ac:spMkLst>
        </pc:spChg>
        <pc:spChg chg="del">
          <ac:chgData name="Teodor Irkliienko" userId="6b0899d4-add2-49c3-ac2e-b52b0c51218a" providerId="ADAL" clId="{74060077-5E89-334C-B3EF-DC0FC11211E6}" dt="2023-07-13T18:11:28.922" v="451" actId="700"/>
          <ac:spMkLst>
            <pc:docMk/>
            <pc:sldMk cId="3491731301" sldId="2147472410"/>
            <ac:spMk id="7" creationId="{58CBBA39-75EC-300F-094A-B537D566E77B}"/>
          </ac:spMkLst>
        </pc:spChg>
        <pc:spChg chg="del">
          <ac:chgData name="Teodor Irkliienko" userId="6b0899d4-add2-49c3-ac2e-b52b0c51218a" providerId="ADAL" clId="{74060077-5E89-334C-B3EF-DC0FC11211E6}" dt="2023-07-13T18:11:28.922" v="451" actId="700"/>
          <ac:spMkLst>
            <pc:docMk/>
            <pc:sldMk cId="3491731301" sldId="2147472410"/>
            <ac:spMk id="8" creationId="{9C24562D-0599-527C-5AEF-EEC3C969AEE9}"/>
          </ac:spMkLst>
        </pc:spChg>
        <pc:spChg chg="del">
          <ac:chgData name="Teodor Irkliienko" userId="6b0899d4-add2-49c3-ac2e-b52b0c51218a" providerId="ADAL" clId="{74060077-5E89-334C-B3EF-DC0FC11211E6}" dt="2023-07-13T18:11:28.922" v="451" actId="700"/>
          <ac:spMkLst>
            <pc:docMk/>
            <pc:sldMk cId="3491731301" sldId="2147472410"/>
            <ac:spMk id="9" creationId="{AF02ED6C-D84E-149D-DE0A-495B320098EF}"/>
          </ac:spMkLst>
        </pc:spChg>
        <pc:spChg chg="del">
          <ac:chgData name="Teodor Irkliienko" userId="6b0899d4-add2-49c3-ac2e-b52b0c51218a" providerId="ADAL" clId="{74060077-5E89-334C-B3EF-DC0FC11211E6}" dt="2023-07-13T18:11:28.922" v="451" actId="700"/>
          <ac:spMkLst>
            <pc:docMk/>
            <pc:sldMk cId="3491731301" sldId="2147472410"/>
            <ac:spMk id="10" creationId="{B72E050A-562D-2BFB-FECC-A1EFD3662649}"/>
          </ac:spMkLst>
        </pc:spChg>
        <pc:spChg chg="del">
          <ac:chgData name="Teodor Irkliienko" userId="6b0899d4-add2-49c3-ac2e-b52b0c51218a" providerId="ADAL" clId="{74060077-5E89-334C-B3EF-DC0FC11211E6}" dt="2023-07-13T18:11:28.922" v="451" actId="700"/>
          <ac:spMkLst>
            <pc:docMk/>
            <pc:sldMk cId="3491731301" sldId="2147472410"/>
            <ac:spMk id="11" creationId="{F16155D4-4704-CC8E-B3F3-D5326B966124}"/>
          </ac:spMkLst>
        </pc:spChg>
        <pc:picChg chg="add mod">
          <ac:chgData name="Teodor Irkliienko" userId="6b0899d4-add2-49c3-ac2e-b52b0c51218a" providerId="ADAL" clId="{74060077-5E89-334C-B3EF-DC0FC11211E6}" dt="2023-07-14T07:49:06.433" v="1705" actId="931"/>
          <ac:picMkLst>
            <pc:docMk/>
            <pc:sldMk cId="3491731301" sldId="2147472410"/>
            <ac:picMk id="13" creationId="{7B76F331-2FF2-01D2-0582-0D9E688F1492}"/>
          </ac:picMkLst>
        </pc:picChg>
        <pc:picChg chg="add del mod">
          <ac:chgData name="Teodor Irkliienko" userId="6b0899d4-add2-49c3-ac2e-b52b0c51218a" providerId="ADAL" clId="{74060077-5E89-334C-B3EF-DC0FC11211E6}" dt="2023-07-14T07:49:12.730" v="1706" actId="931"/>
          <ac:picMkLst>
            <pc:docMk/>
            <pc:sldMk cId="3491731301" sldId="2147472410"/>
            <ac:picMk id="15" creationId="{626A8B86-7D7D-3E5F-2770-41D2DD397636}"/>
          </ac:picMkLst>
        </pc:picChg>
        <pc:picChg chg="add del mod">
          <ac:chgData name="Teodor Irkliienko" userId="6b0899d4-add2-49c3-ac2e-b52b0c51218a" providerId="ADAL" clId="{74060077-5E89-334C-B3EF-DC0FC11211E6}" dt="2023-07-14T07:49:23.004" v="1708" actId="931"/>
          <ac:picMkLst>
            <pc:docMk/>
            <pc:sldMk cId="3491731301" sldId="2147472410"/>
            <ac:picMk id="17" creationId="{144D051F-2AAE-E3F0-84D3-0CCD985904A0}"/>
          </ac:picMkLst>
        </pc:picChg>
        <pc:picChg chg="add del mod">
          <ac:chgData name="Teodor Irkliienko" userId="6b0899d4-add2-49c3-ac2e-b52b0c51218a" providerId="ADAL" clId="{74060077-5E89-334C-B3EF-DC0FC11211E6}" dt="2023-07-14T07:49:55.737" v="1710" actId="931"/>
          <ac:picMkLst>
            <pc:docMk/>
            <pc:sldMk cId="3491731301" sldId="2147472410"/>
            <ac:picMk id="19" creationId="{9BB7C522-DE28-2EF8-BF35-58978F8F0438}"/>
          </ac:picMkLst>
        </pc:picChg>
        <pc:picChg chg="add mod">
          <ac:chgData name="Teodor Irkliienko" userId="6b0899d4-add2-49c3-ac2e-b52b0c51218a" providerId="ADAL" clId="{74060077-5E89-334C-B3EF-DC0FC11211E6}" dt="2023-07-14T09:13:44.025" v="1711" actId="931"/>
          <ac:picMkLst>
            <pc:docMk/>
            <pc:sldMk cId="3491731301" sldId="2147472410"/>
            <ac:picMk id="21" creationId="{354720EF-9A35-7618-5B15-ECBBF4FB744D}"/>
          </ac:picMkLst>
        </pc:picChg>
      </pc:sldChg>
      <pc:sldChg chg="addSp delSp modSp mod chgLayout">
        <pc:chgData name="Teodor Irkliienko" userId="6b0899d4-add2-49c3-ac2e-b52b0c51218a" providerId="ADAL" clId="{74060077-5E89-334C-B3EF-DC0FC11211E6}" dt="2023-07-14T09:19:48.317" v="1748" actId="14100"/>
        <pc:sldMkLst>
          <pc:docMk/>
          <pc:sldMk cId="1079927285" sldId="2147472411"/>
        </pc:sldMkLst>
        <pc:spChg chg="add mod ord">
          <ac:chgData name="Teodor Irkliienko" userId="6b0899d4-add2-49c3-ac2e-b52b0c51218a" providerId="ADAL" clId="{74060077-5E89-334C-B3EF-DC0FC11211E6}" dt="2023-07-14T07:42:49.939" v="1631"/>
          <ac:spMkLst>
            <pc:docMk/>
            <pc:sldMk cId="1079927285" sldId="2147472411"/>
            <ac:spMk id="2" creationId="{CE5FAED7-C34F-7B60-054E-D91D5F4DBC7F}"/>
          </ac:spMkLst>
        </pc:spChg>
        <pc:spChg chg="add mod ord">
          <ac:chgData name="Teodor Irkliienko" userId="6b0899d4-add2-49c3-ac2e-b52b0c51218a" providerId="ADAL" clId="{74060077-5E89-334C-B3EF-DC0FC11211E6}" dt="2023-07-14T09:15:12.867" v="1726" actId="20577"/>
          <ac:spMkLst>
            <pc:docMk/>
            <pc:sldMk cId="1079927285" sldId="2147472411"/>
            <ac:spMk id="3" creationId="{DF473BD6-3666-2916-967F-6975DFA114B6}"/>
          </ac:spMkLst>
        </pc:spChg>
        <pc:spChg chg="add mod ord">
          <ac:chgData name="Teodor Irkliienko" userId="6b0899d4-add2-49c3-ac2e-b52b0c51218a" providerId="ADAL" clId="{74060077-5E89-334C-B3EF-DC0FC11211E6}" dt="2023-07-14T07:39:23.809" v="1597"/>
          <ac:spMkLst>
            <pc:docMk/>
            <pc:sldMk cId="1079927285" sldId="2147472411"/>
            <ac:spMk id="4" creationId="{46BBA6CC-6332-99D4-C37F-36E62DEA3BE9}"/>
          </ac:spMkLst>
        </pc:spChg>
        <pc:spChg chg="add del mod ord">
          <ac:chgData name="Teodor Irkliienko" userId="6b0899d4-add2-49c3-ac2e-b52b0c51218a" providerId="ADAL" clId="{74060077-5E89-334C-B3EF-DC0FC11211E6}" dt="2023-07-14T09:17:34.547" v="1731" actId="1957"/>
          <ac:spMkLst>
            <pc:docMk/>
            <pc:sldMk cId="1079927285" sldId="2147472411"/>
            <ac:spMk id="5" creationId="{27353830-468E-92BA-2A94-C927F070D90D}"/>
          </ac:spMkLst>
        </pc:spChg>
        <pc:spChg chg="add del mod ord">
          <ac:chgData name="Teodor Irkliienko" userId="6b0899d4-add2-49c3-ac2e-b52b0c51218a" providerId="ADAL" clId="{74060077-5E89-334C-B3EF-DC0FC11211E6}" dt="2023-07-14T09:18:08.979" v="1738" actId="1957"/>
          <ac:spMkLst>
            <pc:docMk/>
            <pc:sldMk cId="1079927285" sldId="2147472411"/>
            <ac:spMk id="6" creationId="{10558AA0-5447-6AF7-8EA1-9B7BC4D8C4FC}"/>
          </ac:spMkLst>
        </pc:spChg>
        <pc:spChg chg="del">
          <ac:chgData name="Teodor Irkliienko" userId="6b0899d4-add2-49c3-ac2e-b52b0c51218a" providerId="ADAL" clId="{74060077-5E89-334C-B3EF-DC0FC11211E6}" dt="2023-07-13T18:11:35.167" v="452" actId="700"/>
          <ac:spMkLst>
            <pc:docMk/>
            <pc:sldMk cId="1079927285" sldId="2147472411"/>
            <ac:spMk id="7" creationId="{BFFC1512-14DD-86BD-3A88-76D6E3DA6B6B}"/>
          </ac:spMkLst>
        </pc:spChg>
        <pc:spChg chg="del">
          <ac:chgData name="Teodor Irkliienko" userId="6b0899d4-add2-49c3-ac2e-b52b0c51218a" providerId="ADAL" clId="{74060077-5E89-334C-B3EF-DC0FC11211E6}" dt="2023-07-13T18:11:35.167" v="452" actId="700"/>
          <ac:spMkLst>
            <pc:docMk/>
            <pc:sldMk cId="1079927285" sldId="2147472411"/>
            <ac:spMk id="8" creationId="{CBDC1E68-BD29-1389-D7C7-E63A5B712944}"/>
          </ac:spMkLst>
        </pc:spChg>
        <pc:spChg chg="del">
          <ac:chgData name="Teodor Irkliienko" userId="6b0899d4-add2-49c3-ac2e-b52b0c51218a" providerId="ADAL" clId="{74060077-5E89-334C-B3EF-DC0FC11211E6}" dt="2023-07-13T18:11:35.167" v="452" actId="700"/>
          <ac:spMkLst>
            <pc:docMk/>
            <pc:sldMk cId="1079927285" sldId="2147472411"/>
            <ac:spMk id="9" creationId="{CB4CEF06-0595-6BFB-541C-A18152C225E8}"/>
          </ac:spMkLst>
        </pc:spChg>
        <pc:spChg chg="del">
          <ac:chgData name="Teodor Irkliienko" userId="6b0899d4-add2-49c3-ac2e-b52b0c51218a" providerId="ADAL" clId="{74060077-5E89-334C-B3EF-DC0FC11211E6}" dt="2023-07-13T18:11:35.167" v="452" actId="700"/>
          <ac:spMkLst>
            <pc:docMk/>
            <pc:sldMk cId="1079927285" sldId="2147472411"/>
            <ac:spMk id="10" creationId="{9F885EBF-9D5A-3493-034E-4936F7E40055}"/>
          </ac:spMkLst>
        </pc:spChg>
        <pc:spChg chg="del">
          <ac:chgData name="Teodor Irkliienko" userId="6b0899d4-add2-49c3-ac2e-b52b0c51218a" providerId="ADAL" clId="{74060077-5E89-334C-B3EF-DC0FC11211E6}" dt="2023-07-13T18:11:35.167" v="452" actId="700"/>
          <ac:spMkLst>
            <pc:docMk/>
            <pc:sldMk cId="1079927285" sldId="2147472411"/>
            <ac:spMk id="11" creationId="{9B91272B-5C74-6802-7FEF-D6E084E7BE04}"/>
          </ac:spMkLst>
        </pc:spChg>
        <pc:spChg chg="add del mod">
          <ac:chgData name="Teodor Irkliienko" userId="6b0899d4-add2-49c3-ac2e-b52b0c51218a" providerId="ADAL" clId="{74060077-5E89-334C-B3EF-DC0FC11211E6}" dt="2023-07-14T09:19:34.806" v="1745" actId="478"/>
          <ac:spMkLst>
            <pc:docMk/>
            <pc:sldMk cId="1079927285" sldId="2147472411"/>
            <ac:spMk id="25" creationId="{110AA2FA-CDA0-C3F2-2566-219C220F4694}"/>
          </ac:spMkLst>
        </pc:spChg>
        <pc:spChg chg="add del mod">
          <ac:chgData name="Teodor Irkliienko" userId="6b0899d4-add2-49c3-ac2e-b52b0c51218a" providerId="ADAL" clId="{74060077-5E89-334C-B3EF-DC0FC11211E6}" dt="2023-07-14T09:19:37.027" v="1746" actId="478"/>
          <ac:spMkLst>
            <pc:docMk/>
            <pc:sldMk cId="1079927285" sldId="2147472411"/>
            <ac:spMk id="27" creationId="{B607A3DA-E5F7-D8A3-EFEA-DE900F6359A9}"/>
          </ac:spMkLst>
        </pc:spChg>
        <pc:graphicFrameChg chg="add del mod">
          <ac:chgData name="Teodor Irkliienko" userId="6b0899d4-add2-49c3-ac2e-b52b0c51218a" providerId="ADAL" clId="{74060077-5E89-334C-B3EF-DC0FC11211E6}" dt="2023-07-14T09:19:32.234" v="1744" actId="478"/>
          <ac:graphicFrameMkLst>
            <pc:docMk/>
            <pc:sldMk cId="1079927285" sldId="2147472411"/>
            <ac:graphicFrameMk id="16" creationId="{21045791-379B-82EA-8B30-3F8FE8F39947}"/>
          </ac:graphicFrameMkLst>
        </pc:graphicFrameChg>
        <pc:graphicFrameChg chg="add del mod">
          <ac:chgData name="Teodor Irkliienko" userId="6b0899d4-add2-49c3-ac2e-b52b0c51218a" providerId="ADAL" clId="{74060077-5E89-334C-B3EF-DC0FC11211E6}" dt="2023-07-14T09:19:32.234" v="1744" actId="478"/>
          <ac:graphicFrameMkLst>
            <pc:docMk/>
            <pc:sldMk cId="1079927285" sldId="2147472411"/>
            <ac:graphicFrameMk id="21" creationId="{3EFD100E-A6E6-0E7C-853B-FA43998F89A6}"/>
          </ac:graphicFrameMkLst>
        </pc:graphicFrameChg>
        <pc:graphicFrameChg chg="add mod">
          <ac:chgData name="Teodor Irkliienko" userId="6b0899d4-add2-49c3-ac2e-b52b0c51218a" providerId="ADAL" clId="{74060077-5E89-334C-B3EF-DC0FC11211E6}" dt="2023-07-14T09:19:45.895" v="1747" actId="14100"/>
          <ac:graphicFrameMkLst>
            <pc:docMk/>
            <pc:sldMk cId="1079927285" sldId="2147472411"/>
            <ac:graphicFrameMk id="22" creationId="{BA7844A8-2340-777E-0422-627E603F618A}"/>
          </ac:graphicFrameMkLst>
        </pc:graphicFrameChg>
        <pc:graphicFrameChg chg="add mod">
          <ac:chgData name="Teodor Irkliienko" userId="6b0899d4-add2-49c3-ac2e-b52b0c51218a" providerId="ADAL" clId="{74060077-5E89-334C-B3EF-DC0FC11211E6}" dt="2023-07-14T09:19:48.317" v="1748" actId="14100"/>
          <ac:graphicFrameMkLst>
            <pc:docMk/>
            <pc:sldMk cId="1079927285" sldId="2147472411"/>
            <ac:graphicFrameMk id="23" creationId="{BBCB5DA5-80E1-62C8-A54B-2260468B3704}"/>
          </ac:graphicFrameMkLst>
        </pc:graphicFrameChg>
      </pc:sldChg>
      <pc:sldChg chg="addSp delSp modSp mod chgLayout">
        <pc:chgData name="Teodor Irkliienko" userId="6b0899d4-add2-49c3-ac2e-b52b0c51218a" providerId="ADAL" clId="{74060077-5E89-334C-B3EF-DC0FC11211E6}" dt="2023-07-14T09:20:23.393" v="1752" actId="20577"/>
        <pc:sldMkLst>
          <pc:docMk/>
          <pc:sldMk cId="2995248716" sldId="2147472412"/>
        </pc:sldMkLst>
        <pc:spChg chg="add mod ord">
          <ac:chgData name="Teodor Irkliienko" userId="6b0899d4-add2-49c3-ac2e-b52b0c51218a" providerId="ADAL" clId="{74060077-5E89-334C-B3EF-DC0FC11211E6}" dt="2023-07-14T07:42:53.641" v="1632"/>
          <ac:spMkLst>
            <pc:docMk/>
            <pc:sldMk cId="2995248716" sldId="2147472412"/>
            <ac:spMk id="2" creationId="{67CA0A93-A4F0-86E5-3701-AC13EB900E69}"/>
          </ac:spMkLst>
        </pc:spChg>
        <pc:spChg chg="add mod ord">
          <ac:chgData name="Teodor Irkliienko" userId="6b0899d4-add2-49c3-ac2e-b52b0c51218a" providerId="ADAL" clId="{74060077-5E89-334C-B3EF-DC0FC11211E6}" dt="2023-07-14T09:20:23.393" v="1752" actId="20577"/>
          <ac:spMkLst>
            <pc:docMk/>
            <pc:sldMk cId="2995248716" sldId="2147472412"/>
            <ac:spMk id="3" creationId="{50036ADC-7227-BDD4-D714-ED6CD3217F38}"/>
          </ac:spMkLst>
        </pc:spChg>
        <pc:spChg chg="add mod ord">
          <ac:chgData name="Teodor Irkliienko" userId="6b0899d4-add2-49c3-ac2e-b52b0c51218a" providerId="ADAL" clId="{74060077-5E89-334C-B3EF-DC0FC11211E6}" dt="2023-07-14T07:39:26.676" v="1598"/>
          <ac:spMkLst>
            <pc:docMk/>
            <pc:sldMk cId="2995248716" sldId="2147472412"/>
            <ac:spMk id="4" creationId="{9C2E59C5-DE1F-3087-651E-037FE7731641}"/>
          </ac:spMkLst>
        </pc:spChg>
        <pc:spChg chg="add del mod ord">
          <ac:chgData name="Teodor Irkliienko" userId="6b0899d4-add2-49c3-ac2e-b52b0c51218a" providerId="ADAL" clId="{74060077-5E89-334C-B3EF-DC0FC11211E6}" dt="2023-07-14T09:19:04.688" v="1741"/>
          <ac:spMkLst>
            <pc:docMk/>
            <pc:sldMk cId="2995248716" sldId="2147472412"/>
            <ac:spMk id="5" creationId="{B62A1C95-DF5F-2BB9-DEFA-783A6FA66C41}"/>
          </ac:spMkLst>
        </pc:spChg>
        <pc:spChg chg="add del mod ord">
          <ac:chgData name="Teodor Irkliienko" userId="6b0899d4-add2-49c3-ac2e-b52b0c51218a" providerId="ADAL" clId="{74060077-5E89-334C-B3EF-DC0FC11211E6}" dt="2023-07-14T09:19:12.649" v="1742"/>
          <ac:spMkLst>
            <pc:docMk/>
            <pc:sldMk cId="2995248716" sldId="2147472412"/>
            <ac:spMk id="6" creationId="{D8571251-8F5D-CB72-69F7-6EE794C7DF42}"/>
          </ac:spMkLst>
        </pc:spChg>
        <pc:spChg chg="del">
          <ac:chgData name="Teodor Irkliienko" userId="6b0899d4-add2-49c3-ac2e-b52b0c51218a" providerId="ADAL" clId="{74060077-5E89-334C-B3EF-DC0FC11211E6}" dt="2023-07-13T18:11:38.986" v="453" actId="700"/>
          <ac:spMkLst>
            <pc:docMk/>
            <pc:sldMk cId="2995248716" sldId="2147472412"/>
            <ac:spMk id="7" creationId="{55B2B223-F87B-CAFE-4DD2-5DCF41DEDB6B}"/>
          </ac:spMkLst>
        </pc:spChg>
        <pc:spChg chg="del">
          <ac:chgData name="Teodor Irkliienko" userId="6b0899d4-add2-49c3-ac2e-b52b0c51218a" providerId="ADAL" clId="{74060077-5E89-334C-B3EF-DC0FC11211E6}" dt="2023-07-13T18:11:38.986" v="453" actId="700"/>
          <ac:spMkLst>
            <pc:docMk/>
            <pc:sldMk cId="2995248716" sldId="2147472412"/>
            <ac:spMk id="8" creationId="{9346B0A0-E0B6-A445-A76B-275306B5AFDD}"/>
          </ac:spMkLst>
        </pc:spChg>
        <pc:spChg chg="del">
          <ac:chgData name="Teodor Irkliienko" userId="6b0899d4-add2-49c3-ac2e-b52b0c51218a" providerId="ADAL" clId="{74060077-5E89-334C-B3EF-DC0FC11211E6}" dt="2023-07-13T18:11:38.986" v="453" actId="700"/>
          <ac:spMkLst>
            <pc:docMk/>
            <pc:sldMk cId="2995248716" sldId="2147472412"/>
            <ac:spMk id="9" creationId="{D98D4250-47B2-3C40-3FF7-18841D39863A}"/>
          </ac:spMkLst>
        </pc:spChg>
        <pc:spChg chg="del">
          <ac:chgData name="Teodor Irkliienko" userId="6b0899d4-add2-49c3-ac2e-b52b0c51218a" providerId="ADAL" clId="{74060077-5E89-334C-B3EF-DC0FC11211E6}" dt="2023-07-13T18:11:38.986" v="453" actId="700"/>
          <ac:spMkLst>
            <pc:docMk/>
            <pc:sldMk cId="2995248716" sldId="2147472412"/>
            <ac:spMk id="10" creationId="{3F6384DE-7CAB-93B1-0A76-4E564BE92593}"/>
          </ac:spMkLst>
        </pc:spChg>
        <pc:spChg chg="del">
          <ac:chgData name="Teodor Irkliienko" userId="6b0899d4-add2-49c3-ac2e-b52b0c51218a" providerId="ADAL" clId="{74060077-5E89-334C-B3EF-DC0FC11211E6}" dt="2023-07-13T18:11:38.986" v="453" actId="700"/>
          <ac:spMkLst>
            <pc:docMk/>
            <pc:sldMk cId="2995248716" sldId="2147472412"/>
            <ac:spMk id="11" creationId="{8DB82D33-FBF7-98F4-4146-D7BE1FF58281}"/>
          </ac:spMkLst>
        </pc:spChg>
        <pc:graphicFrameChg chg="add mod">
          <ac:chgData name="Teodor Irkliienko" userId="6b0899d4-add2-49c3-ac2e-b52b0c51218a" providerId="ADAL" clId="{74060077-5E89-334C-B3EF-DC0FC11211E6}" dt="2023-07-14T09:19:04.688" v="1741"/>
          <ac:graphicFrameMkLst>
            <pc:docMk/>
            <pc:sldMk cId="2995248716" sldId="2147472412"/>
            <ac:graphicFrameMk id="12" creationId="{F18E5662-D92E-1A5C-B749-B08F5139A81A}"/>
          </ac:graphicFrameMkLst>
        </pc:graphicFrameChg>
        <pc:graphicFrameChg chg="add mod">
          <ac:chgData name="Teodor Irkliienko" userId="6b0899d4-add2-49c3-ac2e-b52b0c51218a" providerId="ADAL" clId="{74060077-5E89-334C-B3EF-DC0FC11211E6}" dt="2023-07-14T09:19:12.649" v="1742"/>
          <ac:graphicFrameMkLst>
            <pc:docMk/>
            <pc:sldMk cId="2995248716" sldId="2147472412"/>
            <ac:graphicFrameMk id="13" creationId="{9FAA8118-FE84-A5E1-DB80-C0E322D38AAC}"/>
          </ac:graphicFrameMkLst>
        </pc:graphicFrameChg>
      </pc:sldChg>
      <pc:sldChg chg="addSp delSp modSp mod chgLayout">
        <pc:chgData name="Teodor Irkliienko" userId="6b0899d4-add2-49c3-ac2e-b52b0c51218a" providerId="ADAL" clId="{74060077-5E89-334C-B3EF-DC0FC11211E6}" dt="2023-07-14T11:19:30.962" v="2078" actId="478"/>
        <pc:sldMkLst>
          <pc:docMk/>
          <pc:sldMk cId="4153734686" sldId="2147472413"/>
        </pc:sldMkLst>
        <pc:spChg chg="add mod ord">
          <ac:chgData name="Teodor Irkliienko" userId="6b0899d4-add2-49c3-ac2e-b52b0c51218a" providerId="ADAL" clId="{74060077-5E89-334C-B3EF-DC0FC11211E6}" dt="2023-07-14T07:42:57.352" v="1633"/>
          <ac:spMkLst>
            <pc:docMk/>
            <pc:sldMk cId="4153734686" sldId="2147472413"/>
            <ac:spMk id="2" creationId="{B33618E4-A3F0-CF33-F175-62833CF8ADF2}"/>
          </ac:spMkLst>
        </pc:spChg>
        <pc:spChg chg="add del mod ord">
          <ac:chgData name="Teodor Irkliienko" userId="6b0899d4-add2-49c3-ac2e-b52b0c51218a" providerId="ADAL" clId="{74060077-5E89-334C-B3EF-DC0FC11211E6}" dt="2023-07-14T09:20:47.222" v="1754" actId="931"/>
          <ac:spMkLst>
            <pc:docMk/>
            <pc:sldMk cId="4153734686" sldId="2147472413"/>
            <ac:spMk id="3" creationId="{7EB494F1-792C-E5A0-61F2-62304956CF41}"/>
          </ac:spMkLst>
        </pc:spChg>
        <pc:spChg chg="add mod ord">
          <ac:chgData name="Teodor Irkliienko" userId="6b0899d4-add2-49c3-ac2e-b52b0c51218a" providerId="ADAL" clId="{74060077-5E89-334C-B3EF-DC0FC11211E6}" dt="2023-07-14T09:20:40" v="1753"/>
          <ac:spMkLst>
            <pc:docMk/>
            <pc:sldMk cId="4153734686" sldId="2147472413"/>
            <ac:spMk id="4" creationId="{3F987891-C285-BBAE-A9D5-4413A0D7AD35}"/>
          </ac:spMkLst>
        </pc:spChg>
        <pc:spChg chg="add del mod ord">
          <ac:chgData name="Teodor Irkliienko" userId="6b0899d4-add2-49c3-ac2e-b52b0c51218a" providerId="ADAL" clId="{74060077-5E89-334C-B3EF-DC0FC11211E6}" dt="2023-07-14T09:20:02.938" v="1749" actId="931"/>
          <ac:spMkLst>
            <pc:docMk/>
            <pc:sldMk cId="4153734686" sldId="2147472413"/>
            <ac:spMk id="5" creationId="{01BA00F5-093A-E19A-9D68-87A6D614ACCF}"/>
          </ac:spMkLst>
        </pc:spChg>
        <pc:spChg chg="add mod ord">
          <ac:chgData name="Teodor Irkliienko" userId="6b0899d4-add2-49c3-ac2e-b52b0c51218a" providerId="ADAL" clId="{74060077-5E89-334C-B3EF-DC0FC11211E6}" dt="2023-07-14T07:39:29.822" v="1599"/>
          <ac:spMkLst>
            <pc:docMk/>
            <pc:sldMk cId="4153734686" sldId="2147472413"/>
            <ac:spMk id="6" creationId="{86455564-28F4-EE3D-5320-8F660F024611}"/>
          </ac:spMkLst>
        </pc:spChg>
        <pc:spChg chg="del">
          <ac:chgData name="Teodor Irkliienko" userId="6b0899d4-add2-49c3-ac2e-b52b0c51218a" providerId="ADAL" clId="{74060077-5E89-334C-B3EF-DC0FC11211E6}" dt="2023-07-13T18:11:42.676" v="454" actId="700"/>
          <ac:spMkLst>
            <pc:docMk/>
            <pc:sldMk cId="4153734686" sldId="2147472413"/>
            <ac:spMk id="7" creationId="{39F87CFD-0156-15E6-C929-1B2532B28028}"/>
          </ac:spMkLst>
        </pc:spChg>
        <pc:spChg chg="del">
          <ac:chgData name="Teodor Irkliienko" userId="6b0899d4-add2-49c3-ac2e-b52b0c51218a" providerId="ADAL" clId="{74060077-5E89-334C-B3EF-DC0FC11211E6}" dt="2023-07-13T18:11:42.676" v="454" actId="700"/>
          <ac:spMkLst>
            <pc:docMk/>
            <pc:sldMk cId="4153734686" sldId="2147472413"/>
            <ac:spMk id="8" creationId="{C5DE94DE-6862-EBF0-E87B-8D6C2FD4403C}"/>
          </ac:spMkLst>
        </pc:spChg>
        <pc:spChg chg="del">
          <ac:chgData name="Teodor Irkliienko" userId="6b0899d4-add2-49c3-ac2e-b52b0c51218a" providerId="ADAL" clId="{74060077-5E89-334C-B3EF-DC0FC11211E6}" dt="2023-07-13T18:11:42.676" v="454" actId="700"/>
          <ac:spMkLst>
            <pc:docMk/>
            <pc:sldMk cId="4153734686" sldId="2147472413"/>
            <ac:spMk id="9" creationId="{67109B87-9A53-CE1A-EF3A-80DB6EDB5721}"/>
          </ac:spMkLst>
        </pc:spChg>
        <pc:spChg chg="del">
          <ac:chgData name="Teodor Irkliienko" userId="6b0899d4-add2-49c3-ac2e-b52b0c51218a" providerId="ADAL" clId="{74060077-5E89-334C-B3EF-DC0FC11211E6}" dt="2023-07-13T18:11:42.676" v="454" actId="700"/>
          <ac:spMkLst>
            <pc:docMk/>
            <pc:sldMk cId="4153734686" sldId="2147472413"/>
            <ac:spMk id="10" creationId="{508E358C-9329-4D9F-1181-CF49F4D28849}"/>
          </ac:spMkLst>
        </pc:spChg>
        <pc:spChg chg="del">
          <ac:chgData name="Teodor Irkliienko" userId="6b0899d4-add2-49c3-ac2e-b52b0c51218a" providerId="ADAL" clId="{74060077-5E89-334C-B3EF-DC0FC11211E6}" dt="2023-07-13T18:11:42.676" v="454" actId="700"/>
          <ac:spMkLst>
            <pc:docMk/>
            <pc:sldMk cId="4153734686" sldId="2147472413"/>
            <ac:spMk id="11" creationId="{525B4907-9834-CC22-8491-F299BC419C38}"/>
          </ac:spMkLst>
        </pc:spChg>
        <pc:spChg chg="del">
          <ac:chgData name="Teodor Irkliienko" userId="6b0899d4-add2-49c3-ac2e-b52b0c51218a" providerId="ADAL" clId="{74060077-5E89-334C-B3EF-DC0FC11211E6}" dt="2023-07-13T18:11:42.676" v="454" actId="700"/>
          <ac:spMkLst>
            <pc:docMk/>
            <pc:sldMk cId="4153734686" sldId="2147472413"/>
            <ac:spMk id="12" creationId="{4C80451E-EE14-9D49-076F-86D170A7C7FC}"/>
          </ac:spMkLst>
        </pc:spChg>
        <pc:spChg chg="add del mod ord">
          <ac:chgData name="Teodor Irkliienko" userId="6b0899d4-add2-49c3-ac2e-b52b0c51218a" providerId="ADAL" clId="{74060077-5E89-334C-B3EF-DC0FC11211E6}" dt="2023-07-14T09:20:07.801" v="1750" actId="931"/>
          <ac:spMkLst>
            <pc:docMk/>
            <pc:sldMk cId="4153734686" sldId="2147472413"/>
            <ac:spMk id="13" creationId="{DB03BB78-1C0B-D33B-CEAF-291B072356E0}"/>
          </ac:spMkLst>
        </pc:spChg>
        <pc:spChg chg="add del mod">
          <ac:chgData name="Teodor Irkliienko" userId="6b0899d4-add2-49c3-ac2e-b52b0c51218a" providerId="ADAL" clId="{74060077-5E89-334C-B3EF-DC0FC11211E6}" dt="2023-07-14T11:19:30.962" v="2078" actId="478"/>
          <ac:spMkLst>
            <pc:docMk/>
            <pc:sldMk cId="4153734686" sldId="2147472413"/>
            <ac:spMk id="21" creationId="{D78D3003-EED1-51D7-31D5-CB6F3A26AA75}"/>
          </ac:spMkLst>
        </pc:spChg>
        <pc:picChg chg="add mod">
          <ac:chgData name="Teodor Irkliienko" userId="6b0899d4-add2-49c3-ac2e-b52b0c51218a" providerId="ADAL" clId="{74060077-5E89-334C-B3EF-DC0FC11211E6}" dt="2023-07-14T09:20:02.938" v="1749" actId="931"/>
          <ac:picMkLst>
            <pc:docMk/>
            <pc:sldMk cId="4153734686" sldId="2147472413"/>
            <ac:picMk id="15" creationId="{8428C88F-7C3F-DE5C-7CBA-635DE500502A}"/>
          </ac:picMkLst>
        </pc:picChg>
        <pc:picChg chg="add mod">
          <ac:chgData name="Teodor Irkliienko" userId="6b0899d4-add2-49c3-ac2e-b52b0c51218a" providerId="ADAL" clId="{74060077-5E89-334C-B3EF-DC0FC11211E6}" dt="2023-07-14T09:20:07.801" v="1750" actId="931"/>
          <ac:picMkLst>
            <pc:docMk/>
            <pc:sldMk cId="4153734686" sldId="2147472413"/>
            <ac:picMk id="17" creationId="{5B06CA7D-E056-6E4C-5FC8-53DE8641EA6D}"/>
          </ac:picMkLst>
        </pc:picChg>
        <pc:picChg chg="add del mod">
          <ac:chgData name="Teodor Irkliienko" userId="6b0899d4-add2-49c3-ac2e-b52b0c51218a" providerId="ADAL" clId="{74060077-5E89-334C-B3EF-DC0FC11211E6}" dt="2023-07-14T11:19:30.962" v="2078" actId="478"/>
          <ac:picMkLst>
            <pc:docMk/>
            <pc:sldMk cId="4153734686" sldId="2147472413"/>
            <ac:picMk id="19" creationId="{C4735748-AA5C-3BAA-6159-3D7E2B931623}"/>
          </ac:picMkLst>
        </pc:picChg>
        <pc:picChg chg="add del mod">
          <ac:chgData name="Teodor Irkliienko" userId="6b0899d4-add2-49c3-ac2e-b52b0c51218a" providerId="ADAL" clId="{74060077-5E89-334C-B3EF-DC0FC11211E6}" dt="2023-07-14T11:19:29.688" v="2077" actId="931"/>
          <ac:picMkLst>
            <pc:docMk/>
            <pc:sldMk cId="4153734686" sldId="2147472413"/>
            <ac:picMk id="23" creationId="{08E76008-62D7-88B5-2589-D7F4551EC8FF}"/>
          </ac:picMkLst>
        </pc:picChg>
      </pc:sldChg>
      <pc:sldChg chg="addSp delSp modSp mod chgLayout">
        <pc:chgData name="Teodor Irkliienko" userId="6b0899d4-add2-49c3-ac2e-b52b0c51218a" providerId="ADAL" clId="{74060077-5E89-334C-B3EF-DC0FC11211E6}" dt="2023-07-14T09:21:19.503" v="1758" actId="931"/>
        <pc:sldMkLst>
          <pc:docMk/>
          <pc:sldMk cId="1485330545" sldId="2147472414"/>
        </pc:sldMkLst>
        <pc:spChg chg="add mod ord">
          <ac:chgData name="Teodor Irkliienko" userId="6b0899d4-add2-49c3-ac2e-b52b0c51218a" providerId="ADAL" clId="{74060077-5E89-334C-B3EF-DC0FC11211E6}" dt="2023-07-14T07:43:00.529" v="1634"/>
          <ac:spMkLst>
            <pc:docMk/>
            <pc:sldMk cId="1485330545" sldId="2147472414"/>
            <ac:spMk id="2" creationId="{89B02CB0-4A73-B532-7750-FD47ED762C45}"/>
          </ac:spMkLst>
        </pc:spChg>
        <pc:spChg chg="add del mod ord">
          <ac:chgData name="Teodor Irkliienko" userId="6b0899d4-add2-49c3-ac2e-b52b0c51218a" providerId="ADAL" clId="{74060077-5E89-334C-B3EF-DC0FC11211E6}" dt="2023-07-14T09:21:05.425" v="1755" actId="931"/>
          <ac:spMkLst>
            <pc:docMk/>
            <pc:sldMk cId="1485330545" sldId="2147472414"/>
            <ac:spMk id="3" creationId="{6E8075F4-76DA-AA12-4E31-EEB8681037F9}"/>
          </ac:spMkLst>
        </pc:spChg>
        <pc:spChg chg="add del mod ord">
          <ac:chgData name="Teodor Irkliienko" userId="6b0899d4-add2-49c3-ac2e-b52b0c51218a" providerId="ADAL" clId="{74060077-5E89-334C-B3EF-DC0FC11211E6}" dt="2023-07-14T09:21:08.845" v="1756" actId="931"/>
          <ac:spMkLst>
            <pc:docMk/>
            <pc:sldMk cId="1485330545" sldId="2147472414"/>
            <ac:spMk id="4" creationId="{23500813-EF3C-B594-563A-BB2F9FD1F42B}"/>
          </ac:spMkLst>
        </pc:spChg>
        <pc:spChg chg="add del mod ord">
          <ac:chgData name="Teodor Irkliienko" userId="6b0899d4-add2-49c3-ac2e-b52b0c51218a" providerId="ADAL" clId="{74060077-5E89-334C-B3EF-DC0FC11211E6}" dt="2023-07-14T09:21:12.333" v="1757" actId="931"/>
          <ac:spMkLst>
            <pc:docMk/>
            <pc:sldMk cId="1485330545" sldId="2147472414"/>
            <ac:spMk id="5" creationId="{B50F5C4E-BC06-85ED-A420-4714E15BC44C}"/>
          </ac:spMkLst>
        </pc:spChg>
        <pc:spChg chg="add del mod ord">
          <ac:chgData name="Teodor Irkliienko" userId="6b0899d4-add2-49c3-ac2e-b52b0c51218a" providerId="ADAL" clId="{74060077-5E89-334C-B3EF-DC0FC11211E6}" dt="2023-07-14T09:21:19.503" v="1758" actId="931"/>
          <ac:spMkLst>
            <pc:docMk/>
            <pc:sldMk cId="1485330545" sldId="2147472414"/>
            <ac:spMk id="6" creationId="{B9C1CC4A-2F96-B89E-D67F-90F16D2C3994}"/>
          </ac:spMkLst>
        </pc:spChg>
        <pc:spChg chg="add mod ord">
          <ac:chgData name="Teodor Irkliienko" userId="6b0899d4-add2-49c3-ac2e-b52b0c51218a" providerId="ADAL" clId="{74060077-5E89-334C-B3EF-DC0FC11211E6}" dt="2023-07-14T07:39:33.255" v="1600"/>
          <ac:spMkLst>
            <pc:docMk/>
            <pc:sldMk cId="1485330545" sldId="2147472414"/>
            <ac:spMk id="7" creationId="{BBCF599F-A00B-25A7-135F-E275C193F639}"/>
          </ac:spMkLst>
        </pc:spChg>
        <pc:spChg chg="del">
          <ac:chgData name="Teodor Irkliienko" userId="6b0899d4-add2-49c3-ac2e-b52b0c51218a" providerId="ADAL" clId="{74060077-5E89-334C-B3EF-DC0FC11211E6}" dt="2023-07-13T18:11:46.129" v="455" actId="700"/>
          <ac:spMkLst>
            <pc:docMk/>
            <pc:sldMk cId="1485330545" sldId="2147472414"/>
            <ac:spMk id="8" creationId="{673667DB-D91E-E002-B7C1-FE76EB885A73}"/>
          </ac:spMkLst>
        </pc:spChg>
        <pc:spChg chg="del">
          <ac:chgData name="Teodor Irkliienko" userId="6b0899d4-add2-49c3-ac2e-b52b0c51218a" providerId="ADAL" clId="{74060077-5E89-334C-B3EF-DC0FC11211E6}" dt="2023-07-13T18:11:46.129" v="455" actId="700"/>
          <ac:spMkLst>
            <pc:docMk/>
            <pc:sldMk cId="1485330545" sldId="2147472414"/>
            <ac:spMk id="9" creationId="{978183EB-2E2B-42F3-9137-A553B122DEA5}"/>
          </ac:spMkLst>
        </pc:spChg>
        <pc:spChg chg="del">
          <ac:chgData name="Teodor Irkliienko" userId="6b0899d4-add2-49c3-ac2e-b52b0c51218a" providerId="ADAL" clId="{74060077-5E89-334C-B3EF-DC0FC11211E6}" dt="2023-07-13T18:11:46.129" v="455" actId="700"/>
          <ac:spMkLst>
            <pc:docMk/>
            <pc:sldMk cId="1485330545" sldId="2147472414"/>
            <ac:spMk id="10" creationId="{4C669868-1134-EAF3-AC14-B86461783DCB}"/>
          </ac:spMkLst>
        </pc:spChg>
        <pc:spChg chg="del">
          <ac:chgData name="Teodor Irkliienko" userId="6b0899d4-add2-49c3-ac2e-b52b0c51218a" providerId="ADAL" clId="{74060077-5E89-334C-B3EF-DC0FC11211E6}" dt="2023-07-13T18:11:46.129" v="455" actId="700"/>
          <ac:spMkLst>
            <pc:docMk/>
            <pc:sldMk cId="1485330545" sldId="2147472414"/>
            <ac:spMk id="11" creationId="{45B15402-828A-850B-5D4D-9815171AB602}"/>
          </ac:spMkLst>
        </pc:spChg>
        <pc:spChg chg="del">
          <ac:chgData name="Teodor Irkliienko" userId="6b0899d4-add2-49c3-ac2e-b52b0c51218a" providerId="ADAL" clId="{74060077-5E89-334C-B3EF-DC0FC11211E6}" dt="2023-07-13T18:11:46.129" v="455" actId="700"/>
          <ac:spMkLst>
            <pc:docMk/>
            <pc:sldMk cId="1485330545" sldId="2147472414"/>
            <ac:spMk id="12" creationId="{BB8C2433-5DB0-BED1-E037-3478024A1D14}"/>
          </ac:spMkLst>
        </pc:spChg>
        <pc:spChg chg="del">
          <ac:chgData name="Teodor Irkliienko" userId="6b0899d4-add2-49c3-ac2e-b52b0c51218a" providerId="ADAL" clId="{74060077-5E89-334C-B3EF-DC0FC11211E6}" dt="2023-07-13T18:11:46.129" v="455" actId="700"/>
          <ac:spMkLst>
            <pc:docMk/>
            <pc:sldMk cId="1485330545" sldId="2147472414"/>
            <ac:spMk id="13" creationId="{7D9780A4-ED11-934F-AC05-FEDB41BD7B1D}"/>
          </ac:spMkLst>
        </pc:spChg>
        <pc:picChg chg="add mod">
          <ac:chgData name="Teodor Irkliienko" userId="6b0899d4-add2-49c3-ac2e-b52b0c51218a" providerId="ADAL" clId="{74060077-5E89-334C-B3EF-DC0FC11211E6}" dt="2023-07-14T09:21:08.845" v="1756" actId="931"/>
          <ac:picMkLst>
            <pc:docMk/>
            <pc:sldMk cId="1485330545" sldId="2147472414"/>
            <ac:picMk id="15" creationId="{5753F755-B942-B868-7260-2FD05A539E30}"/>
          </ac:picMkLst>
        </pc:picChg>
        <pc:picChg chg="add mod">
          <ac:chgData name="Teodor Irkliienko" userId="6b0899d4-add2-49c3-ac2e-b52b0c51218a" providerId="ADAL" clId="{74060077-5E89-334C-B3EF-DC0FC11211E6}" dt="2023-07-14T09:21:12.333" v="1757" actId="931"/>
          <ac:picMkLst>
            <pc:docMk/>
            <pc:sldMk cId="1485330545" sldId="2147472414"/>
            <ac:picMk id="17" creationId="{403CFD79-4CCC-566E-DB77-99508DA364C9}"/>
          </ac:picMkLst>
        </pc:picChg>
        <pc:picChg chg="add mod">
          <ac:chgData name="Teodor Irkliienko" userId="6b0899d4-add2-49c3-ac2e-b52b0c51218a" providerId="ADAL" clId="{74060077-5E89-334C-B3EF-DC0FC11211E6}" dt="2023-07-14T09:21:19.503" v="1758" actId="931"/>
          <ac:picMkLst>
            <pc:docMk/>
            <pc:sldMk cId="1485330545" sldId="2147472414"/>
            <ac:picMk id="19" creationId="{EDE11F96-B499-372B-CF4A-1192E20D625C}"/>
          </ac:picMkLst>
        </pc:picChg>
        <pc:picChg chg="add mod">
          <ac:chgData name="Teodor Irkliienko" userId="6b0899d4-add2-49c3-ac2e-b52b0c51218a" providerId="ADAL" clId="{74060077-5E89-334C-B3EF-DC0FC11211E6}" dt="2023-07-14T09:21:19.503" v="1758" actId="931"/>
          <ac:picMkLst>
            <pc:docMk/>
            <pc:sldMk cId="1485330545" sldId="2147472414"/>
            <ac:picMk id="21" creationId="{9A5463A0-FBFD-ED40-CD20-FEB77ACE95BB}"/>
          </ac:picMkLst>
        </pc:picChg>
      </pc:sldChg>
      <pc:sldChg chg="addSp delSp modSp">
        <pc:chgData name="Teodor Irkliienko" userId="6b0899d4-add2-49c3-ac2e-b52b0c51218a" providerId="ADAL" clId="{74060077-5E89-334C-B3EF-DC0FC11211E6}" dt="2023-07-14T09:21:43.565" v="1761" actId="931"/>
        <pc:sldMkLst>
          <pc:docMk/>
          <pc:sldMk cId="2974860556" sldId="2147472415"/>
        </pc:sldMkLst>
        <pc:spChg chg="del mod">
          <ac:chgData name="Teodor Irkliienko" userId="6b0899d4-add2-49c3-ac2e-b52b0c51218a" providerId="ADAL" clId="{74060077-5E89-334C-B3EF-DC0FC11211E6}" dt="2023-07-14T09:21:43.565" v="1761" actId="931"/>
          <ac:spMkLst>
            <pc:docMk/>
            <pc:sldMk cId="2974860556" sldId="2147472415"/>
            <ac:spMk id="8" creationId="{F790F124-746E-D0CF-0FD4-1EF7135F2A18}"/>
          </ac:spMkLst>
        </pc:spChg>
        <pc:spChg chg="del mod">
          <ac:chgData name="Teodor Irkliienko" userId="6b0899d4-add2-49c3-ac2e-b52b0c51218a" providerId="ADAL" clId="{74060077-5E89-334C-B3EF-DC0FC11211E6}" dt="2023-07-14T09:21:39.877" v="1760" actId="931"/>
          <ac:spMkLst>
            <pc:docMk/>
            <pc:sldMk cId="2974860556" sldId="2147472415"/>
            <ac:spMk id="11" creationId="{98363E2E-A550-D0F8-FED3-8B5A6CB868F9}"/>
          </ac:spMkLst>
        </pc:spChg>
        <pc:spChg chg="del">
          <ac:chgData name="Teodor Irkliienko" userId="6b0899d4-add2-49c3-ac2e-b52b0c51218a" providerId="ADAL" clId="{74060077-5E89-334C-B3EF-DC0FC11211E6}" dt="2023-07-14T09:21:32.654" v="1759" actId="931"/>
          <ac:spMkLst>
            <pc:docMk/>
            <pc:sldMk cId="2974860556" sldId="2147472415"/>
            <ac:spMk id="16" creationId="{0E195067-DFEC-610D-911B-5675A6E666CA}"/>
          </ac:spMkLst>
        </pc:spChg>
        <pc:picChg chg="add mod">
          <ac:chgData name="Teodor Irkliienko" userId="6b0899d4-add2-49c3-ac2e-b52b0c51218a" providerId="ADAL" clId="{74060077-5E89-334C-B3EF-DC0FC11211E6}" dt="2023-07-14T09:21:39.877" v="1760" actId="931"/>
          <ac:picMkLst>
            <pc:docMk/>
            <pc:sldMk cId="2974860556" sldId="2147472415"/>
            <ac:picMk id="3" creationId="{CF1FADA4-C275-EA34-167B-6E29D21CF622}"/>
          </ac:picMkLst>
        </pc:picChg>
        <pc:picChg chg="add mod">
          <ac:chgData name="Teodor Irkliienko" userId="6b0899d4-add2-49c3-ac2e-b52b0c51218a" providerId="ADAL" clId="{74060077-5E89-334C-B3EF-DC0FC11211E6}" dt="2023-07-14T09:21:43.565" v="1761" actId="931"/>
          <ac:picMkLst>
            <pc:docMk/>
            <pc:sldMk cId="2974860556" sldId="2147472415"/>
            <ac:picMk id="5" creationId="{0B1988BA-2DC2-9324-4A67-64898B3129AE}"/>
          </ac:picMkLst>
        </pc:picChg>
        <pc:picChg chg="add mod">
          <ac:chgData name="Teodor Irkliienko" userId="6b0899d4-add2-49c3-ac2e-b52b0c51218a" providerId="ADAL" clId="{74060077-5E89-334C-B3EF-DC0FC11211E6}" dt="2023-07-14T09:21:43.565" v="1761" actId="931"/>
          <ac:picMkLst>
            <pc:docMk/>
            <pc:sldMk cId="2974860556" sldId="2147472415"/>
            <ac:picMk id="7" creationId="{5C21CEBB-D9B4-04CF-727C-82B6599B0D9F}"/>
          </ac:picMkLst>
        </pc:picChg>
      </pc:sldChg>
      <pc:sldChg chg="addSp delSp modSp mod">
        <pc:chgData name="Teodor Irkliienko" userId="6b0899d4-add2-49c3-ac2e-b52b0c51218a" providerId="ADAL" clId="{74060077-5E89-334C-B3EF-DC0FC11211E6}" dt="2023-07-14T09:27:23.607" v="1796" actId="20577"/>
        <pc:sldMkLst>
          <pc:docMk/>
          <pc:sldMk cId="3225198422" sldId="2147472416"/>
        </pc:sldMkLst>
        <pc:spChg chg="add del mod">
          <ac:chgData name="Teodor Irkliienko" userId="6b0899d4-add2-49c3-ac2e-b52b0c51218a" providerId="ADAL" clId="{74060077-5E89-334C-B3EF-DC0FC11211E6}" dt="2023-07-14T09:24:42.887" v="1767"/>
          <ac:spMkLst>
            <pc:docMk/>
            <pc:sldMk cId="3225198422" sldId="2147472416"/>
            <ac:spMk id="2" creationId="{A7474A98-8C02-605F-4BE9-B8F58A974D91}"/>
          </ac:spMkLst>
        </pc:spChg>
        <pc:spChg chg="add del mod">
          <ac:chgData name="Teodor Irkliienko" userId="6b0899d4-add2-49c3-ac2e-b52b0c51218a" providerId="ADAL" clId="{74060077-5E89-334C-B3EF-DC0FC11211E6}" dt="2023-07-14T09:24:33.367" v="1764"/>
          <ac:spMkLst>
            <pc:docMk/>
            <pc:sldMk cId="3225198422" sldId="2147472416"/>
            <ac:spMk id="3" creationId="{68168F8A-5FBF-A8CC-8D6C-3E04B799CB56}"/>
          </ac:spMkLst>
        </pc:spChg>
        <pc:spChg chg="mod">
          <ac:chgData name="Teodor Irkliienko" userId="6b0899d4-add2-49c3-ac2e-b52b0c51218a" providerId="ADAL" clId="{74060077-5E89-334C-B3EF-DC0FC11211E6}" dt="2023-07-14T09:27:23.607" v="1796" actId="20577"/>
          <ac:spMkLst>
            <pc:docMk/>
            <pc:sldMk cId="3225198422" sldId="2147472416"/>
            <ac:spMk id="11" creationId="{24C427D9-5760-0178-89FF-D319C19A87C8}"/>
          </ac:spMkLst>
        </pc:spChg>
        <pc:spChg chg="mod">
          <ac:chgData name="Teodor Irkliienko" userId="6b0899d4-add2-49c3-ac2e-b52b0c51218a" providerId="ADAL" clId="{74060077-5E89-334C-B3EF-DC0FC11211E6}" dt="2023-07-14T09:24:56.809" v="1785" actId="20577"/>
          <ac:spMkLst>
            <pc:docMk/>
            <pc:sldMk cId="3225198422" sldId="2147472416"/>
            <ac:spMk id="12" creationId="{421CB383-C29D-E444-C674-057F3CA7DC25}"/>
          </ac:spMkLst>
        </pc:spChg>
        <pc:spChg chg="mod">
          <ac:chgData name="Teodor Irkliienko" userId="6b0899d4-add2-49c3-ac2e-b52b0c51218a" providerId="ADAL" clId="{74060077-5E89-334C-B3EF-DC0FC11211E6}" dt="2023-07-14T09:25:22.402" v="1790" actId="20577"/>
          <ac:spMkLst>
            <pc:docMk/>
            <pc:sldMk cId="3225198422" sldId="2147472416"/>
            <ac:spMk id="13" creationId="{F966A67A-8A8B-1B3C-DB4E-0EB33C900B16}"/>
          </ac:spMkLst>
        </pc:spChg>
        <pc:spChg chg="del">
          <ac:chgData name="Teodor Irkliienko" userId="6b0899d4-add2-49c3-ac2e-b52b0c51218a" providerId="ADAL" clId="{74060077-5E89-334C-B3EF-DC0FC11211E6}" dt="2023-07-14T09:24:26.088" v="1762"/>
          <ac:spMkLst>
            <pc:docMk/>
            <pc:sldMk cId="3225198422" sldId="2147472416"/>
            <ac:spMk id="14" creationId="{AC868386-D005-0F9B-24BC-8555E1CB2F80}"/>
          </ac:spMkLst>
        </pc:spChg>
        <pc:spChg chg="mod">
          <ac:chgData name="Teodor Irkliienko" userId="6b0899d4-add2-49c3-ac2e-b52b0c51218a" providerId="ADAL" clId="{74060077-5E89-334C-B3EF-DC0FC11211E6}" dt="2023-07-14T07:39:38.677" v="1601"/>
          <ac:spMkLst>
            <pc:docMk/>
            <pc:sldMk cId="3225198422" sldId="2147472416"/>
            <ac:spMk id="15" creationId="{19CDED3D-83B6-FC6B-4F4E-8F6F479B5698}"/>
          </ac:spMkLst>
        </pc:spChg>
        <pc:picChg chg="add del">
          <ac:chgData name="Teodor Irkliienko" userId="6b0899d4-add2-49c3-ac2e-b52b0c51218a" providerId="ADAL" clId="{74060077-5E89-334C-B3EF-DC0FC11211E6}" dt="2023-07-14T09:24:39.829" v="1766" actId="21"/>
          <ac:picMkLst>
            <pc:docMk/>
            <pc:sldMk cId="3225198422" sldId="2147472416"/>
            <ac:picMk id="4" creationId="{ABEA7A0E-CF24-A326-E53A-C90E11F025AD}"/>
          </ac:picMkLst>
        </pc:picChg>
        <pc:picChg chg="add mod">
          <ac:chgData name="Teodor Irkliienko" userId="6b0899d4-add2-49c3-ac2e-b52b0c51218a" providerId="ADAL" clId="{74060077-5E89-334C-B3EF-DC0FC11211E6}" dt="2023-07-14T09:24:42.887" v="1767"/>
          <ac:picMkLst>
            <pc:docMk/>
            <pc:sldMk cId="3225198422" sldId="2147472416"/>
            <ac:picMk id="5" creationId="{B311BFEA-F247-0B2B-A303-F79E5AE5A109}"/>
          </ac:picMkLst>
        </pc:picChg>
      </pc:sldChg>
      <pc:sldChg chg="modSp mod">
        <pc:chgData name="Teodor Irkliienko" userId="6b0899d4-add2-49c3-ac2e-b52b0c51218a" providerId="ADAL" clId="{74060077-5E89-334C-B3EF-DC0FC11211E6}" dt="2023-07-14T07:43:09.586" v="1635"/>
        <pc:sldMkLst>
          <pc:docMk/>
          <pc:sldMk cId="500657468" sldId="2147472417"/>
        </pc:sldMkLst>
        <pc:spChg chg="mod">
          <ac:chgData name="Teodor Irkliienko" userId="6b0899d4-add2-49c3-ac2e-b52b0c51218a" providerId="ADAL" clId="{74060077-5E89-334C-B3EF-DC0FC11211E6}" dt="2023-07-14T07:43:09.586" v="1635"/>
          <ac:spMkLst>
            <pc:docMk/>
            <pc:sldMk cId="500657468" sldId="2147472417"/>
            <ac:spMk id="2" creationId="{065B9C82-611C-F550-67B0-C63652DC4A41}"/>
          </ac:spMkLst>
        </pc:spChg>
        <pc:spChg chg="mod">
          <ac:chgData name="Teodor Irkliienko" userId="6b0899d4-add2-49c3-ac2e-b52b0c51218a" providerId="ADAL" clId="{74060077-5E89-334C-B3EF-DC0FC11211E6}" dt="2023-07-14T07:39:44.462" v="1602"/>
          <ac:spMkLst>
            <pc:docMk/>
            <pc:sldMk cId="500657468" sldId="2147472417"/>
            <ac:spMk id="4" creationId="{E239ACE9-FE42-D3AF-E6F4-100ACA0F4F7D}"/>
          </ac:spMkLst>
        </pc:spChg>
      </pc:sldChg>
      <pc:sldChg chg="modSp mod">
        <pc:chgData name="Teodor Irkliienko" userId="6b0899d4-add2-49c3-ac2e-b52b0c51218a" providerId="ADAL" clId="{74060077-5E89-334C-B3EF-DC0FC11211E6}" dt="2023-07-14T07:43:17.370" v="1636"/>
        <pc:sldMkLst>
          <pc:docMk/>
          <pc:sldMk cId="3317662175" sldId="2147472418"/>
        </pc:sldMkLst>
        <pc:spChg chg="mod">
          <ac:chgData name="Teodor Irkliienko" userId="6b0899d4-add2-49c3-ac2e-b52b0c51218a" providerId="ADAL" clId="{74060077-5E89-334C-B3EF-DC0FC11211E6}" dt="2023-07-14T07:43:17.370" v="1636"/>
          <ac:spMkLst>
            <pc:docMk/>
            <pc:sldMk cId="3317662175" sldId="2147472418"/>
            <ac:spMk id="2" creationId="{C27FF885-DD81-D668-5C0F-B10CAA857518}"/>
          </ac:spMkLst>
        </pc:spChg>
        <pc:spChg chg="mod">
          <ac:chgData name="Teodor Irkliienko" userId="6b0899d4-add2-49c3-ac2e-b52b0c51218a" providerId="ADAL" clId="{74060077-5E89-334C-B3EF-DC0FC11211E6}" dt="2023-07-14T07:39:47.081" v="1603"/>
          <ac:spMkLst>
            <pc:docMk/>
            <pc:sldMk cId="3317662175" sldId="2147472418"/>
            <ac:spMk id="3" creationId="{34834D77-BE62-C13B-FD4F-3B42C408ABAA}"/>
          </ac:spMkLst>
        </pc:spChg>
      </pc:sldChg>
      <pc:sldChg chg="modSp mod">
        <pc:chgData name="Teodor Irkliienko" userId="6b0899d4-add2-49c3-ac2e-b52b0c51218a" providerId="ADAL" clId="{74060077-5E89-334C-B3EF-DC0FC11211E6}" dt="2023-07-14T07:43:20.232" v="1637"/>
        <pc:sldMkLst>
          <pc:docMk/>
          <pc:sldMk cId="223341304" sldId="2147472419"/>
        </pc:sldMkLst>
        <pc:spChg chg="mod">
          <ac:chgData name="Teodor Irkliienko" userId="6b0899d4-add2-49c3-ac2e-b52b0c51218a" providerId="ADAL" clId="{74060077-5E89-334C-B3EF-DC0FC11211E6}" dt="2023-07-14T07:43:20.232" v="1637"/>
          <ac:spMkLst>
            <pc:docMk/>
            <pc:sldMk cId="223341304" sldId="2147472419"/>
            <ac:spMk id="5" creationId="{8A1CCAC5-883A-5D93-B25A-E290EDEF7124}"/>
          </ac:spMkLst>
        </pc:spChg>
        <pc:spChg chg="mod">
          <ac:chgData name="Teodor Irkliienko" userId="6b0899d4-add2-49c3-ac2e-b52b0c51218a" providerId="ADAL" clId="{74060077-5E89-334C-B3EF-DC0FC11211E6}" dt="2023-07-14T07:39:49.941" v="1604"/>
          <ac:spMkLst>
            <pc:docMk/>
            <pc:sldMk cId="223341304" sldId="2147472419"/>
            <ac:spMk id="7" creationId="{B1619012-D597-6AB2-4461-2FB18222D60C}"/>
          </ac:spMkLst>
        </pc:spChg>
      </pc:sldChg>
      <pc:sldChg chg="modSp mod">
        <pc:chgData name="Teodor Irkliienko" userId="6b0899d4-add2-49c3-ac2e-b52b0c51218a" providerId="ADAL" clId="{74060077-5E89-334C-B3EF-DC0FC11211E6}" dt="2023-07-14T07:43:23.062" v="1638"/>
        <pc:sldMkLst>
          <pc:docMk/>
          <pc:sldMk cId="1338966501" sldId="2147472420"/>
        </pc:sldMkLst>
        <pc:spChg chg="mod">
          <ac:chgData name="Teodor Irkliienko" userId="6b0899d4-add2-49c3-ac2e-b52b0c51218a" providerId="ADAL" clId="{74060077-5E89-334C-B3EF-DC0FC11211E6}" dt="2023-07-14T07:43:23.062" v="1638"/>
          <ac:spMkLst>
            <pc:docMk/>
            <pc:sldMk cId="1338966501" sldId="2147472420"/>
            <ac:spMk id="5" creationId="{1E8C541B-B5F8-09D3-9627-8E7068A609AF}"/>
          </ac:spMkLst>
        </pc:spChg>
        <pc:spChg chg="mod">
          <ac:chgData name="Teodor Irkliienko" userId="6b0899d4-add2-49c3-ac2e-b52b0c51218a" providerId="ADAL" clId="{74060077-5E89-334C-B3EF-DC0FC11211E6}" dt="2023-07-14T07:39:53.001" v="1605"/>
          <ac:spMkLst>
            <pc:docMk/>
            <pc:sldMk cId="1338966501" sldId="2147472420"/>
            <ac:spMk id="8" creationId="{9D36B499-CB0B-A737-3A77-9173EC78707A}"/>
          </ac:spMkLst>
        </pc:spChg>
      </pc:sldChg>
      <pc:sldChg chg="modSp mod">
        <pc:chgData name="Teodor Irkliienko" userId="6b0899d4-add2-49c3-ac2e-b52b0c51218a" providerId="ADAL" clId="{74060077-5E89-334C-B3EF-DC0FC11211E6}" dt="2023-07-14T07:43:26.136" v="1639"/>
        <pc:sldMkLst>
          <pc:docMk/>
          <pc:sldMk cId="2280909480" sldId="2147472421"/>
        </pc:sldMkLst>
        <pc:spChg chg="mod">
          <ac:chgData name="Teodor Irkliienko" userId="6b0899d4-add2-49c3-ac2e-b52b0c51218a" providerId="ADAL" clId="{74060077-5E89-334C-B3EF-DC0FC11211E6}" dt="2023-07-14T07:43:26.136" v="1639"/>
          <ac:spMkLst>
            <pc:docMk/>
            <pc:sldMk cId="2280909480" sldId="2147472421"/>
            <ac:spMk id="6" creationId="{D5B4D27B-6B25-373C-491B-58A61AB0C3C6}"/>
          </ac:spMkLst>
        </pc:spChg>
        <pc:spChg chg="mod">
          <ac:chgData name="Teodor Irkliienko" userId="6b0899d4-add2-49c3-ac2e-b52b0c51218a" providerId="ADAL" clId="{74060077-5E89-334C-B3EF-DC0FC11211E6}" dt="2023-07-14T07:39:55.725" v="1606"/>
          <ac:spMkLst>
            <pc:docMk/>
            <pc:sldMk cId="2280909480" sldId="2147472421"/>
            <ac:spMk id="10" creationId="{30A39B1C-F458-B0D1-DAB1-F785B296A737}"/>
          </ac:spMkLst>
        </pc:spChg>
      </pc:sldChg>
      <pc:sldChg chg="modSp mod">
        <pc:chgData name="Teodor Irkliienko" userId="6b0899d4-add2-49c3-ac2e-b52b0c51218a" providerId="ADAL" clId="{74060077-5E89-334C-B3EF-DC0FC11211E6}" dt="2023-07-14T07:43:33.254" v="1641"/>
        <pc:sldMkLst>
          <pc:docMk/>
          <pc:sldMk cId="1911402101" sldId="2147472422"/>
        </pc:sldMkLst>
        <pc:spChg chg="mod">
          <ac:chgData name="Teodor Irkliienko" userId="6b0899d4-add2-49c3-ac2e-b52b0c51218a" providerId="ADAL" clId="{74060077-5E89-334C-B3EF-DC0FC11211E6}" dt="2023-07-14T07:43:33.254" v="1641"/>
          <ac:spMkLst>
            <pc:docMk/>
            <pc:sldMk cId="1911402101" sldId="2147472422"/>
            <ac:spMk id="7" creationId="{07311861-59A0-DBE8-B572-363878F77FBC}"/>
          </ac:spMkLst>
        </pc:spChg>
        <pc:spChg chg="mod">
          <ac:chgData name="Teodor Irkliienko" userId="6b0899d4-add2-49c3-ac2e-b52b0c51218a" providerId="ADAL" clId="{74060077-5E89-334C-B3EF-DC0FC11211E6}" dt="2023-07-14T07:40:05.490" v="1609"/>
          <ac:spMkLst>
            <pc:docMk/>
            <pc:sldMk cId="1911402101" sldId="2147472422"/>
            <ac:spMk id="10" creationId="{BB7A11D7-8AB4-70E8-B63E-028C480B3D9E}"/>
          </ac:spMkLst>
        </pc:spChg>
      </pc:sldChg>
      <pc:sldChg chg="modSp mod">
        <pc:chgData name="Teodor Irkliienko" userId="6b0899d4-add2-49c3-ac2e-b52b0c51218a" providerId="ADAL" clId="{74060077-5E89-334C-B3EF-DC0FC11211E6}" dt="2023-07-14T07:43:36.508" v="1642"/>
        <pc:sldMkLst>
          <pc:docMk/>
          <pc:sldMk cId="2069384982" sldId="2147472423"/>
        </pc:sldMkLst>
        <pc:spChg chg="mod">
          <ac:chgData name="Teodor Irkliienko" userId="6b0899d4-add2-49c3-ac2e-b52b0c51218a" providerId="ADAL" clId="{74060077-5E89-334C-B3EF-DC0FC11211E6}" dt="2023-07-14T07:43:36.508" v="1642"/>
          <ac:spMkLst>
            <pc:docMk/>
            <pc:sldMk cId="2069384982" sldId="2147472423"/>
            <ac:spMk id="6" creationId="{FD3A1CF9-D759-396E-1725-DDD32091FFBD}"/>
          </ac:spMkLst>
        </pc:spChg>
        <pc:spChg chg="mod">
          <ac:chgData name="Teodor Irkliienko" userId="6b0899d4-add2-49c3-ac2e-b52b0c51218a" providerId="ADAL" clId="{74060077-5E89-334C-B3EF-DC0FC11211E6}" dt="2023-07-14T07:40:10.865" v="1610"/>
          <ac:spMkLst>
            <pc:docMk/>
            <pc:sldMk cId="2069384982" sldId="2147472423"/>
            <ac:spMk id="8" creationId="{6E598A6A-5DB3-FF4C-00B9-A2C32480A8F1}"/>
          </ac:spMkLst>
        </pc:spChg>
      </pc:sldChg>
      <pc:sldChg chg="modSp mod">
        <pc:chgData name="Teodor Irkliienko" userId="6b0899d4-add2-49c3-ac2e-b52b0c51218a" providerId="ADAL" clId="{74060077-5E89-334C-B3EF-DC0FC11211E6}" dt="2023-07-14T07:43:39.647" v="1643"/>
        <pc:sldMkLst>
          <pc:docMk/>
          <pc:sldMk cId="3935272385" sldId="2147472424"/>
        </pc:sldMkLst>
        <pc:spChg chg="mod">
          <ac:chgData name="Teodor Irkliienko" userId="6b0899d4-add2-49c3-ac2e-b52b0c51218a" providerId="ADAL" clId="{74060077-5E89-334C-B3EF-DC0FC11211E6}" dt="2023-07-14T07:43:39.647" v="1643"/>
          <ac:spMkLst>
            <pc:docMk/>
            <pc:sldMk cId="3935272385" sldId="2147472424"/>
            <ac:spMk id="5" creationId="{EA979F5D-4E84-A647-F9AC-EBD8D6F5E03A}"/>
          </ac:spMkLst>
        </pc:spChg>
        <pc:spChg chg="mod">
          <ac:chgData name="Teodor Irkliienko" userId="6b0899d4-add2-49c3-ac2e-b52b0c51218a" providerId="ADAL" clId="{74060077-5E89-334C-B3EF-DC0FC11211E6}" dt="2023-07-14T07:40:14.193" v="1611"/>
          <ac:spMkLst>
            <pc:docMk/>
            <pc:sldMk cId="3935272385" sldId="2147472424"/>
            <ac:spMk id="7" creationId="{9CE8BA39-0FB6-B28B-F4E0-F967A06D84AC}"/>
          </ac:spMkLst>
        </pc:spChg>
      </pc:sldChg>
      <pc:sldChg chg="modSp mod">
        <pc:chgData name="Teodor Irkliienko" userId="6b0899d4-add2-49c3-ac2e-b52b0c51218a" providerId="ADAL" clId="{74060077-5E89-334C-B3EF-DC0FC11211E6}" dt="2023-07-14T07:43:44.122" v="1644"/>
        <pc:sldMkLst>
          <pc:docMk/>
          <pc:sldMk cId="2849952992" sldId="2147472425"/>
        </pc:sldMkLst>
        <pc:spChg chg="mod">
          <ac:chgData name="Teodor Irkliienko" userId="6b0899d4-add2-49c3-ac2e-b52b0c51218a" providerId="ADAL" clId="{74060077-5E89-334C-B3EF-DC0FC11211E6}" dt="2023-07-14T07:43:44.122" v="1644"/>
          <ac:spMkLst>
            <pc:docMk/>
            <pc:sldMk cId="2849952992" sldId="2147472425"/>
            <ac:spMk id="5" creationId="{7FC935AF-2DDF-C26D-EC78-20C5EB62E113}"/>
          </ac:spMkLst>
        </pc:spChg>
        <pc:spChg chg="mod">
          <ac:chgData name="Teodor Irkliienko" userId="6b0899d4-add2-49c3-ac2e-b52b0c51218a" providerId="ADAL" clId="{74060077-5E89-334C-B3EF-DC0FC11211E6}" dt="2023-07-14T07:40:17.291" v="1612"/>
          <ac:spMkLst>
            <pc:docMk/>
            <pc:sldMk cId="2849952992" sldId="2147472425"/>
            <ac:spMk id="8" creationId="{963A4BF2-18F4-F4E1-592E-7A4D5EFF64BF}"/>
          </ac:spMkLst>
        </pc:spChg>
      </pc:sldChg>
      <pc:sldChg chg="modSp mod">
        <pc:chgData name="Teodor Irkliienko" userId="6b0899d4-add2-49c3-ac2e-b52b0c51218a" providerId="ADAL" clId="{74060077-5E89-334C-B3EF-DC0FC11211E6}" dt="2023-07-14T07:43:48.247" v="1645"/>
        <pc:sldMkLst>
          <pc:docMk/>
          <pc:sldMk cId="4262711794" sldId="2147472426"/>
        </pc:sldMkLst>
        <pc:spChg chg="mod">
          <ac:chgData name="Teodor Irkliienko" userId="6b0899d4-add2-49c3-ac2e-b52b0c51218a" providerId="ADAL" clId="{74060077-5E89-334C-B3EF-DC0FC11211E6}" dt="2023-07-14T07:43:48.247" v="1645"/>
          <ac:spMkLst>
            <pc:docMk/>
            <pc:sldMk cId="4262711794" sldId="2147472426"/>
            <ac:spMk id="6" creationId="{688B40B9-7650-817D-D5E4-A3166D3EC02B}"/>
          </ac:spMkLst>
        </pc:spChg>
        <pc:spChg chg="mod">
          <ac:chgData name="Teodor Irkliienko" userId="6b0899d4-add2-49c3-ac2e-b52b0c51218a" providerId="ADAL" clId="{74060077-5E89-334C-B3EF-DC0FC11211E6}" dt="2023-07-14T07:40:20.579" v="1613"/>
          <ac:spMkLst>
            <pc:docMk/>
            <pc:sldMk cId="4262711794" sldId="2147472426"/>
            <ac:spMk id="8" creationId="{C11822CB-52AB-9EBF-DBF0-C0473193A51A}"/>
          </ac:spMkLst>
        </pc:spChg>
      </pc:sldChg>
      <pc:sldChg chg="modSp mod">
        <pc:chgData name="Teodor Irkliienko" userId="6b0899d4-add2-49c3-ac2e-b52b0c51218a" providerId="ADAL" clId="{74060077-5E89-334C-B3EF-DC0FC11211E6}" dt="2023-07-14T07:43:51.498" v="1646"/>
        <pc:sldMkLst>
          <pc:docMk/>
          <pc:sldMk cId="4084657990" sldId="2147472427"/>
        </pc:sldMkLst>
        <pc:spChg chg="mod">
          <ac:chgData name="Teodor Irkliienko" userId="6b0899d4-add2-49c3-ac2e-b52b0c51218a" providerId="ADAL" clId="{74060077-5E89-334C-B3EF-DC0FC11211E6}" dt="2023-07-14T07:43:51.498" v="1646"/>
          <ac:spMkLst>
            <pc:docMk/>
            <pc:sldMk cId="4084657990" sldId="2147472427"/>
            <ac:spMk id="5" creationId="{A056D517-4756-1D1E-06FF-FEEF2E006E42}"/>
          </ac:spMkLst>
        </pc:spChg>
        <pc:spChg chg="mod">
          <ac:chgData name="Teodor Irkliienko" userId="6b0899d4-add2-49c3-ac2e-b52b0c51218a" providerId="ADAL" clId="{74060077-5E89-334C-B3EF-DC0FC11211E6}" dt="2023-07-14T07:40:24.777" v="1614"/>
          <ac:spMkLst>
            <pc:docMk/>
            <pc:sldMk cId="4084657990" sldId="2147472427"/>
            <ac:spMk id="9" creationId="{E55BAD39-A493-9DB2-70DD-A6BC0E06FDB6}"/>
          </ac:spMkLst>
        </pc:spChg>
      </pc:sldChg>
      <pc:sldChg chg="modSp mod">
        <pc:chgData name="Teodor Irkliienko" userId="6b0899d4-add2-49c3-ac2e-b52b0c51218a" providerId="ADAL" clId="{74060077-5E89-334C-B3EF-DC0FC11211E6}" dt="2023-07-14T07:43:54.648" v="1647"/>
        <pc:sldMkLst>
          <pc:docMk/>
          <pc:sldMk cId="1195262615" sldId="2147472428"/>
        </pc:sldMkLst>
        <pc:spChg chg="mod">
          <ac:chgData name="Teodor Irkliienko" userId="6b0899d4-add2-49c3-ac2e-b52b0c51218a" providerId="ADAL" clId="{74060077-5E89-334C-B3EF-DC0FC11211E6}" dt="2023-07-14T07:43:54.648" v="1647"/>
          <ac:spMkLst>
            <pc:docMk/>
            <pc:sldMk cId="1195262615" sldId="2147472428"/>
            <ac:spMk id="7" creationId="{5CFC4B63-CE82-DD65-9532-369DA403EC5C}"/>
          </ac:spMkLst>
        </pc:spChg>
        <pc:spChg chg="mod">
          <ac:chgData name="Teodor Irkliienko" userId="6b0899d4-add2-49c3-ac2e-b52b0c51218a" providerId="ADAL" clId="{74060077-5E89-334C-B3EF-DC0FC11211E6}" dt="2023-07-14T07:40:28.326" v="1615"/>
          <ac:spMkLst>
            <pc:docMk/>
            <pc:sldMk cId="1195262615" sldId="2147472428"/>
            <ac:spMk id="20" creationId="{D0F89362-D9A7-D374-2B97-7313D6840EA0}"/>
          </ac:spMkLst>
        </pc:spChg>
      </pc:sldChg>
      <pc:sldChg chg="modSp mod">
        <pc:chgData name="Teodor Irkliienko" userId="6b0899d4-add2-49c3-ac2e-b52b0c51218a" providerId="ADAL" clId="{74060077-5E89-334C-B3EF-DC0FC11211E6}" dt="2023-07-14T07:44:03.135" v="1649"/>
        <pc:sldMkLst>
          <pc:docMk/>
          <pc:sldMk cId="1078301561" sldId="2147472429"/>
        </pc:sldMkLst>
        <pc:spChg chg="mod">
          <ac:chgData name="Teodor Irkliienko" userId="6b0899d4-add2-49c3-ac2e-b52b0c51218a" providerId="ADAL" clId="{74060077-5E89-334C-B3EF-DC0FC11211E6}" dt="2023-07-14T07:44:03.135" v="1649"/>
          <ac:spMkLst>
            <pc:docMk/>
            <pc:sldMk cId="1078301561" sldId="2147472429"/>
            <ac:spMk id="17" creationId="{307E87CE-7143-1CFF-3CC2-9BD693E2A85A}"/>
          </ac:spMkLst>
        </pc:spChg>
        <pc:spChg chg="mod">
          <ac:chgData name="Teodor Irkliienko" userId="6b0899d4-add2-49c3-ac2e-b52b0c51218a" providerId="ADAL" clId="{74060077-5E89-334C-B3EF-DC0FC11211E6}" dt="2023-07-14T07:41:10.911" v="1617"/>
          <ac:spMkLst>
            <pc:docMk/>
            <pc:sldMk cId="1078301561" sldId="2147472429"/>
            <ac:spMk id="20" creationId="{3FDE814A-DF58-9403-1E2E-B4870689E70E}"/>
          </ac:spMkLst>
        </pc:spChg>
      </pc:sldChg>
      <pc:sldChg chg="modSp mod">
        <pc:chgData name="Teodor Irkliienko" userId="6b0899d4-add2-49c3-ac2e-b52b0c51218a" providerId="ADAL" clId="{74060077-5E89-334C-B3EF-DC0FC11211E6}" dt="2023-07-14T07:44:06.118" v="1650"/>
        <pc:sldMkLst>
          <pc:docMk/>
          <pc:sldMk cId="3753447532" sldId="2147472430"/>
        </pc:sldMkLst>
        <pc:spChg chg="mod">
          <ac:chgData name="Teodor Irkliienko" userId="6b0899d4-add2-49c3-ac2e-b52b0c51218a" providerId="ADAL" clId="{74060077-5E89-334C-B3EF-DC0FC11211E6}" dt="2023-07-14T07:44:06.118" v="1650"/>
          <ac:spMkLst>
            <pc:docMk/>
            <pc:sldMk cId="3753447532" sldId="2147472430"/>
            <ac:spMk id="6" creationId="{C9C8E032-A675-F569-9C33-88582283BA50}"/>
          </ac:spMkLst>
        </pc:spChg>
        <pc:spChg chg="mod">
          <ac:chgData name="Teodor Irkliienko" userId="6b0899d4-add2-49c3-ac2e-b52b0c51218a" providerId="ADAL" clId="{74060077-5E89-334C-B3EF-DC0FC11211E6}" dt="2023-07-14T07:41:16.430" v="1618"/>
          <ac:spMkLst>
            <pc:docMk/>
            <pc:sldMk cId="3753447532" sldId="2147472430"/>
            <ac:spMk id="8" creationId="{40577EAB-7E00-5E85-77F1-F0C043715C40}"/>
          </ac:spMkLst>
        </pc:spChg>
      </pc:sldChg>
      <pc:sldChg chg="modSp mod">
        <pc:chgData name="Teodor Irkliienko" userId="6b0899d4-add2-49c3-ac2e-b52b0c51218a" providerId="ADAL" clId="{74060077-5E89-334C-B3EF-DC0FC11211E6}" dt="2023-07-13T18:20:47.979" v="605" actId="20577"/>
        <pc:sldMkLst>
          <pc:docMk/>
          <pc:sldMk cId="3039620641" sldId="2147472432"/>
        </pc:sldMkLst>
        <pc:spChg chg="mod">
          <ac:chgData name="Teodor Irkliienko" userId="6b0899d4-add2-49c3-ac2e-b52b0c51218a" providerId="ADAL" clId="{74060077-5E89-334C-B3EF-DC0FC11211E6}" dt="2023-07-13T18:20:30.836" v="584" actId="20577"/>
          <ac:spMkLst>
            <pc:docMk/>
            <pc:sldMk cId="3039620641" sldId="2147472432"/>
            <ac:spMk id="2" creationId="{E56D2331-6DA7-F872-467B-A18AE15FD17C}"/>
          </ac:spMkLst>
        </pc:spChg>
        <pc:spChg chg="mod">
          <ac:chgData name="Teodor Irkliienko" userId="6b0899d4-add2-49c3-ac2e-b52b0c51218a" providerId="ADAL" clId="{74060077-5E89-334C-B3EF-DC0FC11211E6}" dt="2023-07-13T18:20:44.780" v="603" actId="20577"/>
          <ac:spMkLst>
            <pc:docMk/>
            <pc:sldMk cId="3039620641" sldId="2147472432"/>
            <ac:spMk id="3" creationId="{B7A76D70-EACA-8BE9-4E0C-512D2C833CAC}"/>
          </ac:spMkLst>
        </pc:spChg>
        <pc:spChg chg="mod">
          <ac:chgData name="Teodor Irkliienko" userId="6b0899d4-add2-49c3-ac2e-b52b0c51218a" providerId="ADAL" clId="{74060077-5E89-334C-B3EF-DC0FC11211E6}" dt="2023-07-13T18:20:47.979" v="605" actId="20577"/>
          <ac:spMkLst>
            <pc:docMk/>
            <pc:sldMk cId="3039620641" sldId="2147472432"/>
            <ac:spMk id="4" creationId="{5DE8B34E-C66C-2FEF-3AD8-3635CF433034}"/>
          </ac:spMkLst>
        </pc:spChg>
      </pc:sldChg>
      <pc:sldChg chg="mod modClrScheme chgLayout">
        <pc:chgData name="Teodor Irkliienko" userId="6b0899d4-add2-49c3-ac2e-b52b0c51218a" providerId="ADAL" clId="{74060077-5E89-334C-B3EF-DC0FC11211E6}" dt="2023-07-14T11:36:14.631" v="2104" actId="700"/>
        <pc:sldMkLst>
          <pc:docMk/>
          <pc:sldMk cId="3334456282" sldId="2147472434"/>
        </pc:sldMkLst>
      </pc:sldChg>
      <pc:sldChg chg="addSp delSp modSp mod">
        <pc:chgData name="Teodor Irkliienko" userId="6b0899d4-add2-49c3-ac2e-b52b0c51218a" providerId="ADAL" clId="{74060077-5E89-334C-B3EF-DC0FC11211E6}" dt="2023-07-13T18:17:29.487" v="563" actId="1035"/>
        <pc:sldMkLst>
          <pc:docMk/>
          <pc:sldMk cId="3462685419" sldId="2147472436"/>
        </pc:sldMkLst>
        <pc:spChg chg="add del mod">
          <ac:chgData name="Teodor Irkliienko" userId="6b0899d4-add2-49c3-ac2e-b52b0c51218a" providerId="ADAL" clId="{74060077-5E89-334C-B3EF-DC0FC11211E6}" dt="2023-07-13T18:16:34.270" v="507" actId="478"/>
          <ac:spMkLst>
            <pc:docMk/>
            <pc:sldMk cId="3462685419" sldId="2147472436"/>
            <ac:spMk id="4" creationId="{8FF51063-DD4B-5EC3-6D24-6B02CD1946E2}"/>
          </ac:spMkLst>
        </pc:spChg>
        <pc:spChg chg="mod">
          <ac:chgData name="Teodor Irkliienko" userId="6b0899d4-add2-49c3-ac2e-b52b0c51218a" providerId="ADAL" clId="{74060077-5E89-334C-B3EF-DC0FC11211E6}" dt="2023-07-13T18:17:24.046" v="558" actId="1036"/>
          <ac:spMkLst>
            <pc:docMk/>
            <pc:sldMk cId="3462685419" sldId="2147472436"/>
            <ac:spMk id="42" creationId="{CF5ACE81-92C6-3476-5E21-33E6E2BDCB95}"/>
          </ac:spMkLst>
        </pc:spChg>
        <pc:spChg chg="mod">
          <ac:chgData name="Teodor Irkliienko" userId="6b0899d4-add2-49c3-ac2e-b52b0c51218a" providerId="ADAL" clId="{74060077-5E89-334C-B3EF-DC0FC11211E6}" dt="2023-07-13T18:17:24.046" v="558" actId="1036"/>
          <ac:spMkLst>
            <pc:docMk/>
            <pc:sldMk cId="3462685419" sldId="2147472436"/>
            <ac:spMk id="54" creationId="{133120B4-108A-5205-A1A3-177887865547}"/>
          </ac:spMkLst>
        </pc:spChg>
        <pc:spChg chg="mod">
          <ac:chgData name="Teodor Irkliienko" userId="6b0899d4-add2-49c3-ac2e-b52b0c51218a" providerId="ADAL" clId="{74060077-5E89-334C-B3EF-DC0FC11211E6}" dt="2023-07-13T18:17:24.046" v="558" actId="1036"/>
          <ac:spMkLst>
            <pc:docMk/>
            <pc:sldMk cId="3462685419" sldId="2147472436"/>
            <ac:spMk id="57" creationId="{43ACA973-924F-B4B0-2934-6230AD76E426}"/>
          </ac:spMkLst>
        </pc:spChg>
        <pc:spChg chg="mod">
          <ac:chgData name="Teodor Irkliienko" userId="6b0899d4-add2-49c3-ac2e-b52b0c51218a" providerId="ADAL" clId="{74060077-5E89-334C-B3EF-DC0FC11211E6}" dt="2023-07-13T18:17:24.046" v="558" actId="1036"/>
          <ac:spMkLst>
            <pc:docMk/>
            <pc:sldMk cId="3462685419" sldId="2147472436"/>
            <ac:spMk id="61" creationId="{BC4508EB-3C33-1DF5-4413-0334DC353560}"/>
          </ac:spMkLst>
        </pc:spChg>
        <pc:spChg chg="mod">
          <ac:chgData name="Teodor Irkliienko" userId="6b0899d4-add2-49c3-ac2e-b52b0c51218a" providerId="ADAL" clId="{74060077-5E89-334C-B3EF-DC0FC11211E6}" dt="2023-07-13T18:17:29.487" v="563" actId="1035"/>
          <ac:spMkLst>
            <pc:docMk/>
            <pc:sldMk cId="3462685419" sldId="2147472436"/>
            <ac:spMk id="63" creationId="{5D848A35-523D-A896-BFCA-9B4027CC6DA1}"/>
          </ac:spMkLst>
        </pc:spChg>
        <pc:spChg chg="mod">
          <ac:chgData name="Teodor Irkliienko" userId="6b0899d4-add2-49c3-ac2e-b52b0c51218a" providerId="ADAL" clId="{74060077-5E89-334C-B3EF-DC0FC11211E6}" dt="2023-07-13T18:16:57.897" v="508" actId="1076"/>
          <ac:spMkLst>
            <pc:docMk/>
            <pc:sldMk cId="3462685419" sldId="2147472436"/>
            <ac:spMk id="65" creationId="{40262E16-EDFD-E88A-57D0-6F6EB2F9F8AB}"/>
          </ac:spMkLst>
        </pc:spChg>
      </pc:sldChg>
      <pc:sldChg chg="addSp delSp modSp mod">
        <pc:chgData name="Teodor Irkliienko" userId="6b0899d4-add2-49c3-ac2e-b52b0c51218a" providerId="ADAL" clId="{74060077-5E89-334C-B3EF-DC0FC11211E6}" dt="2023-07-17T07:26:12.098" v="2290" actId="1035"/>
        <pc:sldMkLst>
          <pc:docMk/>
          <pc:sldMk cId="3598469292" sldId="2147472437"/>
        </pc:sldMkLst>
        <pc:spChg chg="del mod">
          <ac:chgData name="Teodor Irkliienko" userId="6b0899d4-add2-49c3-ac2e-b52b0c51218a" providerId="ADAL" clId="{74060077-5E89-334C-B3EF-DC0FC11211E6}" dt="2023-07-13T14:53:34.407" v="25" actId="478"/>
          <ac:spMkLst>
            <pc:docMk/>
            <pc:sldMk cId="3598469292" sldId="2147472437"/>
            <ac:spMk id="3" creationId="{E18F58FC-CC16-9466-47EA-723C775F7E91}"/>
          </ac:spMkLst>
        </pc:spChg>
        <pc:spChg chg="add del mod">
          <ac:chgData name="Teodor Irkliienko" userId="6b0899d4-add2-49c3-ac2e-b52b0c51218a" providerId="ADAL" clId="{74060077-5E89-334C-B3EF-DC0FC11211E6}" dt="2023-07-14T15:11:08.699" v="2196" actId="478"/>
          <ac:spMkLst>
            <pc:docMk/>
            <pc:sldMk cId="3598469292" sldId="2147472437"/>
            <ac:spMk id="4" creationId="{93FE9E92-2BC5-5C1C-FD4E-926A5C59BF66}"/>
          </ac:spMkLst>
        </pc:spChg>
        <pc:spChg chg="add mod">
          <ac:chgData name="Teodor Irkliienko" userId="6b0899d4-add2-49c3-ac2e-b52b0c51218a" providerId="ADAL" clId="{74060077-5E89-334C-B3EF-DC0FC11211E6}" dt="2023-07-14T12:41:30.303" v="2110"/>
          <ac:spMkLst>
            <pc:docMk/>
            <pc:sldMk cId="3598469292" sldId="2147472437"/>
            <ac:spMk id="5" creationId="{F6F4DE21-0051-8BF2-1957-03515204C422}"/>
          </ac:spMkLst>
        </pc:spChg>
        <pc:spChg chg="add del">
          <ac:chgData name="Teodor Irkliienko" userId="6b0899d4-add2-49c3-ac2e-b52b0c51218a" providerId="ADAL" clId="{74060077-5E89-334C-B3EF-DC0FC11211E6}" dt="2023-07-14T13:33:52.231" v="2114" actId="22"/>
          <ac:spMkLst>
            <pc:docMk/>
            <pc:sldMk cId="3598469292" sldId="2147472437"/>
            <ac:spMk id="7" creationId="{5C9E8BED-2257-F251-CB12-D5BC7EF30D90}"/>
          </ac:spMkLst>
        </pc:spChg>
        <pc:spChg chg="add del">
          <ac:chgData name="Teodor Irkliienko" userId="6b0899d4-add2-49c3-ac2e-b52b0c51218a" providerId="ADAL" clId="{74060077-5E89-334C-B3EF-DC0FC11211E6}" dt="2023-07-14T13:34:00.711" v="2117" actId="478"/>
          <ac:spMkLst>
            <pc:docMk/>
            <pc:sldMk cId="3598469292" sldId="2147472437"/>
            <ac:spMk id="9" creationId="{E74702B0-C063-6C2E-6679-83B4B3082170}"/>
          </ac:spMkLst>
        </pc:spChg>
        <pc:picChg chg="add mod">
          <ac:chgData name="Teodor Irkliienko" userId="6b0899d4-add2-49c3-ac2e-b52b0c51218a" providerId="ADAL" clId="{74060077-5E89-334C-B3EF-DC0FC11211E6}" dt="2023-07-14T15:11:39.220" v="2199" actId="1076"/>
          <ac:picMkLst>
            <pc:docMk/>
            <pc:sldMk cId="3598469292" sldId="2147472437"/>
            <ac:picMk id="11" creationId="{312B75EC-1066-E55A-B4C6-A0214711DFAD}"/>
          </ac:picMkLst>
        </pc:picChg>
        <pc:picChg chg="add mod">
          <ac:chgData name="Teodor Irkliienko" userId="6b0899d4-add2-49c3-ac2e-b52b0c51218a" providerId="ADAL" clId="{74060077-5E89-334C-B3EF-DC0FC11211E6}" dt="2023-07-14T15:11:39.220" v="2199" actId="1076"/>
          <ac:picMkLst>
            <pc:docMk/>
            <pc:sldMk cId="3598469292" sldId="2147472437"/>
            <ac:picMk id="13" creationId="{85DCC9E2-079A-8D15-DF40-E5D8FBF246F5}"/>
          </ac:picMkLst>
        </pc:picChg>
        <pc:picChg chg="add mod">
          <ac:chgData name="Teodor Irkliienko" userId="6b0899d4-add2-49c3-ac2e-b52b0c51218a" providerId="ADAL" clId="{74060077-5E89-334C-B3EF-DC0FC11211E6}" dt="2023-07-14T15:11:39.220" v="2199" actId="1076"/>
          <ac:picMkLst>
            <pc:docMk/>
            <pc:sldMk cId="3598469292" sldId="2147472437"/>
            <ac:picMk id="15" creationId="{DE803F1D-0819-CD27-1B9B-AD43B83FFF68}"/>
          </ac:picMkLst>
        </pc:picChg>
        <pc:picChg chg="add mod">
          <ac:chgData name="Teodor Irkliienko" userId="6b0899d4-add2-49c3-ac2e-b52b0c51218a" providerId="ADAL" clId="{74060077-5E89-334C-B3EF-DC0FC11211E6}" dt="2023-07-14T15:11:39.220" v="2199" actId="1076"/>
          <ac:picMkLst>
            <pc:docMk/>
            <pc:sldMk cId="3598469292" sldId="2147472437"/>
            <ac:picMk id="17" creationId="{8D84DF1A-681E-ED81-CD6D-6211021A1CDF}"/>
          </ac:picMkLst>
        </pc:picChg>
        <pc:picChg chg="add mod">
          <ac:chgData name="Teodor Irkliienko" userId="6b0899d4-add2-49c3-ac2e-b52b0c51218a" providerId="ADAL" clId="{74060077-5E89-334C-B3EF-DC0FC11211E6}" dt="2023-07-14T15:11:39.220" v="2199" actId="1076"/>
          <ac:picMkLst>
            <pc:docMk/>
            <pc:sldMk cId="3598469292" sldId="2147472437"/>
            <ac:picMk id="19" creationId="{17CE27B4-E2BF-8B37-401F-EC48236E988F}"/>
          </ac:picMkLst>
        </pc:picChg>
        <pc:picChg chg="add mod">
          <ac:chgData name="Teodor Irkliienko" userId="6b0899d4-add2-49c3-ac2e-b52b0c51218a" providerId="ADAL" clId="{74060077-5E89-334C-B3EF-DC0FC11211E6}" dt="2023-07-14T15:11:39.220" v="2199" actId="1076"/>
          <ac:picMkLst>
            <pc:docMk/>
            <pc:sldMk cId="3598469292" sldId="2147472437"/>
            <ac:picMk id="21" creationId="{C39F776D-A48D-B307-0ED1-8A7A111B8910}"/>
          </ac:picMkLst>
        </pc:picChg>
        <pc:picChg chg="add mod">
          <ac:chgData name="Teodor Irkliienko" userId="6b0899d4-add2-49c3-ac2e-b52b0c51218a" providerId="ADAL" clId="{74060077-5E89-334C-B3EF-DC0FC11211E6}" dt="2023-07-14T15:11:39.220" v="2199" actId="1076"/>
          <ac:picMkLst>
            <pc:docMk/>
            <pc:sldMk cId="3598469292" sldId="2147472437"/>
            <ac:picMk id="23" creationId="{F8975244-B57E-D229-CE98-9BDA58814D60}"/>
          </ac:picMkLst>
        </pc:picChg>
        <pc:picChg chg="add mod">
          <ac:chgData name="Teodor Irkliienko" userId="6b0899d4-add2-49c3-ac2e-b52b0c51218a" providerId="ADAL" clId="{74060077-5E89-334C-B3EF-DC0FC11211E6}" dt="2023-07-14T15:11:39.220" v="2199" actId="1076"/>
          <ac:picMkLst>
            <pc:docMk/>
            <pc:sldMk cId="3598469292" sldId="2147472437"/>
            <ac:picMk id="25" creationId="{CA63433A-4E14-F1CE-6ED1-029F43DA849F}"/>
          </ac:picMkLst>
        </pc:picChg>
        <pc:picChg chg="add mod">
          <ac:chgData name="Teodor Irkliienko" userId="6b0899d4-add2-49c3-ac2e-b52b0c51218a" providerId="ADAL" clId="{74060077-5E89-334C-B3EF-DC0FC11211E6}" dt="2023-07-14T15:11:39.220" v="2199" actId="1076"/>
          <ac:picMkLst>
            <pc:docMk/>
            <pc:sldMk cId="3598469292" sldId="2147472437"/>
            <ac:picMk id="27" creationId="{C8E7DA26-4F5A-FD63-9E38-B9F9F7831BC9}"/>
          </ac:picMkLst>
        </pc:picChg>
        <pc:picChg chg="add mod">
          <ac:chgData name="Teodor Irkliienko" userId="6b0899d4-add2-49c3-ac2e-b52b0c51218a" providerId="ADAL" clId="{74060077-5E89-334C-B3EF-DC0FC11211E6}" dt="2023-07-14T15:11:39.220" v="2199" actId="1076"/>
          <ac:picMkLst>
            <pc:docMk/>
            <pc:sldMk cId="3598469292" sldId="2147472437"/>
            <ac:picMk id="29" creationId="{F626919D-0A42-7474-BD00-57FBAA860FF6}"/>
          </ac:picMkLst>
        </pc:picChg>
        <pc:picChg chg="add mod">
          <ac:chgData name="Teodor Irkliienko" userId="6b0899d4-add2-49c3-ac2e-b52b0c51218a" providerId="ADAL" clId="{74060077-5E89-334C-B3EF-DC0FC11211E6}" dt="2023-07-14T15:11:39.220" v="2199" actId="1076"/>
          <ac:picMkLst>
            <pc:docMk/>
            <pc:sldMk cId="3598469292" sldId="2147472437"/>
            <ac:picMk id="31" creationId="{6E6C8783-3C48-AA6A-7853-CED441A15BBC}"/>
          </ac:picMkLst>
        </pc:picChg>
        <pc:picChg chg="add del mod">
          <ac:chgData name="Teodor Irkliienko" userId="6b0899d4-add2-49c3-ac2e-b52b0c51218a" providerId="ADAL" clId="{74060077-5E89-334C-B3EF-DC0FC11211E6}" dt="2023-07-14T15:06:40.255" v="2168" actId="478"/>
          <ac:picMkLst>
            <pc:docMk/>
            <pc:sldMk cId="3598469292" sldId="2147472437"/>
            <ac:picMk id="33" creationId="{5FB080D9-5710-F6A2-7A69-D4949292EB17}"/>
          </ac:picMkLst>
        </pc:picChg>
        <pc:picChg chg="add del mod">
          <ac:chgData name="Teodor Irkliienko" userId="6b0899d4-add2-49c3-ac2e-b52b0c51218a" providerId="ADAL" clId="{74060077-5E89-334C-B3EF-DC0FC11211E6}" dt="2023-07-14T15:06:40.255" v="2168" actId="478"/>
          <ac:picMkLst>
            <pc:docMk/>
            <pc:sldMk cId="3598469292" sldId="2147472437"/>
            <ac:picMk id="35" creationId="{142D933A-D451-D3FB-B6C2-4232CF85565C}"/>
          </ac:picMkLst>
        </pc:picChg>
        <pc:picChg chg="add del mod">
          <ac:chgData name="Teodor Irkliienko" userId="6b0899d4-add2-49c3-ac2e-b52b0c51218a" providerId="ADAL" clId="{74060077-5E89-334C-B3EF-DC0FC11211E6}" dt="2023-07-14T15:06:40.255" v="2168" actId="478"/>
          <ac:picMkLst>
            <pc:docMk/>
            <pc:sldMk cId="3598469292" sldId="2147472437"/>
            <ac:picMk id="37" creationId="{88C3E511-5AD5-8A92-DB8C-9A1B32BA11C4}"/>
          </ac:picMkLst>
        </pc:picChg>
        <pc:picChg chg="add del mod">
          <ac:chgData name="Teodor Irkliienko" userId="6b0899d4-add2-49c3-ac2e-b52b0c51218a" providerId="ADAL" clId="{74060077-5E89-334C-B3EF-DC0FC11211E6}" dt="2023-07-14T15:06:40.255" v="2168" actId="478"/>
          <ac:picMkLst>
            <pc:docMk/>
            <pc:sldMk cId="3598469292" sldId="2147472437"/>
            <ac:picMk id="39" creationId="{20C99001-7524-2E56-D2D8-C467814EAF00}"/>
          </ac:picMkLst>
        </pc:picChg>
        <pc:picChg chg="add del mod">
          <ac:chgData name="Teodor Irkliienko" userId="6b0899d4-add2-49c3-ac2e-b52b0c51218a" providerId="ADAL" clId="{74060077-5E89-334C-B3EF-DC0FC11211E6}" dt="2023-07-14T15:06:40.255" v="2168" actId="478"/>
          <ac:picMkLst>
            <pc:docMk/>
            <pc:sldMk cId="3598469292" sldId="2147472437"/>
            <ac:picMk id="41" creationId="{40DAA5B9-4AAF-5FDA-1274-23A24989891F}"/>
          </ac:picMkLst>
        </pc:picChg>
        <pc:picChg chg="add del mod">
          <ac:chgData name="Teodor Irkliienko" userId="6b0899d4-add2-49c3-ac2e-b52b0c51218a" providerId="ADAL" clId="{74060077-5E89-334C-B3EF-DC0FC11211E6}" dt="2023-07-14T15:06:40.255" v="2168" actId="478"/>
          <ac:picMkLst>
            <pc:docMk/>
            <pc:sldMk cId="3598469292" sldId="2147472437"/>
            <ac:picMk id="43" creationId="{507FC96F-C6C4-81C9-6510-DBF32F5D4529}"/>
          </ac:picMkLst>
        </pc:picChg>
        <pc:picChg chg="add del mod">
          <ac:chgData name="Teodor Irkliienko" userId="6b0899d4-add2-49c3-ac2e-b52b0c51218a" providerId="ADAL" clId="{74060077-5E89-334C-B3EF-DC0FC11211E6}" dt="2023-07-14T15:06:40.255" v="2168" actId="478"/>
          <ac:picMkLst>
            <pc:docMk/>
            <pc:sldMk cId="3598469292" sldId="2147472437"/>
            <ac:picMk id="45" creationId="{633F8987-08AA-C1DA-02EA-471A48327804}"/>
          </ac:picMkLst>
        </pc:picChg>
        <pc:picChg chg="add del mod">
          <ac:chgData name="Teodor Irkliienko" userId="6b0899d4-add2-49c3-ac2e-b52b0c51218a" providerId="ADAL" clId="{74060077-5E89-334C-B3EF-DC0FC11211E6}" dt="2023-07-14T15:06:40.255" v="2168" actId="478"/>
          <ac:picMkLst>
            <pc:docMk/>
            <pc:sldMk cId="3598469292" sldId="2147472437"/>
            <ac:picMk id="47" creationId="{974324AE-427D-FDFE-5654-604B6AFB1637}"/>
          </ac:picMkLst>
        </pc:picChg>
        <pc:picChg chg="add del mod">
          <ac:chgData name="Teodor Irkliienko" userId="6b0899d4-add2-49c3-ac2e-b52b0c51218a" providerId="ADAL" clId="{74060077-5E89-334C-B3EF-DC0FC11211E6}" dt="2023-07-14T15:06:40.255" v="2168" actId="478"/>
          <ac:picMkLst>
            <pc:docMk/>
            <pc:sldMk cId="3598469292" sldId="2147472437"/>
            <ac:picMk id="49" creationId="{C7C37A49-2E5F-7154-6780-C9F76B9C9131}"/>
          </ac:picMkLst>
        </pc:picChg>
        <pc:picChg chg="add del mod">
          <ac:chgData name="Teodor Irkliienko" userId="6b0899d4-add2-49c3-ac2e-b52b0c51218a" providerId="ADAL" clId="{74060077-5E89-334C-B3EF-DC0FC11211E6}" dt="2023-07-14T15:06:40.255" v="2168" actId="478"/>
          <ac:picMkLst>
            <pc:docMk/>
            <pc:sldMk cId="3598469292" sldId="2147472437"/>
            <ac:picMk id="51" creationId="{7CE45238-7A93-3924-B645-908E3DEB680E}"/>
          </ac:picMkLst>
        </pc:picChg>
        <pc:picChg chg="add del mod">
          <ac:chgData name="Teodor Irkliienko" userId="6b0899d4-add2-49c3-ac2e-b52b0c51218a" providerId="ADAL" clId="{74060077-5E89-334C-B3EF-DC0FC11211E6}" dt="2023-07-14T15:06:40.255" v="2168" actId="478"/>
          <ac:picMkLst>
            <pc:docMk/>
            <pc:sldMk cId="3598469292" sldId="2147472437"/>
            <ac:picMk id="53" creationId="{22F500ED-B4C3-A2F5-1A65-AB447F7E038E}"/>
          </ac:picMkLst>
        </pc:picChg>
        <pc:picChg chg="add del mod">
          <ac:chgData name="Teodor Irkliienko" userId="6b0899d4-add2-49c3-ac2e-b52b0c51218a" providerId="ADAL" clId="{74060077-5E89-334C-B3EF-DC0FC11211E6}" dt="2023-07-14T15:06:40.255" v="2168" actId="478"/>
          <ac:picMkLst>
            <pc:docMk/>
            <pc:sldMk cId="3598469292" sldId="2147472437"/>
            <ac:picMk id="55" creationId="{E8DB40A0-C793-D317-392D-FE281F3CBA53}"/>
          </ac:picMkLst>
        </pc:picChg>
        <pc:picChg chg="add del mod">
          <ac:chgData name="Teodor Irkliienko" userId="6b0899d4-add2-49c3-ac2e-b52b0c51218a" providerId="ADAL" clId="{74060077-5E89-334C-B3EF-DC0FC11211E6}" dt="2023-07-14T15:06:40.255" v="2168" actId="478"/>
          <ac:picMkLst>
            <pc:docMk/>
            <pc:sldMk cId="3598469292" sldId="2147472437"/>
            <ac:picMk id="57" creationId="{D4860302-373E-7EA2-3E24-49A239868F91}"/>
          </ac:picMkLst>
        </pc:picChg>
        <pc:picChg chg="add del mod">
          <ac:chgData name="Teodor Irkliienko" userId="6b0899d4-add2-49c3-ac2e-b52b0c51218a" providerId="ADAL" clId="{74060077-5E89-334C-B3EF-DC0FC11211E6}" dt="2023-07-14T15:06:40.255" v="2168" actId="478"/>
          <ac:picMkLst>
            <pc:docMk/>
            <pc:sldMk cId="3598469292" sldId="2147472437"/>
            <ac:picMk id="59" creationId="{B4D2ACBA-4BA9-7708-F68A-241B65157512}"/>
          </ac:picMkLst>
        </pc:picChg>
        <pc:picChg chg="add del mod">
          <ac:chgData name="Teodor Irkliienko" userId="6b0899d4-add2-49c3-ac2e-b52b0c51218a" providerId="ADAL" clId="{74060077-5E89-334C-B3EF-DC0FC11211E6}" dt="2023-07-14T15:06:40.255" v="2168" actId="478"/>
          <ac:picMkLst>
            <pc:docMk/>
            <pc:sldMk cId="3598469292" sldId="2147472437"/>
            <ac:picMk id="61" creationId="{E888E86B-B65A-7210-54BE-B00E47648021}"/>
          </ac:picMkLst>
        </pc:picChg>
        <pc:picChg chg="add del mod">
          <ac:chgData name="Teodor Irkliienko" userId="6b0899d4-add2-49c3-ac2e-b52b0c51218a" providerId="ADAL" clId="{74060077-5E89-334C-B3EF-DC0FC11211E6}" dt="2023-07-14T15:06:40.255" v="2168" actId="478"/>
          <ac:picMkLst>
            <pc:docMk/>
            <pc:sldMk cId="3598469292" sldId="2147472437"/>
            <ac:picMk id="63" creationId="{6E4EB61B-A85A-EB8D-B5B0-2A3B05555736}"/>
          </ac:picMkLst>
        </pc:picChg>
        <pc:picChg chg="add del mod">
          <ac:chgData name="Teodor Irkliienko" userId="6b0899d4-add2-49c3-ac2e-b52b0c51218a" providerId="ADAL" clId="{74060077-5E89-334C-B3EF-DC0FC11211E6}" dt="2023-07-14T15:06:40.255" v="2168" actId="478"/>
          <ac:picMkLst>
            <pc:docMk/>
            <pc:sldMk cId="3598469292" sldId="2147472437"/>
            <ac:picMk id="65" creationId="{2A15D467-3ED4-5D75-68AF-C9AD03DD323B}"/>
          </ac:picMkLst>
        </pc:picChg>
        <pc:picChg chg="add del mod">
          <ac:chgData name="Teodor Irkliienko" userId="6b0899d4-add2-49c3-ac2e-b52b0c51218a" providerId="ADAL" clId="{74060077-5E89-334C-B3EF-DC0FC11211E6}" dt="2023-07-14T15:06:40.255" v="2168" actId="478"/>
          <ac:picMkLst>
            <pc:docMk/>
            <pc:sldMk cId="3598469292" sldId="2147472437"/>
            <ac:picMk id="67" creationId="{87B54156-81BC-7FED-C3F6-738DBC50756C}"/>
          </ac:picMkLst>
        </pc:picChg>
        <pc:picChg chg="add del mod">
          <ac:chgData name="Teodor Irkliienko" userId="6b0899d4-add2-49c3-ac2e-b52b0c51218a" providerId="ADAL" clId="{74060077-5E89-334C-B3EF-DC0FC11211E6}" dt="2023-07-14T15:06:40.255" v="2168" actId="478"/>
          <ac:picMkLst>
            <pc:docMk/>
            <pc:sldMk cId="3598469292" sldId="2147472437"/>
            <ac:picMk id="69" creationId="{ED2E0488-C6AE-907C-7F8D-15F40CB9962A}"/>
          </ac:picMkLst>
        </pc:picChg>
        <pc:picChg chg="add del mod">
          <ac:chgData name="Teodor Irkliienko" userId="6b0899d4-add2-49c3-ac2e-b52b0c51218a" providerId="ADAL" clId="{74060077-5E89-334C-B3EF-DC0FC11211E6}" dt="2023-07-14T15:06:40.255" v="2168" actId="478"/>
          <ac:picMkLst>
            <pc:docMk/>
            <pc:sldMk cId="3598469292" sldId="2147472437"/>
            <ac:picMk id="71" creationId="{836C4F62-E116-07EF-8B43-9F45A9D105E5}"/>
          </ac:picMkLst>
        </pc:picChg>
        <pc:picChg chg="add del mod">
          <ac:chgData name="Teodor Irkliienko" userId="6b0899d4-add2-49c3-ac2e-b52b0c51218a" providerId="ADAL" clId="{74060077-5E89-334C-B3EF-DC0FC11211E6}" dt="2023-07-14T15:06:40.255" v="2168" actId="478"/>
          <ac:picMkLst>
            <pc:docMk/>
            <pc:sldMk cId="3598469292" sldId="2147472437"/>
            <ac:picMk id="73" creationId="{FCC3172A-3254-7296-FD5F-CC5540FBFBFC}"/>
          </ac:picMkLst>
        </pc:picChg>
        <pc:picChg chg="add del mod">
          <ac:chgData name="Teodor Irkliienko" userId="6b0899d4-add2-49c3-ac2e-b52b0c51218a" providerId="ADAL" clId="{74060077-5E89-334C-B3EF-DC0FC11211E6}" dt="2023-07-14T15:06:40.255" v="2168" actId="478"/>
          <ac:picMkLst>
            <pc:docMk/>
            <pc:sldMk cId="3598469292" sldId="2147472437"/>
            <ac:picMk id="75" creationId="{406B239A-A1D1-1F0E-3C89-B6B1B2B0E262}"/>
          </ac:picMkLst>
        </pc:picChg>
        <pc:picChg chg="add del mod">
          <ac:chgData name="Teodor Irkliienko" userId="6b0899d4-add2-49c3-ac2e-b52b0c51218a" providerId="ADAL" clId="{74060077-5E89-334C-B3EF-DC0FC11211E6}" dt="2023-07-14T15:06:40.255" v="2168" actId="478"/>
          <ac:picMkLst>
            <pc:docMk/>
            <pc:sldMk cId="3598469292" sldId="2147472437"/>
            <ac:picMk id="77" creationId="{89E2CF53-9052-6D42-6A29-9096E35CDCED}"/>
          </ac:picMkLst>
        </pc:picChg>
        <pc:picChg chg="add mod">
          <ac:chgData name="Teodor Irkliienko" userId="6b0899d4-add2-49c3-ac2e-b52b0c51218a" providerId="ADAL" clId="{74060077-5E89-334C-B3EF-DC0FC11211E6}" dt="2023-07-17T07:26:12.098" v="2290" actId="1035"/>
          <ac:picMkLst>
            <pc:docMk/>
            <pc:sldMk cId="3598469292" sldId="2147472437"/>
            <ac:picMk id="79" creationId="{511EBF4C-0428-DE6A-87C9-A62E422E87E8}"/>
          </ac:picMkLst>
        </pc:picChg>
        <pc:picChg chg="add mod">
          <ac:chgData name="Teodor Irkliienko" userId="6b0899d4-add2-49c3-ac2e-b52b0c51218a" providerId="ADAL" clId="{74060077-5E89-334C-B3EF-DC0FC11211E6}" dt="2023-07-17T07:26:12.098" v="2290" actId="1035"/>
          <ac:picMkLst>
            <pc:docMk/>
            <pc:sldMk cId="3598469292" sldId="2147472437"/>
            <ac:picMk id="81" creationId="{40CC1F1E-3357-C90B-1ABC-D7E6E1D8D155}"/>
          </ac:picMkLst>
        </pc:picChg>
        <pc:picChg chg="add mod">
          <ac:chgData name="Teodor Irkliienko" userId="6b0899d4-add2-49c3-ac2e-b52b0c51218a" providerId="ADAL" clId="{74060077-5E89-334C-B3EF-DC0FC11211E6}" dt="2023-07-17T07:26:12.098" v="2290" actId="1035"/>
          <ac:picMkLst>
            <pc:docMk/>
            <pc:sldMk cId="3598469292" sldId="2147472437"/>
            <ac:picMk id="83" creationId="{CC0BDC5B-931D-DE1B-611A-A4EA97904C66}"/>
          </ac:picMkLst>
        </pc:picChg>
        <pc:picChg chg="add mod">
          <ac:chgData name="Teodor Irkliienko" userId="6b0899d4-add2-49c3-ac2e-b52b0c51218a" providerId="ADAL" clId="{74060077-5E89-334C-B3EF-DC0FC11211E6}" dt="2023-07-17T07:26:12.098" v="2290" actId="1035"/>
          <ac:picMkLst>
            <pc:docMk/>
            <pc:sldMk cId="3598469292" sldId="2147472437"/>
            <ac:picMk id="85" creationId="{669E1854-2DC7-7930-008D-07536131A296}"/>
          </ac:picMkLst>
        </pc:picChg>
        <pc:picChg chg="add mod">
          <ac:chgData name="Teodor Irkliienko" userId="6b0899d4-add2-49c3-ac2e-b52b0c51218a" providerId="ADAL" clId="{74060077-5E89-334C-B3EF-DC0FC11211E6}" dt="2023-07-17T07:26:12.098" v="2290" actId="1035"/>
          <ac:picMkLst>
            <pc:docMk/>
            <pc:sldMk cId="3598469292" sldId="2147472437"/>
            <ac:picMk id="87" creationId="{C74BBF9D-1EC3-62CB-A7F6-62C1173C9465}"/>
          </ac:picMkLst>
        </pc:picChg>
        <pc:picChg chg="add mod">
          <ac:chgData name="Teodor Irkliienko" userId="6b0899d4-add2-49c3-ac2e-b52b0c51218a" providerId="ADAL" clId="{74060077-5E89-334C-B3EF-DC0FC11211E6}" dt="2023-07-17T07:26:12.098" v="2290" actId="1035"/>
          <ac:picMkLst>
            <pc:docMk/>
            <pc:sldMk cId="3598469292" sldId="2147472437"/>
            <ac:picMk id="89" creationId="{E0D6E361-3B2F-D6EB-6B4F-43AAD51E71C1}"/>
          </ac:picMkLst>
        </pc:picChg>
        <pc:picChg chg="add mod">
          <ac:chgData name="Teodor Irkliienko" userId="6b0899d4-add2-49c3-ac2e-b52b0c51218a" providerId="ADAL" clId="{74060077-5E89-334C-B3EF-DC0FC11211E6}" dt="2023-07-17T07:26:12.098" v="2290" actId="1035"/>
          <ac:picMkLst>
            <pc:docMk/>
            <pc:sldMk cId="3598469292" sldId="2147472437"/>
            <ac:picMk id="91" creationId="{657AE354-3C2E-8447-662E-59AD65EEC93B}"/>
          </ac:picMkLst>
        </pc:picChg>
        <pc:picChg chg="add mod">
          <ac:chgData name="Teodor Irkliienko" userId="6b0899d4-add2-49c3-ac2e-b52b0c51218a" providerId="ADAL" clId="{74060077-5E89-334C-B3EF-DC0FC11211E6}" dt="2023-07-17T07:26:12.098" v="2290" actId="1035"/>
          <ac:picMkLst>
            <pc:docMk/>
            <pc:sldMk cId="3598469292" sldId="2147472437"/>
            <ac:picMk id="93" creationId="{75D81BC2-3DA6-9B1D-55EF-1BC6CFCD9066}"/>
          </ac:picMkLst>
        </pc:picChg>
        <pc:picChg chg="add mod">
          <ac:chgData name="Teodor Irkliienko" userId="6b0899d4-add2-49c3-ac2e-b52b0c51218a" providerId="ADAL" clId="{74060077-5E89-334C-B3EF-DC0FC11211E6}" dt="2023-07-17T07:26:12.098" v="2290" actId="1035"/>
          <ac:picMkLst>
            <pc:docMk/>
            <pc:sldMk cId="3598469292" sldId="2147472437"/>
            <ac:picMk id="95" creationId="{8340EB38-5A4D-6763-F620-FCD5D7C587D3}"/>
          </ac:picMkLst>
        </pc:picChg>
        <pc:picChg chg="add mod">
          <ac:chgData name="Teodor Irkliienko" userId="6b0899d4-add2-49c3-ac2e-b52b0c51218a" providerId="ADAL" clId="{74060077-5E89-334C-B3EF-DC0FC11211E6}" dt="2023-07-17T07:26:12.098" v="2290" actId="1035"/>
          <ac:picMkLst>
            <pc:docMk/>
            <pc:sldMk cId="3598469292" sldId="2147472437"/>
            <ac:picMk id="97" creationId="{13A58E63-217E-AC60-09DD-3B9ED32A28A1}"/>
          </ac:picMkLst>
        </pc:picChg>
        <pc:picChg chg="add mod">
          <ac:chgData name="Teodor Irkliienko" userId="6b0899d4-add2-49c3-ac2e-b52b0c51218a" providerId="ADAL" clId="{74060077-5E89-334C-B3EF-DC0FC11211E6}" dt="2023-07-17T07:26:12.098" v="2290" actId="1035"/>
          <ac:picMkLst>
            <pc:docMk/>
            <pc:sldMk cId="3598469292" sldId="2147472437"/>
            <ac:picMk id="99" creationId="{8D90DB51-C6DD-8F36-EE11-DBE5B38A6E35}"/>
          </ac:picMkLst>
        </pc:picChg>
        <pc:picChg chg="add mod">
          <ac:chgData name="Teodor Irkliienko" userId="6b0899d4-add2-49c3-ac2e-b52b0c51218a" providerId="ADAL" clId="{74060077-5E89-334C-B3EF-DC0FC11211E6}" dt="2023-07-17T07:26:12.098" v="2290" actId="1035"/>
          <ac:picMkLst>
            <pc:docMk/>
            <pc:sldMk cId="3598469292" sldId="2147472437"/>
            <ac:picMk id="101" creationId="{AF1F2837-E9BF-4CB8-CB5D-1BB9DA122071}"/>
          </ac:picMkLst>
        </pc:picChg>
        <pc:picChg chg="add mod">
          <ac:chgData name="Teodor Irkliienko" userId="6b0899d4-add2-49c3-ac2e-b52b0c51218a" providerId="ADAL" clId="{74060077-5E89-334C-B3EF-DC0FC11211E6}" dt="2023-07-17T07:26:12.098" v="2290" actId="1035"/>
          <ac:picMkLst>
            <pc:docMk/>
            <pc:sldMk cId="3598469292" sldId="2147472437"/>
            <ac:picMk id="103" creationId="{F9D91093-A9F3-C070-EE2A-2268915CC2D6}"/>
          </ac:picMkLst>
        </pc:picChg>
        <pc:picChg chg="add mod">
          <ac:chgData name="Teodor Irkliienko" userId="6b0899d4-add2-49c3-ac2e-b52b0c51218a" providerId="ADAL" clId="{74060077-5E89-334C-B3EF-DC0FC11211E6}" dt="2023-07-17T07:26:12.098" v="2290" actId="1035"/>
          <ac:picMkLst>
            <pc:docMk/>
            <pc:sldMk cId="3598469292" sldId="2147472437"/>
            <ac:picMk id="105" creationId="{015C3434-5B26-8CAB-D6AE-CB1DEF079826}"/>
          </ac:picMkLst>
        </pc:picChg>
        <pc:picChg chg="add mod">
          <ac:chgData name="Teodor Irkliienko" userId="6b0899d4-add2-49c3-ac2e-b52b0c51218a" providerId="ADAL" clId="{74060077-5E89-334C-B3EF-DC0FC11211E6}" dt="2023-07-17T07:26:12.098" v="2290" actId="1035"/>
          <ac:picMkLst>
            <pc:docMk/>
            <pc:sldMk cId="3598469292" sldId="2147472437"/>
            <ac:picMk id="107" creationId="{2491871C-0CF3-7CB4-194C-50E4AF51093C}"/>
          </ac:picMkLst>
        </pc:picChg>
        <pc:picChg chg="add mod">
          <ac:chgData name="Teodor Irkliienko" userId="6b0899d4-add2-49c3-ac2e-b52b0c51218a" providerId="ADAL" clId="{74060077-5E89-334C-B3EF-DC0FC11211E6}" dt="2023-07-17T07:26:12.098" v="2290" actId="1035"/>
          <ac:picMkLst>
            <pc:docMk/>
            <pc:sldMk cId="3598469292" sldId="2147472437"/>
            <ac:picMk id="109" creationId="{A85B1B91-9A04-E6A4-7A4A-F56E27F64AD9}"/>
          </ac:picMkLst>
        </pc:picChg>
        <pc:picChg chg="add mod">
          <ac:chgData name="Teodor Irkliienko" userId="6b0899d4-add2-49c3-ac2e-b52b0c51218a" providerId="ADAL" clId="{74060077-5E89-334C-B3EF-DC0FC11211E6}" dt="2023-07-17T07:26:12.098" v="2290" actId="1035"/>
          <ac:picMkLst>
            <pc:docMk/>
            <pc:sldMk cId="3598469292" sldId="2147472437"/>
            <ac:picMk id="111" creationId="{19D5CF91-1F17-9A82-D090-2DB3DFAC8F8F}"/>
          </ac:picMkLst>
        </pc:picChg>
        <pc:picChg chg="add mod">
          <ac:chgData name="Teodor Irkliienko" userId="6b0899d4-add2-49c3-ac2e-b52b0c51218a" providerId="ADAL" clId="{74060077-5E89-334C-B3EF-DC0FC11211E6}" dt="2023-07-17T07:26:12.098" v="2290" actId="1035"/>
          <ac:picMkLst>
            <pc:docMk/>
            <pc:sldMk cId="3598469292" sldId="2147472437"/>
            <ac:picMk id="113" creationId="{267639BD-84A6-C558-CFC4-9AC17D141A82}"/>
          </ac:picMkLst>
        </pc:picChg>
        <pc:picChg chg="add del mod">
          <ac:chgData name="Teodor Irkliienko" userId="6b0899d4-add2-49c3-ac2e-b52b0c51218a" providerId="ADAL" clId="{74060077-5E89-334C-B3EF-DC0FC11211E6}" dt="2023-07-14T15:14:15.496" v="2212" actId="478"/>
          <ac:picMkLst>
            <pc:docMk/>
            <pc:sldMk cId="3598469292" sldId="2147472437"/>
            <ac:picMk id="115" creationId="{F740B693-F74C-2420-FC83-458B38231B20}"/>
          </ac:picMkLst>
        </pc:picChg>
        <pc:picChg chg="add mod">
          <ac:chgData name="Teodor Irkliienko" userId="6b0899d4-add2-49c3-ac2e-b52b0c51218a" providerId="ADAL" clId="{74060077-5E89-334C-B3EF-DC0FC11211E6}" dt="2023-07-17T07:26:12.098" v="2290" actId="1035"/>
          <ac:picMkLst>
            <pc:docMk/>
            <pc:sldMk cId="3598469292" sldId="2147472437"/>
            <ac:picMk id="117" creationId="{2AB223F7-58DA-A990-911F-8047DBC6A485}"/>
          </ac:picMkLst>
        </pc:picChg>
        <pc:picChg chg="add mod">
          <ac:chgData name="Teodor Irkliienko" userId="6b0899d4-add2-49c3-ac2e-b52b0c51218a" providerId="ADAL" clId="{74060077-5E89-334C-B3EF-DC0FC11211E6}" dt="2023-07-17T07:26:12.098" v="2290" actId="1035"/>
          <ac:picMkLst>
            <pc:docMk/>
            <pc:sldMk cId="3598469292" sldId="2147472437"/>
            <ac:picMk id="119" creationId="{BF92322B-6415-ADA3-B4C4-FE7A31206792}"/>
          </ac:picMkLst>
        </pc:picChg>
        <pc:picChg chg="add mod">
          <ac:chgData name="Teodor Irkliienko" userId="6b0899d4-add2-49c3-ac2e-b52b0c51218a" providerId="ADAL" clId="{74060077-5E89-334C-B3EF-DC0FC11211E6}" dt="2023-07-17T07:26:12.098" v="2290" actId="1035"/>
          <ac:picMkLst>
            <pc:docMk/>
            <pc:sldMk cId="3598469292" sldId="2147472437"/>
            <ac:picMk id="121" creationId="{DB269194-F55A-8F10-FAC2-74A74CB217B3}"/>
          </ac:picMkLst>
        </pc:picChg>
        <pc:picChg chg="add mod">
          <ac:chgData name="Teodor Irkliienko" userId="6b0899d4-add2-49c3-ac2e-b52b0c51218a" providerId="ADAL" clId="{74060077-5E89-334C-B3EF-DC0FC11211E6}" dt="2023-07-17T07:26:12.098" v="2290" actId="1035"/>
          <ac:picMkLst>
            <pc:docMk/>
            <pc:sldMk cId="3598469292" sldId="2147472437"/>
            <ac:picMk id="123" creationId="{2D00A28B-B699-6FA6-0334-8A864D045DCB}"/>
          </ac:picMkLst>
        </pc:picChg>
        <pc:picChg chg="add mod">
          <ac:chgData name="Teodor Irkliienko" userId="6b0899d4-add2-49c3-ac2e-b52b0c51218a" providerId="ADAL" clId="{74060077-5E89-334C-B3EF-DC0FC11211E6}" dt="2023-07-17T07:26:12.098" v="2290" actId="1035"/>
          <ac:picMkLst>
            <pc:docMk/>
            <pc:sldMk cId="3598469292" sldId="2147472437"/>
            <ac:picMk id="125" creationId="{6A6380C6-1456-8DF7-1112-E9DBEDCE953A}"/>
          </ac:picMkLst>
        </pc:picChg>
        <pc:picChg chg="add mod">
          <ac:chgData name="Teodor Irkliienko" userId="6b0899d4-add2-49c3-ac2e-b52b0c51218a" providerId="ADAL" clId="{74060077-5E89-334C-B3EF-DC0FC11211E6}" dt="2023-07-17T07:26:12.098" v="2290" actId="1035"/>
          <ac:picMkLst>
            <pc:docMk/>
            <pc:sldMk cId="3598469292" sldId="2147472437"/>
            <ac:picMk id="127" creationId="{1A38BA46-7DE7-6A0F-E1E7-DB14F3B63E39}"/>
          </ac:picMkLst>
        </pc:picChg>
        <pc:picChg chg="add mod">
          <ac:chgData name="Teodor Irkliienko" userId="6b0899d4-add2-49c3-ac2e-b52b0c51218a" providerId="ADAL" clId="{74060077-5E89-334C-B3EF-DC0FC11211E6}" dt="2023-07-17T07:26:12.098" v="2290" actId="1035"/>
          <ac:picMkLst>
            <pc:docMk/>
            <pc:sldMk cId="3598469292" sldId="2147472437"/>
            <ac:picMk id="129" creationId="{EBC96F47-1B30-6101-337B-AFE8F4121FDA}"/>
          </ac:picMkLst>
        </pc:picChg>
        <pc:picChg chg="add mod">
          <ac:chgData name="Teodor Irkliienko" userId="6b0899d4-add2-49c3-ac2e-b52b0c51218a" providerId="ADAL" clId="{74060077-5E89-334C-B3EF-DC0FC11211E6}" dt="2023-07-17T07:26:12.098" v="2290" actId="1035"/>
          <ac:picMkLst>
            <pc:docMk/>
            <pc:sldMk cId="3598469292" sldId="2147472437"/>
            <ac:picMk id="131" creationId="{42F96AEE-487E-7C93-70BF-B481E9FB2BF1}"/>
          </ac:picMkLst>
        </pc:picChg>
        <pc:picChg chg="add mod">
          <ac:chgData name="Teodor Irkliienko" userId="6b0899d4-add2-49c3-ac2e-b52b0c51218a" providerId="ADAL" clId="{74060077-5E89-334C-B3EF-DC0FC11211E6}" dt="2023-07-17T07:26:12.098" v="2290" actId="1035"/>
          <ac:picMkLst>
            <pc:docMk/>
            <pc:sldMk cId="3598469292" sldId="2147472437"/>
            <ac:picMk id="133" creationId="{20C89E7E-8EBC-292E-AA6C-2238C1E26B52}"/>
          </ac:picMkLst>
        </pc:picChg>
        <pc:picChg chg="add mod">
          <ac:chgData name="Teodor Irkliienko" userId="6b0899d4-add2-49c3-ac2e-b52b0c51218a" providerId="ADAL" clId="{74060077-5E89-334C-B3EF-DC0FC11211E6}" dt="2023-07-17T07:26:12.098" v="2290" actId="1035"/>
          <ac:picMkLst>
            <pc:docMk/>
            <pc:sldMk cId="3598469292" sldId="2147472437"/>
            <ac:picMk id="135" creationId="{63BCB158-236F-88B5-BA23-7881ABA3A1BF}"/>
          </ac:picMkLst>
        </pc:picChg>
        <pc:picChg chg="add mod">
          <ac:chgData name="Teodor Irkliienko" userId="6b0899d4-add2-49c3-ac2e-b52b0c51218a" providerId="ADAL" clId="{74060077-5E89-334C-B3EF-DC0FC11211E6}" dt="2023-07-17T07:26:12.098" v="2290" actId="1035"/>
          <ac:picMkLst>
            <pc:docMk/>
            <pc:sldMk cId="3598469292" sldId="2147472437"/>
            <ac:picMk id="137" creationId="{43014354-EF6C-E85D-265C-A2DBE8DDA8D4}"/>
          </ac:picMkLst>
        </pc:picChg>
        <pc:picChg chg="add mod">
          <ac:chgData name="Teodor Irkliienko" userId="6b0899d4-add2-49c3-ac2e-b52b0c51218a" providerId="ADAL" clId="{74060077-5E89-334C-B3EF-DC0FC11211E6}" dt="2023-07-17T07:26:12.098" v="2290" actId="1035"/>
          <ac:picMkLst>
            <pc:docMk/>
            <pc:sldMk cId="3598469292" sldId="2147472437"/>
            <ac:picMk id="139" creationId="{86E3F771-9172-07DE-4B99-19C821A7007D}"/>
          </ac:picMkLst>
        </pc:picChg>
        <pc:picChg chg="add mod">
          <ac:chgData name="Teodor Irkliienko" userId="6b0899d4-add2-49c3-ac2e-b52b0c51218a" providerId="ADAL" clId="{74060077-5E89-334C-B3EF-DC0FC11211E6}" dt="2023-07-17T07:26:12.098" v="2290" actId="1035"/>
          <ac:picMkLst>
            <pc:docMk/>
            <pc:sldMk cId="3598469292" sldId="2147472437"/>
            <ac:picMk id="141" creationId="{924164E5-FDF4-C3C1-8FAA-9A49976C39AD}"/>
          </ac:picMkLst>
        </pc:picChg>
        <pc:picChg chg="add mod">
          <ac:chgData name="Teodor Irkliienko" userId="6b0899d4-add2-49c3-ac2e-b52b0c51218a" providerId="ADAL" clId="{74060077-5E89-334C-B3EF-DC0FC11211E6}" dt="2023-07-17T07:26:12.098" v="2290" actId="1035"/>
          <ac:picMkLst>
            <pc:docMk/>
            <pc:sldMk cId="3598469292" sldId="2147472437"/>
            <ac:picMk id="143" creationId="{DE9CAEBA-D5F0-F934-DE9B-771BAEAED3D5}"/>
          </ac:picMkLst>
        </pc:picChg>
        <pc:picChg chg="add mod">
          <ac:chgData name="Teodor Irkliienko" userId="6b0899d4-add2-49c3-ac2e-b52b0c51218a" providerId="ADAL" clId="{74060077-5E89-334C-B3EF-DC0FC11211E6}" dt="2023-07-17T07:26:12.098" v="2290" actId="1035"/>
          <ac:picMkLst>
            <pc:docMk/>
            <pc:sldMk cId="3598469292" sldId="2147472437"/>
            <ac:picMk id="145" creationId="{039D568A-3EF9-35C0-5907-D87DCDD723DB}"/>
          </ac:picMkLst>
        </pc:picChg>
        <pc:picChg chg="add mod">
          <ac:chgData name="Teodor Irkliienko" userId="6b0899d4-add2-49c3-ac2e-b52b0c51218a" providerId="ADAL" clId="{74060077-5E89-334C-B3EF-DC0FC11211E6}" dt="2023-07-17T07:26:12.098" v="2290" actId="1035"/>
          <ac:picMkLst>
            <pc:docMk/>
            <pc:sldMk cId="3598469292" sldId="2147472437"/>
            <ac:picMk id="147" creationId="{FF3D1D8E-5CC1-ADAA-2577-1C72BAD8B477}"/>
          </ac:picMkLst>
        </pc:picChg>
        <pc:picChg chg="add del mod">
          <ac:chgData name="Teodor Irkliienko" userId="6b0899d4-add2-49c3-ac2e-b52b0c51218a" providerId="ADAL" clId="{74060077-5E89-334C-B3EF-DC0FC11211E6}" dt="2023-07-17T07:25:13.877" v="2246" actId="478"/>
          <ac:picMkLst>
            <pc:docMk/>
            <pc:sldMk cId="3598469292" sldId="2147472437"/>
            <ac:picMk id="149" creationId="{9A53C902-C15D-A5B0-777C-EE648D877DFB}"/>
          </ac:picMkLst>
        </pc:picChg>
        <pc:picChg chg="add mod">
          <ac:chgData name="Teodor Irkliienko" userId="6b0899d4-add2-49c3-ac2e-b52b0c51218a" providerId="ADAL" clId="{74060077-5E89-334C-B3EF-DC0FC11211E6}" dt="2023-07-17T07:26:12.098" v="2290" actId="1035"/>
          <ac:picMkLst>
            <pc:docMk/>
            <pc:sldMk cId="3598469292" sldId="2147472437"/>
            <ac:picMk id="151" creationId="{2DBF8498-4AE8-B0B2-0364-322D1B41BB12}"/>
          </ac:picMkLst>
        </pc:picChg>
        <pc:picChg chg="add mod">
          <ac:chgData name="Teodor Irkliienko" userId="6b0899d4-add2-49c3-ac2e-b52b0c51218a" providerId="ADAL" clId="{74060077-5E89-334C-B3EF-DC0FC11211E6}" dt="2023-07-17T07:26:12.098" v="2290" actId="1035"/>
          <ac:picMkLst>
            <pc:docMk/>
            <pc:sldMk cId="3598469292" sldId="2147472437"/>
            <ac:picMk id="153" creationId="{7A667B76-9261-6B76-B282-F208C311C3C1}"/>
          </ac:picMkLst>
        </pc:picChg>
      </pc:sldChg>
      <pc:sldChg chg="modSp mod">
        <pc:chgData name="Teodor Irkliienko" userId="6b0899d4-add2-49c3-ac2e-b52b0c51218a" providerId="ADAL" clId="{74060077-5E89-334C-B3EF-DC0FC11211E6}" dt="2023-07-14T07:23:21.912" v="1127" actId="20577"/>
        <pc:sldMkLst>
          <pc:docMk/>
          <pc:sldMk cId="427850873" sldId="2147472438"/>
        </pc:sldMkLst>
        <pc:spChg chg="mod">
          <ac:chgData name="Teodor Irkliienko" userId="6b0899d4-add2-49c3-ac2e-b52b0c51218a" providerId="ADAL" clId="{74060077-5E89-334C-B3EF-DC0FC11211E6}" dt="2023-07-14T07:22:47.369" v="1119" actId="2711"/>
          <ac:spMkLst>
            <pc:docMk/>
            <pc:sldMk cId="427850873" sldId="2147472438"/>
            <ac:spMk id="6" creationId="{C65B73E0-1789-44C2-D710-B4DEA7FD415A}"/>
          </ac:spMkLst>
        </pc:spChg>
        <pc:spChg chg="mod">
          <ac:chgData name="Teodor Irkliienko" userId="6b0899d4-add2-49c3-ac2e-b52b0c51218a" providerId="ADAL" clId="{74060077-5E89-334C-B3EF-DC0FC11211E6}" dt="2023-07-14T07:21:45.339" v="1070" actId="20577"/>
          <ac:spMkLst>
            <pc:docMk/>
            <pc:sldMk cId="427850873" sldId="2147472438"/>
            <ac:spMk id="7" creationId="{D09EC6C8-8130-5090-23EB-C72019A9902A}"/>
          </ac:spMkLst>
        </pc:spChg>
        <pc:spChg chg="mod">
          <ac:chgData name="Teodor Irkliienko" userId="6b0899d4-add2-49c3-ac2e-b52b0c51218a" providerId="ADAL" clId="{74060077-5E89-334C-B3EF-DC0FC11211E6}" dt="2023-07-14T07:23:21.912" v="1127" actId="20577"/>
          <ac:spMkLst>
            <pc:docMk/>
            <pc:sldMk cId="427850873" sldId="2147472438"/>
            <ac:spMk id="8" creationId="{6AD30951-E2A9-AC2B-2F1E-D94451BB3D9A}"/>
          </ac:spMkLst>
        </pc:spChg>
        <pc:spChg chg="mod">
          <ac:chgData name="Teodor Irkliienko" userId="6b0899d4-add2-49c3-ac2e-b52b0c51218a" providerId="ADAL" clId="{74060077-5E89-334C-B3EF-DC0FC11211E6}" dt="2023-07-14T07:23:13.312" v="1125" actId="20577"/>
          <ac:spMkLst>
            <pc:docMk/>
            <pc:sldMk cId="427850873" sldId="2147472438"/>
            <ac:spMk id="9" creationId="{4839102F-0092-7853-9482-C708881EEB39}"/>
          </ac:spMkLst>
        </pc:spChg>
      </pc:sldChg>
      <pc:sldChg chg="new del mod modClrScheme chgLayout">
        <pc:chgData name="Teodor Irkliienko" userId="6b0899d4-add2-49c3-ac2e-b52b0c51218a" providerId="ADAL" clId="{74060077-5E89-334C-B3EF-DC0FC11211E6}" dt="2023-07-13T14:58:34.357" v="59" actId="2696"/>
        <pc:sldMkLst>
          <pc:docMk/>
          <pc:sldMk cId="856244611" sldId="2147472439"/>
        </pc:sldMkLst>
      </pc:sldChg>
      <pc:sldChg chg="addSp modSp new del ord">
        <pc:chgData name="Teodor Irkliienko" userId="6b0899d4-add2-49c3-ac2e-b52b0c51218a" providerId="ADAL" clId="{74060077-5E89-334C-B3EF-DC0FC11211E6}" dt="2023-07-14T13:03:34.731" v="2112" actId="2696"/>
        <pc:sldMkLst>
          <pc:docMk/>
          <pc:sldMk cId="2453340981" sldId="2147472439"/>
        </pc:sldMkLst>
        <pc:picChg chg="add mod">
          <ac:chgData name="Teodor Irkliienko" userId="6b0899d4-add2-49c3-ac2e-b52b0c51218a" providerId="ADAL" clId="{74060077-5E89-334C-B3EF-DC0FC11211E6}" dt="2023-07-13T15:01:05.237" v="78"/>
          <ac:picMkLst>
            <pc:docMk/>
            <pc:sldMk cId="2453340981" sldId="2147472439"/>
            <ac:picMk id="2" creationId="{2D03EE7A-1D33-7AE5-D3DA-750CE2E471E4}"/>
          </ac:picMkLst>
        </pc:picChg>
      </pc:sldChg>
      <pc:sldChg chg="new del mod modClrScheme chgLayout">
        <pc:chgData name="Teodor Irkliienko" userId="6b0899d4-add2-49c3-ac2e-b52b0c51218a" providerId="ADAL" clId="{74060077-5E89-334C-B3EF-DC0FC11211E6}" dt="2023-07-13T14:58:34.356" v="57" actId="2696"/>
        <pc:sldMkLst>
          <pc:docMk/>
          <pc:sldMk cId="3630957984" sldId="2147472440"/>
        </pc:sldMkLst>
      </pc:sldChg>
      <pc:sldChg chg="addSp delSp modSp add mod modClrScheme chgLayout">
        <pc:chgData name="Teodor Irkliienko" userId="6b0899d4-add2-49c3-ac2e-b52b0c51218a" providerId="ADAL" clId="{74060077-5E89-334C-B3EF-DC0FC11211E6}" dt="2023-07-14T07:44:12.283" v="1651"/>
        <pc:sldMkLst>
          <pc:docMk/>
          <pc:sldMk cId="4096741153" sldId="2147472440"/>
        </pc:sldMkLst>
        <pc:spChg chg="add mod ord">
          <ac:chgData name="Teodor Irkliienko" userId="6b0899d4-add2-49c3-ac2e-b52b0c51218a" providerId="ADAL" clId="{74060077-5E89-334C-B3EF-DC0FC11211E6}" dt="2023-07-14T07:44:12.283" v="1651"/>
          <ac:spMkLst>
            <pc:docMk/>
            <pc:sldMk cId="4096741153" sldId="2147472440"/>
            <ac:spMk id="2" creationId="{C712C36A-F5FA-CF84-EEFC-37D20CD9EFA3}"/>
          </ac:spMkLst>
        </pc:spChg>
        <pc:spChg chg="add mod ord">
          <ac:chgData name="Teodor Irkliienko" userId="6b0899d4-add2-49c3-ac2e-b52b0c51218a" providerId="ADAL" clId="{74060077-5E89-334C-B3EF-DC0FC11211E6}" dt="2023-07-13T16:11:26.820" v="123" actId="700"/>
          <ac:spMkLst>
            <pc:docMk/>
            <pc:sldMk cId="4096741153" sldId="2147472440"/>
            <ac:spMk id="3" creationId="{748D9237-961B-68C4-1297-96C0DAF32AB5}"/>
          </ac:spMkLst>
        </pc:spChg>
        <pc:spChg chg="add mod ord">
          <ac:chgData name="Teodor Irkliienko" userId="6b0899d4-add2-49c3-ac2e-b52b0c51218a" providerId="ADAL" clId="{74060077-5E89-334C-B3EF-DC0FC11211E6}" dt="2023-07-13T16:11:26.820" v="123" actId="700"/>
          <ac:spMkLst>
            <pc:docMk/>
            <pc:sldMk cId="4096741153" sldId="2147472440"/>
            <ac:spMk id="4" creationId="{2FECFC8B-FE57-A439-9E4D-F820D2A58636}"/>
          </ac:spMkLst>
        </pc:spChg>
        <pc:spChg chg="del mod ord">
          <ac:chgData name="Teodor Irkliienko" userId="6b0899d4-add2-49c3-ac2e-b52b0c51218a" providerId="ADAL" clId="{74060077-5E89-334C-B3EF-DC0FC11211E6}" dt="2023-07-13T16:11:26.820" v="123" actId="700"/>
          <ac:spMkLst>
            <pc:docMk/>
            <pc:sldMk cId="4096741153" sldId="2147472440"/>
            <ac:spMk id="5" creationId="{EBC4EAB8-475F-B84A-3139-B3F68F4565C2}"/>
          </ac:spMkLst>
        </pc:spChg>
        <pc:spChg chg="del mod ord">
          <ac:chgData name="Teodor Irkliienko" userId="6b0899d4-add2-49c3-ac2e-b52b0c51218a" providerId="ADAL" clId="{74060077-5E89-334C-B3EF-DC0FC11211E6}" dt="2023-07-13T16:11:26.820" v="123" actId="700"/>
          <ac:spMkLst>
            <pc:docMk/>
            <pc:sldMk cId="4096741153" sldId="2147472440"/>
            <ac:spMk id="6" creationId="{F2712229-71FE-4414-5ED6-E7E8974EDA11}"/>
          </ac:spMkLst>
        </pc:spChg>
        <pc:spChg chg="add mod ord">
          <ac:chgData name="Teodor Irkliienko" userId="6b0899d4-add2-49c3-ac2e-b52b0c51218a" providerId="ADAL" clId="{74060077-5E89-334C-B3EF-DC0FC11211E6}" dt="2023-07-13T16:11:26.820" v="123" actId="700"/>
          <ac:spMkLst>
            <pc:docMk/>
            <pc:sldMk cId="4096741153" sldId="2147472440"/>
            <ac:spMk id="7" creationId="{4CBE3CE5-EBAF-053A-7F33-9B37053A774B}"/>
          </ac:spMkLst>
        </pc:spChg>
        <pc:spChg chg="add mod ord">
          <ac:chgData name="Teodor Irkliienko" userId="6b0899d4-add2-49c3-ac2e-b52b0c51218a" providerId="ADAL" clId="{74060077-5E89-334C-B3EF-DC0FC11211E6}" dt="2023-07-13T16:11:26.820" v="123" actId="700"/>
          <ac:spMkLst>
            <pc:docMk/>
            <pc:sldMk cId="4096741153" sldId="2147472440"/>
            <ac:spMk id="8" creationId="{2B472961-0827-368A-33E7-3153772A285F}"/>
          </ac:spMkLst>
        </pc:spChg>
        <pc:spChg chg="add mod ord">
          <ac:chgData name="Teodor Irkliienko" userId="6b0899d4-add2-49c3-ac2e-b52b0c51218a" providerId="ADAL" clId="{74060077-5E89-334C-B3EF-DC0FC11211E6}" dt="2023-07-14T07:41:24.350" v="1619"/>
          <ac:spMkLst>
            <pc:docMk/>
            <pc:sldMk cId="4096741153" sldId="2147472440"/>
            <ac:spMk id="9" creationId="{F4D2EB3D-AC17-CF4B-8F2E-795F2A46D8F9}"/>
          </ac:spMkLst>
        </pc:spChg>
      </pc:sldChg>
      <pc:sldChg chg="new del mod modClrScheme chgLayout">
        <pc:chgData name="Teodor Irkliienko" userId="6b0899d4-add2-49c3-ac2e-b52b0c51218a" providerId="ADAL" clId="{74060077-5E89-334C-B3EF-DC0FC11211E6}" dt="2023-07-13T14:58:34.360" v="62" actId="2696"/>
        <pc:sldMkLst>
          <pc:docMk/>
          <pc:sldMk cId="256321604" sldId="2147472441"/>
        </pc:sldMkLst>
      </pc:sldChg>
      <pc:sldChg chg="modSp new mod">
        <pc:chgData name="Teodor Irkliienko" userId="6b0899d4-add2-49c3-ac2e-b52b0c51218a" providerId="ADAL" clId="{74060077-5E89-334C-B3EF-DC0FC11211E6}" dt="2023-07-14T07:44:15.844" v="1652"/>
        <pc:sldMkLst>
          <pc:docMk/>
          <pc:sldMk cId="3926829246" sldId="2147472441"/>
        </pc:sldMkLst>
        <pc:spChg chg="mod">
          <ac:chgData name="Teodor Irkliienko" userId="6b0899d4-add2-49c3-ac2e-b52b0c51218a" providerId="ADAL" clId="{74060077-5E89-334C-B3EF-DC0FC11211E6}" dt="2023-07-14T07:44:15.844" v="1652"/>
          <ac:spMkLst>
            <pc:docMk/>
            <pc:sldMk cId="3926829246" sldId="2147472441"/>
            <ac:spMk id="3" creationId="{A6D370AE-0F55-7AA7-26B1-44BDE422100F}"/>
          </ac:spMkLst>
        </pc:spChg>
        <pc:spChg chg="mod">
          <ac:chgData name="Teodor Irkliienko" userId="6b0899d4-add2-49c3-ac2e-b52b0c51218a" providerId="ADAL" clId="{74060077-5E89-334C-B3EF-DC0FC11211E6}" dt="2023-07-14T07:41:27.444" v="1620"/>
          <ac:spMkLst>
            <pc:docMk/>
            <pc:sldMk cId="3926829246" sldId="2147472441"/>
            <ac:spMk id="4" creationId="{E15081AA-F5F3-6432-FAE0-254972D4D69B}"/>
          </ac:spMkLst>
        </pc:spChg>
      </pc:sldChg>
      <pc:sldChg chg="addSp delSp modSp new mod modClrScheme chgLayout">
        <pc:chgData name="Teodor Irkliienko" userId="6b0899d4-add2-49c3-ac2e-b52b0c51218a" providerId="ADAL" clId="{74060077-5E89-334C-B3EF-DC0FC11211E6}" dt="2023-07-14T07:44:19.470" v="1653"/>
        <pc:sldMkLst>
          <pc:docMk/>
          <pc:sldMk cId="2530844515" sldId="2147472442"/>
        </pc:sldMkLst>
        <pc:spChg chg="del mod ord">
          <ac:chgData name="Teodor Irkliienko" userId="6b0899d4-add2-49c3-ac2e-b52b0c51218a" providerId="ADAL" clId="{74060077-5E89-334C-B3EF-DC0FC11211E6}" dt="2023-07-13T16:11:49.689" v="128" actId="700"/>
          <ac:spMkLst>
            <pc:docMk/>
            <pc:sldMk cId="2530844515" sldId="2147472442"/>
            <ac:spMk id="2" creationId="{54F921C0-4A3E-7FA3-9BE2-0458EDC58919}"/>
          </ac:spMkLst>
        </pc:spChg>
        <pc:spChg chg="del mod ord">
          <ac:chgData name="Teodor Irkliienko" userId="6b0899d4-add2-49c3-ac2e-b52b0c51218a" providerId="ADAL" clId="{74060077-5E89-334C-B3EF-DC0FC11211E6}" dt="2023-07-13T16:11:49.689" v="128" actId="700"/>
          <ac:spMkLst>
            <pc:docMk/>
            <pc:sldMk cId="2530844515" sldId="2147472442"/>
            <ac:spMk id="3" creationId="{0DAA0BAA-CCBF-0285-53B4-85D4F0F134A1}"/>
          </ac:spMkLst>
        </pc:spChg>
        <pc:spChg chg="del mod ord">
          <ac:chgData name="Teodor Irkliienko" userId="6b0899d4-add2-49c3-ac2e-b52b0c51218a" providerId="ADAL" clId="{74060077-5E89-334C-B3EF-DC0FC11211E6}" dt="2023-07-13T16:11:49.689" v="128" actId="700"/>
          <ac:spMkLst>
            <pc:docMk/>
            <pc:sldMk cId="2530844515" sldId="2147472442"/>
            <ac:spMk id="4" creationId="{70ACFEAE-913A-4282-D368-94E9A5F3BE68}"/>
          </ac:spMkLst>
        </pc:spChg>
        <pc:spChg chg="del mod ord">
          <ac:chgData name="Teodor Irkliienko" userId="6b0899d4-add2-49c3-ac2e-b52b0c51218a" providerId="ADAL" clId="{74060077-5E89-334C-B3EF-DC0FC11211E6}" dt="2023-07-13T16:11:49.689" v="128" actId="700"/>
          <ac:spMkLst>
            <pc:docMk/>
            <pc:sldMk cId="2530844515" sldId="2147472442"/>
            <ac:spMk id="5" creationId="{A72ADC58-2798-E850-D4E1-E2C280FEB2B8}"/>
          </ac:spMkLst>
        </pc:spChg>
        <pc:spChg chg="del mod ord">
          <ac:chgData name="Teodor Irkliienko" userId="6b0899d4-add2-49c3-ac2e-b52b0c51218a" providerId="ADAL" clId="{74060077-5E89-334C-B3EF-DC0FC11211E6}" dt="2023-07-13T16:11:49.689" v="128" actId="700"/>
          <ac:spMkLst>
            <pc:docMk/>
            <pc:sldMk cId="2530844515" sldId="2147472442"/>
            <ac:spMk id="6" creationId="{8C9905D4-C515-8D17-CCF6-74891FAB8998}"/>
          </ac:spMkLst>
        </pc:spChg>
        <pc:spChg chg="del mod ord">
          <ac:chgData name="Teodor Irkliienko" userId="6b0899d4-add2-49c3-ac2e-b52b0c51218a" providerId="ADAL" clId="{74060077-5E89-334C-B3EF-DC0FC11211E6}" dt="2023-07-13T16:11:49.689" v="128" actId="700"/>
          <ac:spMkLst>
            <pc:docMk/>
            <pc:sldMk cId="2530844515" sldId="2147472442"/>
            <ac:spMk id="7" creationId="{1A821FBD-6515-2323-DC61-842859E15BE4}"/>
          </ac:spMkLst>
        </pc:spChg>
        <pc:spChg chg="del mod ord">
          <ac:chgData name="Teodor Irkliienko" userId="6b0899d4-add2-49c3-ac2e-b52b0c51218a" providerId="ADAL" clId="{74060077-5E89-334C-B3EF-DC0FC11211E6}" dt="2023-07-13T16:11:49.689" v="128" actId="700"/>
          <ac:spMkLst>
            <pc:docMk/>
            <pc:sldMk cId="2530844515" sldId="2147472442"/>
            <ac:spMk id="8" creationId="{07DDF8DC-A716-51D2-7B1B-8AA971AA69B9}"/>
          </ac:spMkLst>
        </pc:spChg>
        <pc:spChg chg="del mod ord">
          <ac:chgData name="Teodor Irkliienko" userId="6b0899d4-add2-49c3-ac2e-b52b0c51218a" providerId="ADAL" clId="{74060077-5E89-334C-B3EF-DC0FC11211E6}" dt="2023-07-13T16:11:49.689" v="128" actId="700"/>
          <ac:spMkLst>
            <pc:docMk/>
            <pc:sldMk cId="2530844515" sldId="2147472442"/>
            <ac:spMk id="9" creationId="{A0C02203-2694-8504-6F1E-42534A40A74C}"/>
          </ac:spMkLst>
        </pc:spChg>
        <pc:spChg chg="del mod ord">
          <ac:chgData name="Teodor Irkliienko" userId="6b0899d4-add2-49c3-ac2e-b52b0c51218a" providerId="ADAL" clId="{74060077-5E89-334C-B3EF-DC0FC11211E6}" dt="2023-07-13T16:11:49.689" v="128" actId="700"/>
          <ac:spMkLst>
            <pc:docMk/>
            <pc:sldMk cId="2530844515" sldId="2147472442"/>
            <ac:spMk id="10" creationId="{1A00794D-AD75-566F-D9A2-530E15C0526C}"/>
          </ac:spMkLst>
        </pc:spChg>
        <pc:spChg chg="del mod ord">
          <ac:chgData name="Teodor Irkliienko" userId="6b0899d4-add2-49c3-ac2e-b52b0c51218a" providerId="ADAL" clId="{74060077-5E89-334C-B3EF-DC0FC11211E6}" dt="2023-07-13T16:11:49.689" v="128" actId="700"/>
          <ac:spMkLst>
            <pc:docMk/>
            <pc:sldMk cId="2530844515" sldId="2147472442"/>
            <ac:spMk id="11" creationId="{10B83468-D868-F991-DED6-4EC23D1BD5EA}"/>
          </ac:spMkLst>
        </pc:spChg>
        <pc:spChg chg="del mod ord">
          <ac:chgData name="Teodor Irkliienko" userId="6b0899d4-add2-49c3-ac2e-b52b0c51218a" providerId="ADAL" clId="{74060077-5E89-334C-B3EF-DC0FC11211E6}" dt="2023-07-13T16:11:49.689" v="128" actId="700"/>
          <ac:spMkLst>
            <pc:docMk/>
            <pc:sldMk cId="2530844515" sldId="2147472442"/>
            <ac:spMk id="12" creationId="{C6F5D13A-2600-45A7-EBA1-5F01A676C6B6}"/>
          </ac:spMkLst>
        </pc:spChg>
        <pc:spChg chg="del mod ord">
          <ac:chgData name="Teodor Irkliienko" userId="6b0899d4-add2-49c3-ac2e-b52b0c51218a" providerId="ADAL" clId="{74060077-5E89-334C-B3EF-DC0FC11211E6}" dt="2023-07-13T16:11:49.689" v="128" actId="700"/>
          <ac:spMkLst>
            <pc:docMk/>
            <pc:sldMk cId="2530844515" sldId="2147472442"/>
            <ac:spMk id="13" creationId="{29C5C784-1F5B-5FB1-1E78-628A33AB68F7}"/>
          </ac:spMkLst>
        </pc:spChg>
        <pc:spChg chg="add mod ord">
          <ac:chgData name="Teodor Irkliienko" userId="6b0899d4-add2-49c3-ac2e-b52b0c51218a" providerId="ADAL" clId="{74060077-5E89-334C-B3EF-DC0FC11211E6}" dt="2023-07-14T07:44:19.470" v="1653"/>
          <ac:spMkLst>
            <pc:docMk/>
            <pc:sldMk cId="2530844515" sldId="2147472442"/>
            <ac:spMk id="14" creationId="{5032E411-4FF4-804C-E488-E1DB57C0B311}"/>
          </ac:spMkLst>
        </pc:spChg>
        <pc:spChg chg="add mod ord">
          <ac:chgData name="Teodor Irkliienko" userId="6b0899d4-add2-49c3-ac2e-b52b0c51218a" providerId="ADAL" clId="{74060077-5E89-334C-B3EF-DC0FC11211E6}" dt="2023-07-13T16:11:49.689" v="128" actId="700"/>
          <ac:spMkLst>
            <pc:docMk/>
            <pc:sldMk cId="2530844515" sldId="2147472442"/>
            <ac:spMk id="15" creationId="{0D949A05-7A58-B4AD-AD84-26313F40B234}"/>
          </ac:spMkLst>
        </pc:spChg>
        <pc:spChg chg="add mod ord">
          <ac:chgData name="Teodor Irkliienko" userId="6b0899d4-add2-49c3-ac2e-b52b0c51218a" providerId="ADAL" clId="{74060077-5E89-334C-B3EF-DC0FC11211E6}" dt="2023-07-14T07:41:30.324" v="1621"/>
          <ac:spMkLst>
            <pc:docMk/>
            <pc:sldMk cId="2530844515" sldId="2147472442"/>
            <ac:spMk id="16" creationId="{D55A1A5A-BF2B-BAEE-330D-C604CC6C2AC2}"/>
          </ac:spMkLst>
        </pc:spChg>
        <pc:spChg chg="add mod ord">
          <ac:chgData name="Teodor Irkliienko" userId="6b0899d4-add2-49c3-ac2e-b52b0c51218a" providerId="ADAL" clId="{74060077-5E89-334C-B3EF-DC0FC11211E6}" dt="2023-07-13T16:11:49.689" v="128" actId="700"/>
          <ac:spMkLst>
            <pc:docMk/>
            <pc:sldMk cId="2530844515" sldId="2147472442"/>
            <ac:spMk id="17" creationId="{994A4544-6707-B6AB-E3C1-CD5FF964279B}"/>
          </ac:spMkLst>
        </pc:spChg>
        <pc:spChg chg="add mod ord">
          <ac:chgData name="Teodor Irkliienko" userId="6b0899d4-add2-49c3-ac2e-b52b0c51218a" providerId="ADAL" clId="{74060077-5E89-334C-B3EF-DC0FC11211E6}" dt="2023-07-13T16:11:49.689" v="128" actId="700"/>
          <ac:spMkLst>
            <pc:docMk/>
            <pc:sldMk cId="2530844515" sldId="2147472442"/>
            <ac:spMk id="18" creationId="{062A260D-148C-0974-E32E-66C6F2CF5C03}"/>
          </ac:spMkLst>
        </pc:spChg>
        <pc:spChg chg="add mod ord">
          <ac:chgData name="Teodor Irkliienko" userId="6b0899d4-add2-49c3-ac2e-b52b0c51218a" providerId="ADAL" clId="{74060077-5E89-334C-B3EF-DC0FC11211E6}" dt="2023-07-13T16:11:49.689" v="128" actId="700"/>
          <ac:spMkLst>
            <pc:docMk/>
            <pc:sldMk cId="2530844515" sldId="2147472442"/>
            <ac:spMk id="19" creationId="{EF1602B0-7472-C899-D92A-AF87584881A5}"/>
          </ac:spMkLst>
        </pc:spChg>
        <pc:spChg chg="add mod ord">
          <ac:chgData name="Teodor Irkliienko" userId="6b0899d4-add2-49c3-ac2e-b52b0c51218a" providerId="ADAL" clId="{74060077-5E89-334C-B3EF-DC0FC11211E6}" dt="2023-07-13T16:11:49.689" v="128" actId="700"/>
          <ac:spMkLst>
            <pc:docMk/>
            <pc:sldMk cId="2530844515" sldId="2147472442"/>
            <ac:spMk id="20" creationId="{925CEF69-E368-264D-3CC9-761C33AC8713}"/>
          </ac:spMkLst>
        </pc:spChg>
        <pc:spChg chg="add mod ord">
          <ac:chgData name="Teodor Irkliienko" userId="6b0899d4-add2-49c3-ac2e-b52b0c51218a" providerId="ADAL" clId="{74060077-5E89-334C-B3EF-DC0FC11211E6}" dt="2023-07-13T16:11:49.689" v="128" actId="700"/>
          <ac:spMkLst>
            <pc:docMk/>
            <pc:sldMk cId="2530844515" sldId="2147472442"/>
            <ac:spMk id="21" creationId="{F89F2B72-ADCE-4CD4-2934-DFCEC4E9CE70}"/>
          </ac:spMkLst>
        </pc:spChg>
        <pc:spChg chg="add mod ord">
          <ac:chgData name="Teodor Irkliienko" userId="6b0899d4-add2-49c3-ac2e-b52b0c51218a" providerId="ADAL" clId="{74060077-5E89-334C-B3EF-DC0FC11211E6}" dt="2023-07-13T16:11:49.689" v="128" actId="700"/>
          <ac:spMkLst>
            <pc:docMk/>
            <pc:sldMk cId="2530844515" sldId="2147472442"/>
            <ac:spMk id="22" creationId="{D4C808F9-C911-70C8-970F-276DD7F999B4}"/>
          </ac:spMkLst>
        </pc:spChg>
        <pc:spChg chg="add mod ord">
          <ac:chgData name="Teodor Irkliienko" userId="6b0899d4-add2-49c3-ac2e-b52b0c51218a" providerId="ADAL" clId="{74060077-5E89-334C-B3EF-DC0FC11211E6}" dt="2023-07-13T16:11:49.689" v="128" actId="700"/>
          <ac:spMkLst>
            <pc:docMk/>
            <pc:sldMk cId="2530844515" sldId="2147472442"/>
            <ac:spMk id="23" creationId="{0698ED52-959E-EF50-7360-E10EF06DE1BE}"/>
          </ac:spMkLst>
        </pc:spChg>
        <pc:spChg chg="add mod ord">
          <ac:chgData name="Teodor Irkliienko" userId="6b0899d4-add2-49c3-ac2e-b52b0c51218a" providerId="ADAL" clId="{74060077-5E89-334C-B3EF-DC0FC11211E6}" dt="2023-07-13T16:11:49.689" v="128" actId="700"/>
          <ac:spMkLst>
            <pc:docMk/>
            <pc:sldMk cId="2530844515" sldId="2147472442"/>
            <ac:spMk id="24" creationId="{EC7C35B6-403E-34E0-BC1D-F9E115614E3B}"/>
          </ac:spMkLst>
        </pc:spChg>
        <pc:spChg chg="add mod ord">
          <ac:chgData name="Teodor Irkliienko" userId="6b0899d4-add2-49c3-ac2e-b52b0c51218a" providerId="ADAL" clId="{74060077-5E89-334C-B3EF-DC0FC11211E6}" dt="2023-07-13T16:11:49.689" v="128" actId="700"/>
          <ac:spMkLst>
            <pc:docMk/>
            <pc:sldMk cId="2530844515" sldId="2147472442"/>
            <ac:spMk id="25" creationId="{D527F72C-51BC-16F1-DFB1-0B5554AC40F5}"/>
          </ac:spMkLst>
        </pc:spChg>
      </pc:sldChg>
      <pc:sldChg chg="new del mod modClrScheme chgLayout">
        <pc:chgData name="Teodor Irkliienko" userId="6b0899d4-add2-49c3-ac2e-b52b0c51218a" providerId="ADAL" clId="{74060077-5E89-334C-B3EF-DC0FC11211E6}" dt="2023-07-13T14:58:34.355" v="55" actId="2696"/>
        <pc:sldMkLst>
          <pc:docMk/>
          <pc:sldMk cId="3564351799" sldId="2147472442"/>
        </pc:sldMkLst>
      </pc:sldChg>
      <pc:sldChg chg="new del mod modClrScheme chgLayout">
        <pc:chgData name="Teodor Irkliienko" userId="6b0899d4-add2-49c3-ac2e-b52b0c51218a" providerId="ADAL" clId="{74060077-5E89-334C-B3EF-DC0FC11211E6}" dt="2023-07-13T14:58:34.353" v="52" actId="2696"/>
        <pc:sldMkLst>
          <pc:docMk/>
          <pc:sldMk cId="235015872" sldId="2147472443"/>
        </pc:sldMkLst>
      </pc:sldChg>
      <pc:sldChg chg="addSp delSp modSp new mod modClrScheme chgLayout">
        <pc:chgData name="Teodor Irkliienko" userId="6b0899d4-add2-49c3-ac2e-b52b0c51218a" providerId="ADAL" clId="{74060077-5E89-334C-B3EF-DC0FC11211E6}" dt="2023-07-14T07:44:22.378" v="1654"/>
        <pc:sldMkLst>
          <pc:docMk/>
          <pc:sldMk cId="613132147" sldId="2147472443"/>
        </pc:sldMkLst>
        <pc:spChg chg="del mod ord">
          <ac:chgData name="Teodor Irkliienko" userId="6b0899d4-add2-49c3-ac2e-b52b0c51218a" providerId="ADAL" clId="{74060077-5E89-334C-B3EF-DC0FC11211E6}" dt="2023-07-13T16:11:55.022" v="130" actId="700"/>
          <ac:spMkLst>
            <pc:docMk/>
            <pc:sldMk cId="613132147" sldId="2147472443"/>
            <ac:spMk id="2" creationId="{15F2D57D-42B8-CE4A-29FE-BBB976CA93F8}"/>
          </ac:spMkLst>
        </pc:spChg>
        <pc:spChg chg="del mod ord">
          <ac:chgData name="Teodor Irkliienko" userId="6b0899d4-add2-49c3-ac2e-b52b0c51218a" providerId="ADAL" clId="{74060077-5E89-334C-B3EF-DC0FC11211E6}" dt="2023-07-13T16:11:55.022" v="130" actId="700"/>
          <ac:spMkLst>
            <pc:docMk/>
            <pc:sldMk cId="613132147" sldId="2147472443"/>
            <ac:spMk id="3" creationId="{73F80804-B32A-C21F-C405-D00F444CA843}"/>
          </ac:spMkLst>
        </pc:spChg>
        <pc:spChg chg="del mod ord">
          <ac:chgData name="Teodor Irkliienko" userId="6b0899d4-add2-49c3-ac2e-b52b0c51218a" providerId="ADAL" clId="{74060077-5E89-334C-B3EF-DC0FC11211E6}" dt="2023-07-13T16:11:55.022" v="130" actId="700"/>
          <ac:spMkLst>
            <pc:docMk/>
            <pc:sldMk cId="613132147" sldId="2147472443"/>
            <ac:spMk id="4" creationId="{57B45DFF-A174-175F-D3D1-8313D0FE9E3A}"/>
          </ac:spMkLst>
        </pc:spChg>
        <pc:spChg chg="del mod ord">
          <ac:chgData name="Teodor Irkliienko" userId="6b0899d4-add2-49c3-ac2e-b52b0c51218a" providerId="ADAL" clId="{74060077-5E89-334C-B3EF-DC0FC11211E6}" dt="2023-07-13T16:11:55.022" v="130" actId="700"/>
          <ac:spMkLst>
            <pc:docMk/>
            <pc:sldMk cId="613132147" sldId="2147472443"/>
            <ac:spMk id="5" creationId="{B316E659-2E97-C1F9-451E-782A6D2808E0}"/>
          </ac:spMkLst>
        </pc:spChg>
        <pc:spChg chg="del mod ord">
          <ac:chgData name="Teodor Irkliienko" userId="6b0899d4-add2-49c3-ac2e-b52b0c51218a" providerId="ADAL" clId="{74060077-5E89-334C-B3EF-DC0FC11211E6}" dt="2023-07-13T16:11:55.022" v="130" actId="700"/>
          <ac:spMkLst>
            <pc:docMk/>
            <pc:sldMk cId="613132147" sldId="2147472443"/>
            <ac:spMk id="6" creationId="{822DDC60-76E8-DB6C-1843-03A8EFE8D411}"/>
          </ac:spMkLst>
        </pc:spChg>
        <pc:spChg chg="del mod ord">
          <ac:chgData name="Teodor Irkliienko" userId="6b0899d4-add2-49c3-ac2e-b52b0c51218a" providerId="ADAL" clId="{74060077-5E89-334C-B3EF-DC0FC11211E6}" dt="2023-07-13T16:11:55.022" v="130" actId="700"/>
          <ac:spMkLst>
            <pc:docMk/>
            <pc:sldMk cId="613132147" sldId="2147472443"/>
            <ac:spMk id="7" creationId="{75D3A795-F666-D718-AC83-29B1F2B31E27}"/>
          </ac:spMkLst>
        </pc:spChg>
        <pc:spChg chg="del mod ord">
          <ac:chgData name="Teodor Irkliienko" userId="6b0899d4-add2-49c3-ac2e-b52b0c51218a" providerId="ADAL" clId="{74060077-5E89-334C-B3EF-DC0FC11211E6}" dt="2023-07-13T16:11:55.022" v="130" actId="700"/>
          <ac:spMkLst>
            <pc:docMk/>
            <pc:sldMk cId="613132147" sldId="2147472443"/>
            <ac:spMk id="8" creationId="{4706C28D-52FD-2955-5CD0-9D70A12FEE59}"/>
          </ac:spMkLst>
        </pc:spChg>
        <pc:spChg chg="del mod ord">
          <ac:chgData name="Teodor Irkliienko" userId="6b0899d4-add2-49c3-ac2e-b52b0c51218a" providerId="ADAL" clId="{74060077-5E89-334C-B3EF-DC0FC11211E6}" dt="2023-07-13T16:11:55.022" v="130" actId="700"/>
          <ac:spMkLst>
            <pc:docMk/>
            <pc:sldMk cId="613132147" sldId="2147472443"/>
            <ac:spMk id="9" creationId="{C713512D-F17E-92A8-3E60-607312A3D626}"/>
          </ac:spMkLst>
        </pc:spChg>
        <pc:spChg chg="del mod ord">
          <ac:chgData name="Teodor Irkliienko" userId="6b0899d4-add2-49c3-ac2e-b52b0c51218a" providerId="ADAL" clId="{74060077-5E89-334C-B3EF-DC0FC11211E6}" dt="2023-07-13T16:11:55.022" v="130" actId="700"/>
          <ac:spMkLst>
            <pc:docMk/>
            <pc:sldMk cId="613132147" sldId="2147472443"/>
            <ac:spMk id="10" creationId="{F0ADFF9D-61A0-741C-74BD-98B8045DCC46}"/>
          </ac:spMkLst>
        </pc:spChg>
        <pc:spChg chg="del mod ord">
          <ac:chgData name="Teodor Irkliienko" userId="6b0899d4-add2-49c3-ac2e-b52b0c51218a" providerId="ADAL" clId="{74060077-5E89-334C-B3EF-DC0FC11211E6}" dt="2023-07-13T16:11:55.022" v="130" actId="700"/>
          <ac:spMkLst>
            <pc:docMk/>
            <pc:sldMk cId="613132147" sldId="2147472443"/>
            <ac:spMk id="11" creationId="{489D5192-BDA5-9DF3-5D35-44F7274B84E1}"/>
          </ac:spMkLst>
        </pc:spChg>
        <pc:spChg chg="del mod ord">
          <ac:chgData name="Teodor Irkliienko" userId="6b0899d4-add2-49c3-ac2e-b52b0c51218a" providerId="ADAL" clId="{74060077-5E89-334C-B3EF-DC0FC11211E6}" dt="2023-07-13T16:11:55.022" v="130" actId="700"/>
          <ac:spMkLst>
            <pc:docMk/>
            <pc:sldMk cId="613132147" sldId="2147472443"/>
            <ac:spMk id="12" creationId="{EC7F36F2-5659-1EF2-E14C-9E4111772529}"/>
          </ac:spMkLst>
        </pc:spChg>
        <pc:spChg chg="del mod ord">
          <ac:chgData name="Teodor Irkliienko" userId="6b0899d4-add2-49c3-ac2e-b52b0c51218a" providerId="ADAL" clId="{74060077-5E89-334C-B3EF-DC0FC11211E6}" dt="2023-07-13T16:11:55.022" v="130" actId="700"/>
          <ac:spMkLst>
            <pc:docMk/>
            <pc:sldMk cId="613132147" sldId="2147472443"/>
            <ac:spMk id="13" creationId="{79B3C411-FC69-AAA7-CD63-7DD5D3AD1987}"/>
          </ac:spMkLst>
        </pc:spChg>
        <pc:spChg chg="add mod ord">
          <ac:chgData name="Teodor Irkliienko" userId="6b0899d4-add2-49c3-ac2e-b52b0c51218a" providerId="ADAL" clId="{74060077-5E89-334C-B3EF-DC0FC11211E6}" dt="2023-07-14T07:44:22.378" v="1654"/>
          <ac:spMkLst>
            <pc:docMk/>
            <pc:sldMk cId="613132147" sldId="2147472443"/>
            <ac:spMk id="14" creationId="{5ED4F899-D85F-D9A8-82E2-C1E497101603}"/>
          </ac:spMkLst>
        </pc:spChg>
        <pc:spChg chg="add mod ord">
          <ac:chgData name="Teodor Irkliienko" userId="6b0899d4-add2-49c3-ac2e-b52b0c51218a" providerId="ADAL" clId="{74060077-5E89-334C-B3EF-DC0FC11211E6}" dt="2023-07-13T16:11:55.022" v="130" actId="700"/>
          <ac:spMkLst>
            <pc:docMk/>
            <pc:sldMk cId="613132147" sldId="2147472443"/>
            <ac:spMk id="15" creationId="{11A5C340-43DA-19F6-3A63-4BB05E068F32}"/>
          </ac:spMkLst>
        </pc:spChg>
        <pc:spChg chg="add mod ord">
          <ac:chgData name="Teodor Irkliienko" userId="6b0899d4-add2-49c3-ac2e-b52b0c51218a" providerId="ADAL" clId="{74060077-5E89-334C-B3EF-DC0FC11211E6}" dt="2023-07-14T07:41:33.347" v="1622"/>
          <ac:spMkLst>
            <pc:docMk/>
            <pc:sldMk cId="613132147" sldId="2147472443"/>
            <ac:spMk id="16" creationId="{1D13FA05-5519-7B78-0FFB-8E6BD5412634}"/>
          </ac:spMkLst>
        </pc:spChg>
        <pc:spChg chg="add mod ord">
          <ac:chgData name="Teodor Irkliienko" userId="6b0899d4-add2-49c3-ac2e-b52b0c51218a" providerId="ADAL" clId="{74060077-5E89-334C-B3EF-DC0FC11211E6}" dt="2023-07-13T16:11:55.022" v="130" actId="700"/>
          <ac:spMkLst>
            <pc:docMk/>
            <pc:sldMk cId="613132147" sldId="2147472443"/>
            <ac:spMk id="17" creationId="{A8748751-D32F-61F1-603D-EE370A778CD9}"/>
          </ac:spMkLst>
        </pc:spChg>
        <pc:spChg chg="add mod ord">
          <ac:chgData name="Teodor Irkliienko" userId="6b0899d4-add2-49c3-ac2e-b52b0c51218a" providerId="ADAL" clId="{74060077-5E89-334C-B3EF-DC0FC11211E6}" dt="2023-07-13T16:11:55.022" v="130" actId="700"/>
          <ac:spMkLst>
            <pc:docMk/>
            <pc:sldMk cId="613132147" sldId="2147472443"/>
            <ac:spMk id="18" creationId="{AE83047B-B4C9-C03F-ECB4-1F84CAEA8090}"/>
          </ac:spMkLst>
        </pc:spChg>
        <pc:spChg chg="add mod ord">
          <ac:chgData name="Teodor Irkliienko" userId="6b0899d4-add2-49c3-ac2e-b52b0c51218a" providerId="ADAL" clId="{74060077-5E89-334C-B3EF-DC0FC11211E6}" dt="2023-07-13T16:11:55.022" v="130" actId="700"/>
          <ac:spMkLst>
            <pc:docMk/>
            <pc:sldMk cId="613132147" sldId="2147472443"/>
            <ac:spMk id="19" creationId="{F60BCEA7-79BA-05A8-35B2-B3B85A74E77B}"/>
          </ac:spMkLst>
        </pc:spChg>
        <pc:spChg chg="add mod ord">
          <ac:chgData name="Teodor Irkliienko" userId="6b0899d4-add2-49c3-ac2e-b52b0c51218a" providerId="ADAL" clId="{74060077-5E89-334C-B3EF-DC0FC11211E6}" dt="2023-07-13T16:11:55.022" v="130" actId="700"/>
          <ac:spMkLst>
            <pc:docMk/>
            <pc:sldMk cId="613132147" sldId="2147472443"/>
            <ac:spMk id="20" creationId="{0C5EF63B-C398-5F93-BCF3-E1583D2B4660}"/>
          </ac:spMkLst>
        </pc:spChg>
        <pc:spChg chg="add mod ord">
          <ac:chgData name="Teodor Irkliienko" userId="6b0899d4-add2-49c3-ac2e-b52b0c51218a" providerId="ADAL" clId="{74060077-5E89-334C-B3EF-DC0FC11211E6}" dt="2023-07-13T16:11:55.022" v="130" actId="700"/>
          <ac:spMkLst>
            <pc:docMk/>
            <pc:sldMk cId="613132147" sldId="2147472443"/>
            <ac:spMk id="21" creationId="{363B8755-F361-6D3F-DFFD-CE6A57621BC7}"/>
          </ac:spMkLst>
        </pc:spChg>
        <pc:spChg chg="add mod ord">
          <ac:chgData name="Teodor Irkliienko" userId="6b0899d4-add2-49c3-ac2e-b52b0c51218a" providerId="ADAL" clId="{74060077-5E89-334C-B3EF-DC0FC11211E6}" dt="2023-07-13T16:11:55.022" v="130" actId="700"/>
          <ac:spMkLst>
            <pc:docMk/>
            <pc:sldMk cId="613132147" sldId="2147472443"/>
            <ac:spMk id="22" creationId="{5A5E5B16-005A-272B-06E3-5C97A3F7210C}"/>
          </ac:spMkLst>
        </pc:spChg>
        <pc:spChg chg="add mod ord">
          <ac:chgData name="Teodor Irkliienko" userId="6b0899d4-add2-49c3-ac2e-b52b0c51218a" providerId="ADAL" clId="{74060077-5E89-334C-B3EF-DC0FC11211E6}" dt="2023-07-13T16:11:55.022" v="130" actId="700"/>
          <ac:spMkLst>
            <pc:docMk/>
            <pc:sldMk cId="613132147" sldId="2147472443"/>
            <ac:spMk id="23" creationId="{8177FC3B-472D-10EB-CC60-1222098753F4}"/>
          </ac:spMkLst>
        </pc:spChg>
        <pc:spChg chg="add mod ord">
          <ac:chgData name="Teodor Irkliienko" userId="6b0899d4-add2-49c3-ac2e-b52b0c51218a" providerId="ADAL" clId="{74060077-5E89-334C-B3EF-DC0FC11211E6}" dt="2023-07-13T16:11:55.022" v="130" actId="700"/>
          <ac:spMkLst>
            <pc:docMk/>
            <pc:sldMk cId="613132147" sldId="2147472443"/>
            <ac:spMk id="24" creationId="{EDF50E22-CEE4-AE3B-C117-58C785948CB1}"/>
          </ac:spMkLst>
        </pc:spChg>
        <pc:spChg chg="add mod ord">
          <ac:chgData name="Teodor Irkliienko" userId="6b0899d4-add2-49c3-ac2e-b52b0c51218a" providerId="ADAL" clId="{74060077-5E89-334C-B3EF-DC0FC11211E6}" dt="2023-07-13T16:11:55.022" v="130" actId="700"/>
          <ac:spMkLst>
            <pc:docMk/>
            <pc:sldMk cId="613132147" sldId="2147472443"/>
            <ac:spMk id="25" creationId="{9376BE75-9F91-AAFB-2195-8AAAB415E429}"/>
          </ac:spMkLst>
        </pc:spChg>
      </pc:sldChg>
      <pc:sldChg chg="new del mod modClrScheme chgLayout">
        <pc:chgData name="Teodor Irkliienko" userId="6b0899d4-add2-49c3-ac2e-b52b0c51218a" providerId="ADAL" clId="{74060077-5E89-334C-B3EF-DC0FC11211E6}" dt="2023-07-13T14:58:34.359" v="61" actId="2696"/>
        <pc:sldMkLst>
          <pc:docMk/>
          <pc:sldMk cId="373257424" sldId="2147472444"/>
        </pc:sldMkLst>
      </pc:sldChg>
      <pc:sldChg chg="addSp delSp modSp new mod modClrScheme chgLayout">
        <pc:chgData name="Teodor Irkliienko" userId="6b0899d4-add2-49c3-ac2e-b52b0c51218a" providerId="ADAL" clId="{74060077-5E89-334C-B3EF-DC0FC11211E6}" dt="2023-07-14T07:44:25.215" v="1655"/>
        <pc:sldMkLst>
          <pc:docMk/>
          <pc:sldMk cId="1050955502" sldId="2147472444"/>
        </pc:sldMkLst>
        <pc:spChg chg="del mod ord">
          <ac:chgData name="Teodor Irkliienko" userId="6b0899d4-add2-49c3-ac2e-b52b0c51218a" providerId="ADAL" clId="{74060077-5E89-334C-B3EF-DC0FC11211E6}" dt="2023-07-13T16:11:57.961" v="132" actId="700"/>
          <ac:spMkLst>
            <pc:docMk/>
            <pc:sldMk cId="1050955502" sldId="2147472444"/>
            <ac:spMk id="2" creationId="{64E67843-B699-04EB-F913-EB7B45BD0490}"/>
          </ac:spMkLst>
        </pc:spChg>
        <pc:spChg chg="del mod ord">
          <ac:chgData name="Teodor Irkliienko" userId="6b0899d4-add2-49c3-ac2e-b52b0c51218a" providerId="ADAL" clId="{74060077-5E89-334C-B3EF-DC0FC11211E6}" dt="2023-07-13T16:11:57.961" v="132" actId="700"/>
          <ac:spMkLst>
            <pc:docMk/>
            <pc:sldMk cId="1050955502" sldId="2147472444"/>
            <ac:spMk id="3" creationId="{0EBECF2A-9B8B-3165-F3E5-755C5524E511}"/>
          </ac:spMkLst>
        </pc:spChg>
        <pc:spChg chg="del mod ord">
          <ac:chgData name="Teodor Irkliienko" userId="6b0899d4-add2-49c3-ac2e-b52b0c51218a" providerId="ADAL" clId="{74060077-5E89-334C-B3EF-DC0FC11211E6}" dt="2023-07-13T16:11:57.961" v="132" actId="700"/>
          <ac:spMkLst>
            <pc:docMk/>
            <pc:sldMk cId="1050955502" sldId="2147472444"/>
            <ac:spMk id="4" creationId="{AADE7DED-F555-7604-891A-07ABCCF41902}"/>
          </ac:spMkLst>
        </pc:spChg>
        <pc:spChg chg="del mod ord">
          <ac:chgData name="Teodor Irkliienko" userId="6b0899d4-add2-49c3-ac2e-b52b0c51218a" providerId="ADAL" clId="{74060077-5E89-334C-B3EF-DC0FC11211E6}" dt="2023-07-13T16:11:57.961" v="132" actId="700"/>
          <ac:spMkLst>
            <pc:docMk/>
            <pc:sldMk cId="1050955502" sldId="2147472444"/>
            <ac:spMk id="5" creationId="{0C04EC10-DF81-2A21-F176-D92F1D4A6212}"/>
          </ac:spMkLst>
        </pc:spChg>
        <pc:spChg chg="del mod ord">
          <ac:chgData name="Teodor Irkliienko" userId="6b0899d4-add2-49c3-ac2e-b52b0c51218a" providerId="ADAL" clId="{74060077-5E89-334C-B3EF-DC0FC11211E6}" dt="2023-07-13T16:11:57.961" v="132" actId="700"/>
          <ac:spMkLst>
            <pc:docMk/>
            <pc:sldMk cId="1050955502" sldId="2147472444"/>
            <ac:spMk id="6" creationId="{D491F2DE-EE59-5FA2-AC06-646C95BC3E78}"/>
          </ac:spMkLst>
        </pc:spChg>
        <pc:spChg chg="del mod ord">
          <ac:chgData name="Teodor Irkliienko" userId="6b0899d4-add2-49c3-ac2e-b52b0c51218a" providerId="ADAL" clId="{74060077-5E89-334C-B3EF-DC0FC11211E6}" dt="2023-07-13T16:11:57.961" v="132" actId="700"/>
          <ac:spMkLst>
            <pc:docMk/>
            <pc:sldMk cId="1050955502" sldId="2147472444"/>
            <ac:spMk id="7" creationId="{F058788C-1772-62D2-561C-C16EBEBCA324}"/>
          </ac:spMkLst>
        </pc:spChg>
        <pc:spChg chg="del mod ord">
          <ac:chgData name="Teodor Irkliienko" userId="6b0899d4-add2-49c3-ac2e-b52b0c51218a" providerId="ADAL" clId="{74060077-5E89-334C-B3EF-DC0FC11211E6}" dt="2023-07-13T16:11:57.961" v="132" actId="700"/>
          <ac:spMkLst>
            <pc:docMk/>
            <pc:sldMk cId="1050955502" sldId="2147472444"/>
            <ac:spMk id="8" creationId="{0F544C88-ADC2-CD6A-A6A8-520066822632}"/>
          </ac:spMkLst>
        </pc:spChg>
        <pc:spChg chg="del mod ord">
          <ac:chgData name="Teodor Irkliienko" userId="6b0899d4-add2-49c3-ac2e-b52b0c51218a" providerId="ADAL" clId="{74060077-5E89-334C-B3EF-DC0FC11211E6}" dt="2023-07-13T16:11:57.961" v="132" actId="700"/>
          <ac:spMkLst>
            <pc:docMk/>
            <pc:sldMk cId="1050955502" sldId="2147472444"/>
            <ac:spMk id="9" creationId="{FE6CCDA4-D0AA-2FEB-40F9-A8DDE47995C9}"/>
          </ac:spMkLst>
        </pc:spChg>
        <pc:spChg chg="del">
          <ac:chgData name="Teodor Irkliienko" userId="6b0899d4-add2-49c3-ac2e-b52b0c51218a" providerId="ADAL" clId="{74060077-5E89-334C-B3EF-DC0FC11211E6}" dt="2023-07-13T16:11:57.961" v="132" actId="700"/>
          <ac:spMkLst>
            <pc:docMk/>
            <pc:sldMk cId="1050955502" sldId="2147472444"/>
            <ac:spMk id="10" creationId="{834576D2-9B38-E820-7BBC-04DED4F11D13}"/>
          </ac:spMkLst>
        </pc:spChg>
        <pc:spChg chg="del">
          <ac:chgData name="Teodor Irkliienko" userId="6b0899d4-add2-49c3-ac2e-b52b0c51218a" providerId="ADAL" clId="{74060077-5E89-334C-B3EF-DC0FC11211E6}" dt="2023-07-13T16:11:57.961" v="132" actId="700"/>
          <ac:spMkLst>
            <pc:docMk/>
            <pc:sldMk cId="1050955502" sldId="2147472444"/>
            <ac:spMk id="11" creationId="{E03AE9B5-4A56-28C3-DAE8-2FA59535B6B4}"/>
          </ac:spMkLst>
        </pc:spChg>
        <pc:spChg chg="del">
          <ac:chgData name="Teodor Irkliienko" userId="6b0899d4-add2-49c3-ac2e-b52b0c51218a" providerId="ADAL" clId="{74060077-5E89-334C-B3EF-DC0FC11211E6}" dt="2023-07-13T16:11:57.961" v="132" actId="700"/>
          <ac:spMkLst>
            <pc:docMk/>
            <pc:sldMk cId="1050955502" sldId="2147472444"/>
            <ac:spMk id="12" creationId="{7256B22A-E1EE-082F-421A-72F453E366AA}"/>
          </ac:spMkLst>
        </pc:spChg>
        <pc:spChg chg="del">
          <ac:chgData name="Teodor Irkliienko" userId="6b0899d4-add2-49c3-ac2e-b52b0c51218a" providerId="ADAL" clId="{74060077-5E89-334C-B3EF-DC0FC11211E6}" dt="2023-07-13T16:11:57.961" v="132" actId="700"/>
          <ac:spMkLst>
            <pc:docMk/>
            <pc:sldMk cId="1050955502" sldId="2147472444"/>
            <ac:spMk id="13" creationId="{9B5D0B10-CC38-69F7-57A4-B4EE095C7CB3}"/>
          </ac:spMkLst>
        </pc:spChg>
        <pc:spChg chg="add mod ord">
          <ac:chgData name="Teodor Irkliienko" userId="6b0899d4-add2-49c3-ac2e-b52b0c51218a" providerId="ADAL" clId="{74060077-5E89-334C-B3EF-DC0FC11211E6}" dt="2023-07-14T07:44:25.215" v="1655"/>
          <ac:spMkLst>
            <pc:docMk/>
            <pc:sldMk cId="1050955502" sldId="2147472444"/>
            <ac:spMk id="14" creationId="{96A47B04-87AA-1531-29D8-DACFFB5C8DC8}"/>
          </ac:spMkLst>
        </pc:spChg>
        <pc:spChg chg="add mod ord">
          <ac:chgData name="Teodor Irkliienko" userId="6b0899d4-add2-49c3-ac2e-b52b0c51218a" providerId="ADAL" clId="{74060077-5E89-334C-B3EF-DC0FC11211E6}" dt="2023-07-13T16:11:57.961" v="132" actId="700"/>
          <ac:spMkLst>
            <pc:docMk/>
            <pc:sldMk cId="1050955502" sldId="2147472444"/>
            <ac:spMk id="15" creationId="{61035334-0CD0-DF94-D9C8-DF1903980E7D}"/>
          </ac:spMkLst>
        </pc:spChg>
        <pc:spChg chg="add mod ord">
          <ac:chgData name="Teodor Irkliienko" userId="6b0899d4-add2-49c3-ac2e-b52b0c51218a" providerId="ADAL" clId="{74060077-5E89-334C-B3EF-DC0FC11211E6}" dt="2023-07-13T16:11:57.961" v="132" actId="700"/>
          <ac:spMkLst>
            <pc:docMk/>
            <pc:sldMk cId="1050955502" sldId="2147472444"/>
            <ac:spMk id="16" creationId="{BC499004-0141-9C0C-BC0D-920D55F17B08}"/>
          </ac:spMkLst>
        </pc:spChg>
        <pc:spChg chg="add mod ord">
          <ac:chgData name="Teodor Irkliienko" userId="6b0899d4-add2-49c3-ac2e-b52b0c51218a" providerId="ADAL" clId="{74060077-5E89-334C-B3EF-DC0FC11211E6}" dt="2023-07-14T07:41:36.677" v="1623"/>
          <ac:spMkLst>
            <pc:docMk/>
            <pc:sldMk cId="1050955502" sldId="2147472444"/>
            <ac:spMk id="17" creationId="{EFA8FEA9-B212-F447-4DA2-606D014859D1}"/>
          </ac:spMkLst>
        </pc:spChg>
        <pc:spChg chg="add mod ord">
          <ac:chgData name="Teodor Irkliienko" userId="6b0899d4-add2-49c3-ac2e-b52b0c51218a" providerId="ADAL" clId="{74060077-5E89-334C-B3EF-DC0FC11211E6}" dt="2023-07-13T16:11:57.961" v="132" actId="700"/>
          <ac:spMkLst>
            <pc:docMk/>
            <pc:sldMk cId="1050955502" sldId="2147472444"/>
            <ac:spMk id="18" creationId="{531E2733-D09D-04A3-12C1-6AA0E1EDBE89}"/>
          </ac:spMkLst>
        </pc:spChg>
        <pc:spChg chg="add mod ord">
          <ac:chgData name="Teodor Irkliienko" userId="6b0899d4-add2-49c3-ac2e-b52b0c51218a" providerId="ADAL" clId="{74060077-5E89-334C-B3EF-DC0FC11211E6}" dt="2023-07-13T16:11:57.961" v="132" actId="700"/>
          <ac:spMkLst>
            <pc:docMk/>
            <pc:sldMk cId="1050955502" sldId="2147472444"/>
            <ac:spMk id="19" creationId="{AA73F926-FCFC-C956-5937-BEC487A28D5D}"/>
          </ac:spMkLst>
        </pc:spChg>
        <pc:spChg chg="add mod ord">
          <ac:chgData name="Teodor Irkliienko" userId="6b0899d4-add2-49c3-ac2e-b52b0c51218a" providerId="ADAL" clId="{74060077-5E89-334C-B3EF-DC0FC11211E6}" dt="2023-07-13T16:11:57.961" v="132" actId="700"/>
          <ac:spMkLst>
            <pc:docMk/>
            <pc:sldMk cId="1050955502" sldId="2147472444"/>
            <ac:spMk id="20" creationId="{51D0F2CE-2D0F-E367-E6F1-3EAB4D548E99}"/>
          </ac:spMkLst>
        </pc:spChg>
        <pc:spChg chg="add mod ord">
          <ac:chgData name="Teodor Irkliienko" userId="6b0899d4-add2-49c3-ac2e-b52b0c51218a" providerId="ADAL" clId="{74060077-5E89-334C-B3EF-DC0FC11211E6}" dt="2023-07-13T16:11:57.961" v="132" actId="700"/>
          <ac:spMkLst>
            <pc:docMk/>
            <pc:sldMk cId="1050955502" sldId="2147472444"/>
            <ac:spMk id="21" creationId="{E11B9E84-4875-57CA-1392-FFBF78C117BF}"/>
          </ac:spMkLst>
        </pc:spChg>
        <pc:spChg chg="add mod ord">
          <ac:chgData name="Teodor Irkliienko" userId="6b0899d4-add2-49c3-ac2e-b52b0c51218a" providerId="ADAL" clId="{74060077-5E89-334C-B3EF-DC0FC11211E6}" dt="2023-07-13T16:11:57.961" v="132" actId="700"/>
          <ac:spMkLst>
            <pc:docMk/>
            <pc:sldMk cId="1050955502" sldId="2147472444"/>
            <ac:spMk id="22" creationId="{0B248689-348F-6D87-0A71-071A5099E41D}"/>
          </ac:spMkLst>
        </pc:spChg>
        <pc:spChg chg="add mod ord">
          <ac:chgData name="Teodor Irkliienko" userId="6b0899d4-add2-49c3-ac2e-b52b0c51218a" providerId="ADAL" clId="{74060077-5E89-334C-B3EF-DC0FC11211E6}" dt="2023-07-13T16:11:57.961" v="132" actId="700"/>
          <ac:spMkLst>
            <pc:docMk/>
            <pc:sldMk cId="1050955502" sldId="2147472444"/>
            <ac:spMk id="23" creationId="{0066659B-1ECA-411E-9B5C-9D354A1497B4}"/>
          </ac:spMkLst>
        </pc:spChg>
        <pc:spChg chg="add mod ord">
          <ac:chgData name="Teodor Irkliienko" userId="6b0899d4-add2-49c3-ac2e-b52b0c51218a" providerId="ADAL" clId="{74060077-5E89-334C-B3EF-DC0FC11211E6}" dt="2023-07-13T16:11:57.961" v="132" actId="700"/>
          <ac:spMkLst>
            <pc:docMk/>
            <pc:sldMk cId="1050955502" sldId="2147472444"/>
            <ac:spMk id="24" creationId="{B5880F58-FAA7-9427-597B-04942E6F6857}"/>
          </ac:spMkLst>
        </pc:spChg>
      </pc:sldChg>
      <pc:sldChg chg="addSp delSp modSp new mod modClrScheme chgLayout">
        <pc:chgData name="Teodor Irkliienko" userId="6b0899d4-add2-49c3-ac2e-b52b0c51218a" providerId="ADAL" clId="{74060077-5E89-334C-B3EF-DC0FC11211E6}" dt="2023-07-14T07:44:29.904" v="1656"/>
        <pc:sldMkLst>
          <pc:docMk/>
          <pc:sldMk cId="500377088" sldId="2147472445"/>
        </pc:sldMkLst>
        <pc:spChg chg="del mod ord">
          <ac:chgData name="Teodor Irkliienko" userId="6b0899d4-add2-49c3-ac2e-b52b0c51218a" providerId="ADAL" clId="{74060077-5E89-334C-B3EF-DC0FC11211E6}" dt="2023-07-13T16:12:00.813" v="134" actId="700"/>
          <ac:spMkLst>
            <pc:docMk/>
            <pc:sldMk cId="500377088" sldId="2147472445"/>
            <ac:spMk id="2" creationId="{57AD5A51-9306-F33C-3042-E4E30CC0CB82}"/>
          </ac:spMkLst>
        </pc:spChg>
        <pc:spChg chg="del mod ord">
          <ac:chgData name="Teodor Irkliienko" userId="6b0899d4-add2-49c3-ac2e-b52b0c51218a" providerId="ADAL" clId="{74060077-5E89-334C-B3EF-DC0FC11211E6}" dt="2023-07-13T16:12:00.813" v="134" actId="700"/>
          <ac:spMkLst>
            <pc:docMk/>
            <pc:sldMk cId="500377088" sldId="2147472445"/>
            <ac:spMk id="3" creationId="{E230250C-F95F-DA33-22C1-297E1ECC108C}"/>
          </ac:spMkLst>
        </pc:spChg>
        <pc:spChg chg="del mod ord">
          <ac:chgData name="Teodor Irkliienko" userId="6b0899d4-add2-49c3-ac2e-b52b0c51218a" providerId="ADAL" clId="{74060077-5E89-334C-B3EF-DC0FC11211E6}" dt="2023-07-13T16:12:00.813" v="134" actId="700"/>
          <ac:spMkLst>
            <pc:docMk/>
            <pc:sldMk cId="500377088" sldId="2147472445"/>
            <ac:spMk id="4" creationId="{24E90F93-F4AE-CED3-3854-3B23C3DCCBCD}"/>
          </ac:spMkLst>
        </pc:spChg>
        <pc:spChg chg="del mod ord">
          <ac:chgData name="Teodor Irkliienko" userId="6b0899d4-add2-49c3-ac2e-b52b0c51218a" providerId="ADAL" clId="{74060077-5E89-334C-B3EF-DC0FC11211E6}" dt="2023-07-13T16:12:00.813" v="134" actId="700"/>
          <ac:spMkLst>
            <pc:docMk/>
            <pc:sldMk cId="500377088" sldId="2147472445"/>
            <ac:spMk id="5" creationId="{65AE6DA4-E25D-2D3E-B2AC-DDA72212B4C0}"/>
          </ac:spMkLst>
        </pc:spChg>
        <pc:spChg chg="del mod ord">
          <ac:chgData name="Teodor Irkliienko" userId="6b0899d4-add2-49c3-ac2e-b52b0c51218a" providerId="ADAL" clId="{74060077-5E89-334C-B3EF-DC0FC11211E6}" dt="2023-07-13T16:12:00.813" v="134" actId="700"/>
          <ac:spMkLst>
            <pc:docMk/>
            <pc:sldMk cId="500377088" sldId="2147472445"/>
            <ac:spMk id="6" creationId="{1B503E51-0F66-3F8D-8316-F4B23C76EAF8}"/>
          </ac:spMkLst>
        </pc:spChg>
        <pc:spChg chg="del">
          <ac:chgData name="Teodor Irkliienko" userId="6b0899d4-add2-49c3-ac2e-b52b0c51218a" providerId="ADAL" clId="{74060077-5E89-334C-B3EF-DC0FC11211E6}" dt="2023-07-13T16:12:00.813" v="134" actId="700"/>
          <ac:spMkLst>
            <pc:docMk/>
            <pc:sldMk cId="500377088" sldId="2147472445"/>
            <ac:spMk id="7" creationId="{7B602485-C452-FAF6-754E-ACB0CF21336F}"/>
          </ac:spMkLst>
        </pc:spChg>
        <pc:spChg chg="del mod ord">
          <ac:chgData name="Teodor Irkliienko" userId="6b0899d4-add2-49c3-ac2e-b52b0c51218a" providerId="ADAL" clId="{74060077-5E89-334C-B3EF-DC0FC11211E6}" dt="2023-07-13T16:12:00.813" v="134" actId="700"/>
          <ac:spMkLst>
            <pc:docMk/>
            <pc:sldMk cId="500377088" sldId="2147472445"/>
            <ac:spMk id="8" creationId="{62DC1373-B760-47BF-73E9-3F5C874B6367}"/>
          </ac:spMkLst>
        </pc:spChg>
        <pc:spChg chg="del">
          <ac:chgData name="Teodor Irkliienko" userId="6b0899d4-add2-49c3-ac2e-b52b0c51218a" providerId="ADAL" clId="{74060077-5E89-334C-B3EF-DC0FC11211E6}" dt="2023-07-13T16:12:00.813" v="134" actId="700"/>
          <ac:spMkLst>
            <pc:docMk/>
            <pc:sldMk cId="500377088" sldId="2147472445"/>
            <ac:spMk id="9" creationId="{0D403C76-0D37-05F7-FC29-5BF0F5F60A4D}"/>
          </ac:spMkLst>
        </pc:spChg>
        <pc:spChg chg="del">
          <ac:chgData name="Teodor Irkliienko" userId="6b0899d4-add2-49c3-ac2e-b52b0c51218a" providerId="ADAL" clId="{74060077-5E89-334C-B3EF-DC0FC11211E6}" dt="2023-07-13T16:12:00.813" v="134" actId="700"/>
          <ac:spMkLst>
            <pc:docMk/>
            <pc:sldMk cId="500377088" sldId="2147472445"/>
            <ac:spMk id="10" creationId="{D0029302-1755-7D0F-B6F3-D9372FD0D462}"/>
          </ac:spMkLst>
        </pc:spChg>
        <pc:spChg chg="del mod ord">
          <ac:chgData name="Teodor Irkliienko" userId="6b0899d4-add2-49c3-ac2e-b52b0c51218a" providerId="ADAL" clId="{74060077-5E89-334C-B3EF-DC0FC11211E6}" dt="2023-07-13T16:12:00.813" v="134" actId="700"/>
          <ac:spMkLst>
            <pc:docMk/>
            <pc:sldMk cId="500377088" sldId="2147472445"/>
            <ac:spMk id="11" creationId="{ED9ACAAE-4C63-4C4C-3190-06C16BF2BA3B}"/>
          </ac:spMkLst>
        </pc:spChg>
        <pc:spChg chg="del mod ord">
          <ac:chgData name="Teodor Irkliienko" userId="6b0899d4-add2-49c3-ac2e-b52b0c51218a" providerId="ADAL" clId="{74060077-5E89-334C-B3EF-DC0FC11211E6}" dt="2023-07-13T16:12:00.813" v="134" actId="700"/>
          <ac:spMkLst>
            <pc:docMk/>
            <pc:sldMk cId="500377088" sldId="2147472445"/>
            <ac:spMk id="12" creationId="{F89C02AA-6763-362F-D8F8-52B6D9D3A678}"/>
          </ac:spMkLst>
        </pc:spChg>
        <pc:spChg chg="add mod ord">
          <ac:chgData name="Teodor Irkliienko" userId="6b0899d4-add2-49c3-ac2e-b52b0c51218a" providerId="ADAL" clId="{74060077-5E89-334C-B3EF-DC0FC11211E6}" dt="2023-07-14T07:44:29.904" v="1656"/>
          <ac:spMkLst>
            <pc:docMk/>
            <pc:sldMk cId="500377088" sldId="2147472445"/>
            <ac:spMk id="13" creationId="{E59358B5-55D9-97C1-0F88-C94F745CFFB0}"/>
          </ac:spMkLst>
        </pc:spChg>
        <pc:spChg chg="add mod ord">
          <ac:chgData name="Teodor Irkliienko" userId="6b0899d4-add2-49c3-ac2e-b52b0c51218a" providerId="ADAL" clId="{74060077-5E89-334C-B3EF-DC0FC11211E6}" dt="2023-07-13T16:12:00.813" v="134" actId="700"/>
          <ac:spMkLst>
            <pc:docMk/>
            <pc:sldMk cId="500377088" sldId="2147472445"/>
            <ac:spMk id="14" creationId="{C2C3965B-F36B-3AA1-34AC-022EAA1914D3}"/>
          </ac:spMkLst>
        </pc:spChg>
        <pc:spChg chg="add mod ord">
          <ac:chgData name="Teodor Irkliienko" userId="6b0899d4-add2-49c3-ac2e-b52b0c51218a" providerId="ADAL" clId="{74060077-5E89-334C-B3EF-DC0FC11211E6}" dt="2023-07-13T16:12:00.813" v="134" actId="700"/>
          <ac:spMkLst>
            <pc:docMk/>
            <pc:sldMk cId="500377088" sldId="2147472445"/>
            <ac:spMk id="15" creationId="{8608785E-45E0-7C50-8067-6ABA8A2A69AA}"/>
          </ac:spMkLst>
        </pc:spChg>
        <pc:spChg chg="add mod ord">
          <ac:chgData name="Teodor Irkliienko" userId="6b0899d4-add2-49c3-ac2e-b52b0c51218a" providerId="ADAL" clId="{74060077-5E89-334C-B3EF-DC0FC11211E6}" dt="2023-07-13T16:12:00.813" v="134" actId="700"/>
          <ac:spMkLst>
            <pc:docMk/>
            <pc:sldMk cId="500377088" sldId="2147472445"/>
            <ac:spMk id="16" creationId="{371259C2-9445-D4B8-159A-DD4AA3F1DBAA}"/>
          </ac:spMkLst>
        </pc:spChg>
        <pc:spChg chg="add mod ord">
          <ac:chgData name="Teodor Irkliienko" userId="6b0899d4-add2-49c3-ac2e-b52b0c51218a" providerId="ADAL" clId="{74060077-5E89-334C-B3EF-DC0FC11211E6}" dt="2023-07-13T16:12:00.813" v="134" actId="700"/>
          <ac:spMkLst>
            <pc:docMk/>
            <pc:sldMk cId="500377088" sldId="2147472445"/>
            <ac:spMk id="17" creationId="{837744B5-BFF9-1435-B726-28271B17258C}"/>
          </ac:spMkLst>
        </pc:spChg>
        <pc:spChg chg="add mod ord">
          <ac:chgData name="Teodor Irkliienko" userId="6b0899d4-add2-49c3-ac2e-b52b0c51218a" providerId="ADAL" clId="{74060077-5E89-334C-B3EF-DC0FC11211E6}" dt="2023-07-13T16:12:00.813" v="134" actId="700"/>
          <ac:spMkLst>
            <pc:docMk/>
            <pc:sldMk cId="500377088" sldId="2147472445"/>
            <ac:spMk id="18" creationId="{A588D1D6-9286-A28A-FF15-333549486417}"/>
          </ac:spMkLst>
        </pc:spChg>
        <pc:spChg chg="add mod ord">
          <ac:chgData name="Teodor Irkliienko" userId="6b0899d4-add2-49c3-ac2e-b52b0c51218a" providerId="ADAL" clId="{74060077-5E89-334C-B3EF-DC0FC11211E6}" dt="2023-07-13T16:12:00.813" v="134" actId="700"/>
          <ac:spMkLst>
            <pc:docMk/>
            <pc:sldMk cId="500377088" sldId="2147472445"/>
            <ac:spMk id="19" creationId="{D862DD14-3F5F-B4CA-1981-CCD651040F0B}"/>
          </ac:spMkLst>
        </pc:spChg>
        <pc:spChg chg="add mod ord">
          <ac:chgData name="Teodor Irkliienko" userId="6b0899d4-add2-49c3-ac2e-b52b0c51218a" providerId="ADAL" clId="{74060077-5E89-334C-B3EF-DC0FC11211E6}" dt="2023-07-14T07:41:40.898" v="1624"/>
          <ac:spMkLst>
            <pc:docMk/>
            <pc:sldMk cId="500377088" sldId="2147472445"/>
            <ac:spMk id="20" creationId="{96CF60DA-5F4B-603F-0559-DE62193AEAA3}"/>
          </ac:spMkLst>
        </pc:spChg>
      </pc:sldChg>
      <pc:sldChg chg="new del mod modClrScheme chgLayout">
        <pc:chgData name="Teodor Irkliienko" userId="6b0899d4-add2-49c3-ac2e-b52b0c51218a" providerId="ADAL" clId="{74060077-5E89-334C-B3EF-DC0FC11211E6}" dt="2023-07-13T14:58:34.354" v="54" actId="2696"/>
        <pc:sldMkLst>
          <pc:docMk/>
          <pc:sldMk cId="3469890082" sldId="2147472445"/>
        </pc:sldMkLst>
      </pc:sldChg>
      <pc:sldChg chg="addSp delSp modSp new mod modClrScheme chgLayout">
        <pc:chgData name="Teodor Irkliienko" userId="6b0899d4-add2-49c3-ac2e-b52b0c51218a" providerId="ADAL" clId="{74060077-5E89-334C-B3EF-DC0FC11211E6}" dt="2023-07-14T07:44:33.167" v="1657"/>
        <pc:sldMkLst>
          <pc:docMk/>
          <pc:sldMk cId="1272744920" sldId="2147472446"/>
        </pc:sldMkLst>
        <pc:spChg chg="del mod ord">
          <ac:chgData name="Teodor Irkliienko" userId="6b0899d4-add2-49c3-ac2e-b52b0c51218a" providerId="ADAL" clId="{74060077-5E89-334C-B3EF-DC0FC11211E6}" dt="2023-07-13T16:12:03.619" v="136" actId="700"/>
          <ac:spMkLst>
            <pc:docMk/>
            <pc:sldMk cId="1272744920" sldId="2147472446"/>
            <ac:spMk id="2" creationId="{B057BE36-6C80-848A-0B5B-6B2CE010600E}"/>
          </ac:spMkLst>
        </pc:spChg>
        <pc:spChg chg="del mod ord">
          <ac:chgData name="Teodor Irkliienko" userId="6b0899d4-add2-49c3-ac2e-b52b0c51218a" providerId="ADAL" clId="{74060077-5E89-334C-B3EF-DC0FC11211E6}" dt="2023-07-13T16:12:03.619" v="136" actId="700"/>
          <ac:spMkLst>
            <pc:docMk/>
            <pc:sldMk cId="1272744920" sldId="2147472446"/>
            <ac:spMk id="3" creationId="{816BD49A-F79E-77F7-EF8D-5F3584BC1E91}"/>
          </ac:spMkLst>
        </pc:spChg>
        <pc:spChg chg="del mod ord">
          <ac:chgData name="Teodor Irkliienko" userId="6b0899d4-add2-49c3-ac2e-b52b0c51218a" providerId="ADAL" clId="{74060077-5E89-334C-B3EF-DC0FC11211E6}" dt="2023-07-13T16:12:03.619" v="136" actId="700"/>
          <ac:spMkLst>
            <pc:docMk/>
            <pc:sldMk cId="1272744920" sldId="2147472446"/>
            <ac:spMk id="4" creationId="{42C37F27-80E4-E212-6C56-31FE72055033}"/>
          </ac:spMkLst>
        </pc:spChg>
        <pc:spChg chg="del mod ord">
          <ac:chgData name="Teodor Irkliienko" userId="6b0899d4-add2-49c3-ac2e-b52b0c51218a" providerId="ADAL" clId="{74060077-5E89-334C-B3EF-DC0FC11211E6}" dt="2023-07-13T16:12:03.619" v="136" actId="700"/>
          <ac:spMkLst>
            <pc:docMk/>
            <pc:sldMk cId="1272744920" sldId="2147472446"/>
            <ac:spMk id="5" creationId="{2DE22D05-8E3E-3D1F-50E6-A6B61A61A9EB}"/>
          </ac:spMkLst>
        </pc:spChg>
        <pc:spChg chg="del mod ord">
          <ac:chgData name="Teodor Irkliienko" userId="6b0899d4-add2-49c3-ac2e-b52b0c51218a" providerId="ADAL" clId="{74060077-5E89-334C-B3EF-DC0FC11211E6}" dt="2023-07-13T16:12:03.619" v="136" actId="700"/>
          <ac:spMkLst>
            <pc:docMk/>
            <pc:sldMk cId="1272744920" sldId="2147472446"/>
            <ac:spMk id="6" creationId="{E6385A4E-5974-C826-8C89-D38936BA42F2}"/>
          </ac:spMkLst>
        </pc:spChg>
        <pc:spChg chg="del">
          <ac:chgData name="Teodor Irkliienko" userId="6b0899d4-add2-49c3-ac2e-b52b0c51218a" providerId="ADAL" clId="{74060077-5E89-334C-B3EF-DC0FC11211E6}" dt="2023-07-13T16:12:03.619" v="136" actId="700"/>
          <ac:spMkLst>
            <pc:docMk/>
            <pc:sldMk cId="1272744920" sldId="2147472446"/>
            <ac:spMk id="7" creationId="{C87B57DA-0079-6AD0-CBC4-78D0A8403A69}"/>
          </ac:spMkLst>
        </pc:spChg>
        <pc:spChg chg="del mod ord">
          <ac:chgData name="Teodor Irkliienko" userId="6b0899d4-add2-49c3-ac2e-b52b0c51218a" providerId="ADAL" clId="{74060077-5E89-334C-B3EF-DC0FC11211E6}" dt="2023-07-13T16:12:03.619" v="136" actId="700"/>
          <ac:spMkLst>
            <pc:docMk/>
            <pc:sldMk cId="1272744920" sldId="2147472446"/>
            <ac:spMk id="8" creationId="{C932E13B-1C3B-D9EC-B296-DB5ACD3BEEC2}"/>
          </ac:spMkLst>
        </pc:spChg>
        <pc:spChg chg="del mod ord">
          <ac:chgData name="Teodor Irkliienko" userId="6b0899d4-add2-49c3-ac2e-b52b0c51218a" providerId="ADAL" clId="{74060077-5E89-334C-B3EF-DC0FC11211E6}" dt="2023-07-13T16:12:03.619" v="136" actId="700"/>
          <ac:spMkLst>
            <pc:docMk/>
            <pc:sldMk cId="1272744920" sldId="2147472446"/>
            <ac:spMk id="9" creationId="{A38261CC-5B5B-4D83-B88E-C18A39718290}"/>
          </ac:spMkLst>
        </pc:spChg>
        <pc:spChg chg="add mod ord">
          <ac:chgData name="Teodor Irkliienko" userId="6b0899d4-add2-49c3-ac2e-b52b0c51218a" providerId="ADAL" clId="{74060077-5E89-334C-B3EF-DC0FC11211E6}" dt="2023-07-14T07:44:33.167" v="1657"/>
          <ac:spMkLst>
            <pc:docMk/>
            <pc:sldMk cId="1272744920" sldId="2147472446"/>
            <ac:spMk id="10" creationId="{22EF53C4-946C-F396-E978-EE67882D7684}"/>
          </ac:spMkLst>
        </pc:spChg>
        <pc:spChg chg="add mod ord">
          <ac:chgData name="Teodor Irkliienko" userId="6b0899d4-add2-49c3-ac2e-b52b0c51218a" providerId="ADAL" clId="{74060077-5E89-334C-B3EF-DC0FC11211E6}" dt="2023-07-13T16:12:03.619" v="136" actId="700"/>
          <ac:spMkLst>
            <pc:docMk/>
            <pc:sldMk cId="1272744920" sldId="2147472446"/>
            <ac:spMk id="11" creationId="{6F14D578-B3B6-28E6-E22C-BC9DF40B0FFF}"/>
          </ac:spMkLst>
        </pc:spChg>
        <pc:spChg chg="add mod ord">
          <ac:chgData name="Teodor Irkliienko" userId="6b0899d4-add2-49c3-ac2e-b52b0c51218a" providerId="ADAL" clId="{74060077-5E89-334C-B3EF-DC0FC11211E6}" dt="2023-07-13T16:12:03.619" v="136" actId="700"/>
          <ac:spMkLst>
            <pc:docMk/>
            <pc:sldMk cId="1272744920" sldId="2147472446"/>
            <ac:spMk id="12" creationId="{F7FD45E2-2329-B1DF-1C3C-C5F2C551C98C}"/>
          </ac:spMkLst>
        </pc:spChg>
        <pc:spChg chg="add mod ord">
          <ac:chgData name="Teodor Irkliienko" userId="6b0899d4-add2-49c3-ac2e-b52b0c51218a" providerId="ADAL" clId="{74060077-5E89-334C-B3EF-DC0FC11211E6}" dt="2023-07-14T07:41:44.940" v="1625"/>
          <ac:spMkLst>
            <pc:docMk/>
            <pc:sldMk cId="1272744920" sldId="2147472446"/>
            <ac:spMk id="13" creationId="{3E696B4F-E43D-8E95-DB8C-6B2B835629DF}"/>
          </ac:spMkLst>
        </pc:spChg>
        <pc:spChg chg="add mod ord">
          <ac:chgData name="Teodor Irkliienko" userId="6b0899d4-add2-49c3-ac2e-b52b0c51218a" providerId="ADAL" clId="{74060077-5E89-334C-B3EF-DC0FC11211E6}" dt="2023-07-13T16:12:03.619" v="136" actId="700"/>
          <ac:spMkLst>
            <pc:docMk/>
            <pc:sldMk cId="1272744920" sldId="2147472446"/>
            <ac:spMk id="14" creationId="{31FF33BB-2AD5-E666-05D2-A3FC45285B18}"/>
          </ac:spMkLst>
        </pc:spChg>
        <pc:spChg chg="add mod ord">
          <ac:chgData name="Teodor Irkliienko" userId="6b0899d4-add2-49c3-ac2e-b52b0c51218a" providerId="ADAL" clId="{74060077-5E89-334C-B3EF-DC0FC11211E6}" dt="2023-07-13T16:12:03.619" v="136" actId="700"/>
          <ac:spMkLst>
            <pc:docMk/>
            <pc:sldMk cId="1272744920" sldId="2147472446"/>
            <ac:spMk id="15" creationId="{D218F547-1626-4778-CAE3-E22BD3EE9DF2}"/>
          </ac:spMkLst>
        </pc:spChg>
        <pc:spChg chg="add mod ord">
          <ac:chgData name="Teodor Irkliienko" userId="6b0899d4-add2-49c3-ac2e-b52b0c51218a" providerId="ADAL" clId="{74060077-5E89-334C-B3EF-DC0FC11211E6}" dt="2023-07-13T16:12:03.619" v="136" actId="700"/>
          <ac:spMkLst>
            <pc:docMk/>
            <pc:sldMk cId="1272744920" sldId="2147472446"/>
            <ac:spMk id="16" creationId="{3E828359-A231-E829-40AE-BB6C73C95B15}"/>
          </ac:spMkLst>
        </pc:spChg>
        <pc:spChg chg="add mod ord">
          <ac:chgData name="Teodor Irkliienko" userId="6b0899d4-add2-49c3-ac2e-b52b0c51218a" providerId="ADAL" clId="{74060077-5E89-334C-B3EF-DC0FC11211E6}" dt="2023-07-13T16:12:03.619" v="136" actId="700"/>
          <ac:spMkLst>
            <pc:docMk/>
            <pc:sldMk cId="1272744920" sldId="2147472446"/>
            <ac:spMk id="17" creationId="{EFE2511E-DD70-CE56-00C7-10ED3DD18808}"/>
          </ac:spMkLst>
        </pc:spChg>
        <pc:spChg chg="add mod ord">
          <ac:chgData name="Teodor Irkliienko" userId="6b0899d4-add2-49c3-ac2e-b52b0c51218a" providerId="ADAL" clId="{74060077-5E89-334C-B3EF-DC0FC11211E6}" dt="2023-07-13T16:12:03.619" v="136" actId="700"/>
          <ac:spMkLst>
            <pc:docMk/>
            <pc:sldMk cId="1272744920" sldId="2147472446"/>
            <ac:spMk id="18" creationId="{2590C959-36A0-1009-F35D-F224F864EE5B}"/>
          </ac:spMkLst>
        </pc:spChg>
        <pc:spChg chg="add mod ord">
          <ac:chgData name="Teodor Irkliienko" userId="6b0899d4-add2-49c3-ac2e-b52b0c51218a" providerId="ADAL" clId="{74060077-5E89-334C-B3EF-DC0FC11211E6}" dt="2023-07-13T16:12:03.619" v="136" actId="700"/>
          <ac:spMkLst>
            <pc:docMk/>
            <pc:sldMk cId="1272744920" sldId="2147472446"/>
            <ac:spMk id="19" creationId="{A7BC1001-90A3-3E79-7F44-DA93D51987B9}"/>
          </ac:spMkLst>
        </pc:spChg>
      </pc:sldChg>
      <pc:sldChg chg="new del mod modClrScheme chgLayout">
        <pc:chgData name="Teodor Irkliienko" userId="6b0899d4-add2-49c3-ac2e-b52b0c51218a" providerId="ADAL" clId="{74060077-5E89-334C-B3EF-DC0FC11211E6}" dt="2023-07-13T14:58:34.358" v="60" actId="2696"/>
        <pc:sldMkLst>
          <pc:docMk/>
          <pc:sldMk cId="1845854825" sldId="2147472446"/>
        </pc:sldMkLst>
      </pc:sldChg>
      <pc:sldChg chg="addSp delSp modSp new mod modClrScheme chgLayout">
        <pc:chgData name="Teodor Irkliienko" userId="6b0899d4-add2-49c3-ac2e-b52b0c51218a" providerId="ADAL" clId="{74060077-5E89-334C-B3EF-DC0FC11211E6}" dt="2023-07-14T07:44:36.505" v="1658"/>
        <pc:sldMkLst>
          <pc:docMk/>
          <pc:sldMk cId="1316058909" sldId="2147472447"/>
        </pc:sldMkLst>
        <pc:spChg chg="del mod ord">
          <ac:chgData name="Teodor Irkliienko" userId="6b0899d4-add2-49c3-ac2e-b52b0c51218a" providerId="ADAL" clId="{74060077-5E89-334C-B3EF-DC0FC11211E6}" dt="2023-07-13T16:12:06.307" v="138" actId="700"/>
          <ac:spMkLst>
            <pc:docMk/>
            <pc:sldMk cId="1316058909" sldId="2147472447"/>
            <ac:spMk id="2" creationId="{D7B6F6C5-AF74-7167-34BB-C6904AD50316}"/>
          </ac:spMkLst>
        </pc:spChg>
        <pc:spChg chg="del mod ord">
          <ac:chgData name="Teodor Irkliienko" userId="6b0899d4-add2-49c3-ac2e-b52b0c51218a" providerId="ADAL" clId="{74060077-5E89-334C-B3EF-DC0FC11211E6}" dt="2023-07-13T16:12:06.307" v="138" actId="700"/>
          <ac:spMkLst>
            <pc:docMk/>
            <pc:sldMk cId="1316058909" sldId="2147472447"/>
            <ac:spMk id="3" creationId="{E7299A9F-3755-FB48-415F-CB376764FF8C}"/>
          </ac:spMkLst>
        </pc:spChg>
        <pc:spChg chg="del mod ord">
          <ac:chgData name="Teodor Irkliienko" userId="6b0899d4-add2-49c3-ac2e-b52b0c51218a" providerId="ADAL" clId="{74060077-5E89-334C-B3EF-DC0FC11211E6}" dt="2023-07-13T16:12:06.307" v="138" actId="700"/>
          <ac:spMkLst>
            <pc:docMk/>
            <pc:sldMk cId="1316058909" sldId="2147472447"/>
            <ac:spMk id="4" creationId="{6E722CB5-3299-B7A2-01E1-4FEA4EDCE147}"/>
          </ac:spMkLst>
        </pc:spChg>
        <pc:spChg chg="del mod ord">
          <ac:chgData name="Teodor Irkliienko" userId="6b0899d4-add2-49c3-ac2e-b52b0c51218a" providerId="ADAL" clId="{74060077-5E89-334C-B3EF-DC0FC11211E6}" dt="2023-07-13T16:12:06.307" v="138" actId="700"/>
          <ac:spMkLst>
            <pc:docMk/>
            <pc:sldMk cId="1316058909" sldId="2147472447"/>
            <ac:spMk id="5" creationId="{DA34365A-1036-287F-D54E-BB3B852893FD}"/>
          </ac:spMkLst>
        </pc:spChg>
        <pc:spChg chg="del mod ord">
          <ac:chgData name="Teodor Irkliienko" userId="6b0899d4-add2-49c3-ac2e-b52b0c51218a" providerId="ADAL" clId="{74060077-5E89-334C-B3EF-DC0FC11211E6}" dt="2023-07-13T16:12:06.307" v="138" actId="700"/>
          <ac:spMkLst>
            <pc:docMk/>
            <pc:sldMk cId="1316058909" sldId="2147472447"/>
            <ac:spMk id="6" creationId="{9BB5EDB1-52A6-E72C-E8A2-B1A75395ED77}"/>
          </ac:spMkLst>
        </pc:spChg>
        <pc:spChg chg="del mod ord">
          <ac:chgData name="Teodor Irkliienko" userId="6b0899d4-add2-49c3-ac2e-b52b0c51218a" providerId="ADAL" clId="{74060077-5E89-334C-B3EF-DC0FC11211E6}" dt="2023-07-13T16:12:06.307" v="138" actId="700"/>
          <ac:spMkLst>
            <pc:docMk/>
            <pc:sldMk cId="1316058909" sldId="2147472447"/>
            <ac:spMk id="7" creationId="{1D540663-7221-9F0D-90E1-FCF92E61A05D}"/>
          </ac:spMkLst>
        </pc:spChg>
        <pc:spChg chg="del mod ord">
          <ac:chgData name="Teodor Irkliienko" userId="6b0899d4-add2-49c3-ac2e-b52b0c51218a" providerId="ADAL" clId="{74060077-5E89-334C-B3EF-DC0FC11211E6}" dt="2023-07-13T16:12:06.307" v="138" actId="700"/>
          <ac:spMkLst>
            <pc:docMk/>
            <pc:sldMk cId="1316058909" sldId="2147472447"/>
            <ac:spMk id="8" creationId="{00F67B8F-616A-4099-9248-A36AFA26E2D1}"/>
          </ac:spMkLst>
        </pc:spChg>
        <pc:spChg chg="del mod ord">
          <ac:chgData name="Teodor Irkliienko" userId="6b0899d4-add2-49c3-ac2e-b52b0c51218a" providerId="ADAL" clId="{74060077-5E89-334C-B3EF-DC0FC11211E6}" dt="2023-07-13T16:12:06.307" v="138" actId="700"/>
          <ac:spMkLst>
            <pc:docMk/>
            <pc:sldMk cId="1316058909" sldId="2147472447"/>
            <ac:spMk id="9" creationId="{CDD6EC5F-F72A-520C-2934-A42BA16E117D}"/>
          </ac:spMkLst>
        </pc:spChg>
        <pc:spChg chg="del mod ord">
          <ac:chgData name="Teodor Irkliienko" userId="6b0899d4-add2-49c3-ac2e-b52b0c51218a" providerId="ADAL" clId="{74060077-5E89-334C-B3EF-DC0FC11211E6}" dt="2023-07-13T16:12:06.307" v="138" actId="700"/>
          <ac:spMkLst>
            <pc:docMk/>
            <pc:sldMk cId="1316058909" sldId="2147472447"/>
            <ac:spMk id="10" creationId="{C6BC538B-5646-0ABA-1473-81F371DE3A67}"/>
          </ac:spMkLst>
        </pc:spChg>
        <pc:spChg chg="del mod ord">
          <ac:chgData name="Teodor Irkliienko" userId="6b0899d4-add2-49c3-ac2e-b52b0c51218a" providerId="ADAL" clId="{74060077-5E89-334C-B3EF-DC0FC11211E6}" dt="2023-07-13T16:12:06.307" v="138" actId="700"/>
          <ac:spMkLst>
            <pc:docMk/>
            <pc:sldMk cId="1316058909" sldId="2147472447"/>
            <ac:spMk id="11" creationId="{785ED3BE-2DEF-7B77-22DE-D355A7C4948B}"/>
          </ac:spMkLst>
        </pc:spChg>
        <pc:spChg chg="add mod ord">
          <ac:chgData name="Teodor Irkliienko" userId="6b0899d4-add2-49c3-ac2e-b52b0c51218a" providerId="ADAL" clId="{74060077-5E89-334C-B3EF-DC0FC11211E6}" dt="2023-07-14T07:44:36.505" v="1658"/>
          <ac:spMkLst>
            <pc:docMk/>
            <pc:sldMk cId="1316058909" sldId="2147472447"/>
            <ac:spMk id="12" creationId="{D847AF15-3372-AD02-9ED8-047D80C74D83}"/>
          </ac:spMkLst>
        </pc:spChg>
        <pc:spChg chg="add mod ord">
          <ac:chgData name="Teodor Irkliienko" userId="6b0899d4-add2-49c3-ac2e-b52b0c51218a" providerId="ADAL" clId="{74060077-5E89-334C-B3EF-DC0FC11211E6}" dt="2023-07-13T16:12:06.307" v="138" actId="700"/>
          <ac:spMkLst>
            <pc:docMk/>
            <pc:sldMk cId="1316058909" sldId="2147472447"/>
            <ac:spMk id="13" creationId="{D809F11C-017D-09F3-0F14-D47C859178E9}"/>
          </ac:spMkLst>
        </pc:spChg>
        <pc:spChg chg="add mod ord">
          <ac:chgData name="Teodor Irkliienko" userId="6b0899d4-add2-49c3-ac2e-b52b0c51218a" providerId="ADAL" clId="{74060077-5E89-334C-B3EF-DC0FC11211E6}" dt="2023-07-13T16:12:06.307" v="138" actId="700"/>
          <ac:spMkLst>
            <pc:docMk/>
            <pc:sldMk cId="1316058909" sldId="2147472447"/>
            <ac:spMk id="14" creationId="{9CE4E624-2D3B-F87A-5C4B-F136B3C7E867}"/>
          </ac:spMkLst>
        </pc:spChg>
        <pc:spChg chg="add mod ord">
          <ac:chgData name="Teodor Irkliienko" userId="6b0899d4-add2-49c3-ac2e-b52b0c51218a" providerId="ADAL" clId="{74060077-5E89-334C-B3EF-DC0FC11211E6}" dt="2023-07-14T07:41:47.964" v="1626"/>
          <ac:spMkLst>
            <pc:docMk/>
            <pc:sldMk cId="1316058909" sldId="2147472447"/>
            <ac:spMk id="15" creationId="{55B4BF59-6731-AD9D-A3BC-63686BBD75BF}"/>
          </ac:spMkLst>
        </pc:spChg>
        <pc:spChg chg="add mod ord">
          <ac:chgData name="Teodor Irkliienko" userId="6b0899d4-add2-49c3-ac2e-b52b0c51218a" providerId="ADAL" clId="{74060077-5E89-334C-B3EF-DC0FC11211E6}" dt="2023-07-13T16:12:06.307" v="138" actId="700"/>
          <ac:spMkLst>
            <pc:docMk/>
            <pc:sldMk cId="1316058909" sldId="2147472447"/>
            <ac:spMk id="16" creationId="{0D1DFA8D-CBD1-94AC-97F2-EAEDB62BADAE}"/>
          </ac:spMkLst>
        </pc:spChg>
        <pc:spChg chg="add mod ord">
          <ac:chgData name="Teodor Irkliienko" userId="6b0899d4-add2-49c3-ac2e-b52b0c51218a" providerId="ADAL" clId="{74060077-5E89-334C-B3EF-DC0FC11211E6}" dt="2023-07-13T16:12:06.307" v="138" actId="700"/>
          <ac:spMkLst>
            <pc:docMk/>
            <pc:sldMk cId="1316058909" sldId="2147472447"/>
            <ac:spMk id="17" creationId="{2B1A60FD-4FD5-BCCE-1326-8FEAA2675250}"/>
          </ac:spMkLst>
        </pc:spChg>
        <pc:spChg chg="add mod ord">
          <ac:chgData name="Teodor Irkliienko" userId="6b0899d4-add2-49c3-ac2e-b52b0c51218a" providerId="ADAL" clId="{74060077-5E89-334C-B3EF-DC0FC11211E6}" dt="2023-07-13T16:12:06.307" v="138" actId="700"/>
          <ac:spMkLst>
            <pc:docMk/>
            <pc:sldMk cId="1316058909" sldId="2147472447"/>
            <ac:spMk id="18" creationId="{C6184BE8-81EB-DF45-B661-9F6919E9C5B8}"/>
          </ac:spMkLst>
        </pc:spChg>
        <pc:spChg chg="add mod ord">
          <ac:chgData name="Teodor Irkliienko" userId="6b0899d4-add2-49c3-ac2e-b52b0c51218a" providerId="ADAL" clId="{74060077-5E89-334C-B3EF-DC0FC11211E6}" dt="2023-07-13T16:12:06.307" v="138" actId="700"/>
          <ac:spMkLst>
            <pc:docMk/>
            <pc:sldMk cId="1316058909" sldId="2147472447"/>
            <ac:spMk id="19" creationId="{DB45F1F7-78D0-3E9E-CD16-13ABD53E8478}"/>
          </ac:spMkLst>
        </pc:spChg>
        <pc:spChg chg="add mod ord">
          <ac:chgData name="Teodor Irkliienko" userId="6b0899d4-add2-49c3-ac2e-b52b0c51218a" providerId="ADAL" clId="{74060077-5E89-334C-B3EF-DC0FC11211E6}" dt="2023-07-13T16:12:06.307" v="138" actId="700"/>
          <ac:spMkLst>
            <pc:docMk/>
            <pc:sldMk cId="1316058909" sldId="2147472447"/>
            <ac:spMk id="20" creationId="{8F781374-2C6F-2A3F-C30A-E5032BAF0E63}"/>
          </ac:spMkLst>
        </pc:spChg>
        <pc:spChg chg="add mod ord">
          <ac:chgData name="Teodor Irkliienko" userId="6b0899d4-add2-49c3-ac2e-b52b0c51218a" providerId="ADAL" clId="{74060077-5E89-334C-B3EF-DC0FC11211E6}" dt="2023-07-13T16:12:06.307" v="138" actId="700"/>
          <ac:spMkLst>
            <pc:docMk/>
            <pc:sldMk cId="1316058909" sldId="2147472447"/>
            <ac:spMk id="21" creationId="{23A9707E-8D11-9914-890B-110F4E24E0F7}"/>
          </ac:spMkLst>
        </pc:spChg>
        <pc:spChg chg="add mod ord">
          <ac:chgData name="Teodor Irkliienko" userId="6b0899d4-add2-49c3-ac2e-b52b0c51218a" providerId="ADAL" clId="{74060077-5E89-334C-B3EF-DC0FC11211E6}" dt="2023-07-13T16:12:06.307" v="138" actId="700"/>
          <ac:spMkLst>
            <pc:docMk/>
            <pc:sldMk cId="1316058909" sldId="2147472447"/>
            <ac:spMk id="22" creationId="{7369CD90-115E-2132-529E-9C556D4A2DE6}"/>
          </ac:spMkLst>
        </pc:spChg>
        <pc:spChg chg="add mod ord">
          <ac:chgData name="Teodor Irkliienko" userId="6b0899d4-add2-49c3-ac2e-b52b0c51218a" providerId="ADAL" clId="{74060077-5E89-334C-B3EF-DC0FC11211E6}" dt="2023-07-13T16:12:06.307" v="138" actId="700"/>
          <ac:spMkLst>
            <pc:docMk/>
            <pc:sldMk cId="1316058909" sldId="2147472447"/>
            <ac:spMk id="23" creationId="{03C9BECB-D1A6-8C3E-4FE1-E357A61C5A88}"/>
          </ac:spMkLst>
        </pc:spChg>
        <pc:spChg chg="add mod ord">
          <ac:chgData name="Teodor Irkliienko" userId="6b0899d4-add2-49c3-ac2e-b52b0c51218a" providerId="ADAL" clId="{74060077-5E89-334C-B3EF-DC0FC11211E6}" dt="2023-07-13T16:12:06.307" v="138" actId="700"/>
          <ac:spMkLst>
            <pc:docMk/>
            <pc:sldMk cId="1316058909" sldId="2147472447"/>
            <ac:spMk id="24" creationId="{F48DFA1C-89CC-82D0-FEDE-107338F48E1C}"/>
          </ac:spMkLst>
        </pc:spChg>
        <pc:spChg chg="add mod ord">
          <ac:chgData name="Teodor Irkliienko" userId="6b0899d4-add2-49c3-ac2e-b52b0c51218a" providerId="ADAL" clId="{74060077-5E89-334C-B3EF-DC0FC11211E6}" dt="2023-07-13T16:12:06.307" v="138" actId="700"/>
          <ac:spMkLst>
            <pc:docMk/>
            <pc:sldMk cId="1316058909" sldId="2147472447"/>
            <ac:spMk id="25" creationId="{186672C2-1D36-214C-FAE5-488125242DE0}"/>
          </ac:spMkLst>
        </pc:spChg>
      </pc:sldChg>
      <pc:sldChg chg="new del mod modClrScheme chgLayout">
        <pc:chgData name="Teodor Irkliienko" userId="6b0899d4-add2-49c3-ac2e-b52b0c51218a" providerId="ADAL" clId="{74060077-5E89-334C-B3EF-DC0FC11211E6}" dt="2023-07-13T14:58:34.354" v="53" actId="2696"/>
        <pc:sldMkLst>
          <pc:docMk/>
          <pc:sldMk cId="1922787050" sldId="2147472447"/>
        </pc:sldMkLst>
      </pc:sldChg>
      <pc:sldChg chg="new del mod modClrScheme chgLayout">
        <pc:chgData name="Teodor Irkliienko" userId="6b0899d4-add2-49c3-ac2e-b52b0c51218a" providerId="ADAL" clId="{74060077-5E89-334C-B3EF-DC0FC11211E6}" dt="2023-07-13T14:58:34.356" v="56" actId="2696"/>
        <pc:sldMkLst>
          <pc:docMk/>
          <pc:sldMk cId="1933153730" sldId="2147472448"/>
        </pc:sldMkLst>
      </pc:sldChg>
      <pc:sldChg chg="addSp delSp modSp new mod modClrScheme chgLayout">
        <pc:chgData name="Teodor Irkliienko" userId="6b0899d4-add2-49c3-ac2e-b52b0c51218a" providerId="ADAL" clId="{74060077-5E89-334C-B3EF-DC0FC11211E6}" dt="2023-07-14T07:44:40.668" v="1659"/>
        <pc:sldMkLst>
          <pc:docMk/>
          <pc:sldMk cId="4132281723" sldId="2147472448"/>
        </pc:sldMkLst>
        <pc:spChg chg="del mod ord">
          <ac:chgData name="Teodor Irkliienko" userId="6b0899d4-add2-49c3-ac2e-b52b0c51218a" providerId="ADAL" clId="{74060077-5E89-334C-B3EF-DC0FC11211E6}" dt="2023-07-13T16:12:10.010" v="140" actId="700"/>
          <ac:spMkLst>
            <pc:docMk/>
            <pc:sldMk cId="4132281723" sldId="2147472448"/>
            <ac:spMk id="2" creationId="{5B519D38-3FC6-E7FB-7244-E602B9ADC973}"/>
          </ac:spMkLst>
        </pc:spChg>
        <pc:spChg chg="del">
          <ac:chgData name="Teodor Irkliienko" userId="6b0899d4-add2-49c3-ac2e-b52b0c51218a" providerId="ADAL" clId="{74060077-5E89-334C-B3EF-DC0FC11211E6}" dt="2023-07-13T16:12:10.010" v="140" actId="700"/>
          <ac:spMkLst>
            <pc:docMk/>
            <pc:sldMk cId="4132281723" sldId="2147472448"/>
            <ac:spMk id="3" creationId="{1B98881C-A394-B0EA-0683-6AB95FED8783}"/>
          </ac:spMkLst>
        </pc:spChg>
        <pc:spChg chg="del mod ord">
          <ac:chgData name="Teodor Irkliienko" userId="6b0899d4-add2-49c3-ac2e-b52b0c51218a" providerId="ADAL" clId="{74060077-5E89-334C-B3EF-DC0FC11211E6}" dt="2023-07-13T16:12:10.010" v="140" actId="700"/>
          <ac:spMkLst>
            <pc:docMk/>
            <pc:sldMk cId="4132281723" sldId="2147472448"/>
            <ac:spMk id="4" creationId="{5A3F699D-A129-968D-51EE-16E393D77905}"/>
          </ac:spMkLst>
        </pc:spChg>
        <pc:spChg chg="del">
          <ac:chgData name="Teodor Irkliienko" userId="6b0899d4-add2-49c3-ac2e-b52b0c51218a" providerId="ADAL" clId="{74060077-5E89-334C-B3EF-DC0FC11211E6}" dt="2023-07-13T16:12:10.010" v="140" actId="700"/>
          <ac:spMkLst>
            <pc:docMk/>
            <pc:sldMk cId="4132281723" sldId="2147472448"/>
            <ac:spMk id="5" creationId="{87C5163B-7FFE-3403-6F68-FA17181B84FC}"/>
          </ac:spMkLst>
        </pc:spChg>
        <pc:spChg chg="del">
          <ac:chgData name="Teodor Irkliienko" userId="6b0899d4-add2-49c3-ac2e-b52b0c51218a" providerId="ADAL" clId="{74060077-5E89-334C-B3EF-DC0FC11211E6}" dt="2023-07-13T16:12:10.010" v="140" actId="700"/>
          <ac:spMkLst>
            <pc:docMk/>
            <pc:sldMk cId="4132281723" sldId="2147472448"/>
            <ac:spMk id="6" creationId="{7A146A79-0903-CC41-51DF-78586D62B0E9}"/>
          </ac:spMkLst>
        </pc:spChg>
        <pc:spChg chg="del mod ord">
          <ac:chgData name="Teodor Irkliienko" userId="6b0899d4-add2-49c3-ac2e-b52b0c51218a" providerId="ADAL" clId="{74060077-5E89-334C-B3EF-DC0FC11211E6}" dt="2023-07-13T16:12:10.010" v="140" actId="700"/>
          <ac:spMkLst>
            <pc:docMk/>
            <pc:sldMk cId="4132281723" sldId="2147472448"/>
            <ac:spMk id="7" creationId="{ECF42200-38C6-2F3D-658D-957D3882E5DE}"/>
          </ac:spMkLst>
        </pc:spChg>
        <pc:spChg chg="del">
          <ac:chgData name="Teodor Irkliienko" userId="6b0899d4-add2-49c3-ac2e-b52b0c51218a" providerId="ADAL" clId="{74060077-5E89-334C-B3EF-DC0FC11211E6}" dt="2023-07-13T16:12:10.010" v="140" actId="700"/>
          <ac:spMkLst>
            <pc:docMk/>
            <pc:sldMk cId="4132281723" sldId="2147472448"/>
            <ac:spMk id="8" creationId="{1C97D04C-BD8F-3635-989F-9EFD276E8F4C}"/>
          </ac:spMkLst>
        </pc:spChg>
        <pc:spChg chg="del">
          <ac:chgData name="Teodor Irkliienko" userId="6b0899d4-add2-49c3-ac2e-b52b0c51218a" providerId="ADAL" clId="{74060077-5E89-334C-B3EF-DC0FC11211E6}" dt="2023-07-13T16:12:10.010" v="140" actId="700"/>
          <ac:spMkLst>
            <pc:docMk/>
            <pc:sldMk cId="4132281723" sldId="2147472448"/>
            <ac:spMk id="9" creationId="{7D2014E3-1E25-C769-D6C0-93840A8C4223}"/>
          </ac:spMkLst>
        </pc:spChg>
        <pc:spChg chg="del mod ord">
          <ac:chgData name="Teodor Irkliienko" userId="6b0899d4-add2-49c3-ac2e-b52b0c51218a" providerId="ADAL" clId="{74060077-5E89-334C-B3EF-DC0FC11211E6}" dt="2023-07-13T16:12:10.010" v="140" actId="700"/>
          <ac:spMkLst>
            <pc:docMk/>
            <pc:sldMk cId="4132281723" sldId="2147472448"/>
            <ac:spMk id="10" creationId="{EF27B1B4-E914-C0A5-DA3C-179791183DA3}"/>
          </ac:spMkLst>
        </pc:spChg>
        <pc:spChg chg="del">
          <ac:chgData name="Teodor Irkliienko" userId="6b0899d4-add2-49c3-ac2e-b52b0c51218a" providerId="ADAL" clId="{74060077-5E89-334C-B3EF-DC0FC11211E6}" dt="2023-07-13T16:12:10.010" v="140" actId="700"/>
          <ac:spMkLst>
            <pc:docMk/>
            <pc:sldMk cId="4132281723" sldId="2147472448"/>
            <ac:spMk id="11" creationId="{89F0DFAB-F699-D0F7-EBF9-CF5A0D420DD3}"/>
          </ac:spMkLst>
        </pc:spChg>
        <pc:spChg chg="del">
          <ac:chgData name="Teodor Irkliienko" userId="6b0899d4-add2-49c3-ac2e-b52b0c51218a" providerId="ADAL" clId="{74060077-5E89-334C-B3EF-DC0FC11211E6}" dt="2023-07-13T16:12:10.010" v="140" actId="700"/>
          <ac:spMkLst>
            <pc:docMk/>
            <pc:sldMk cId="4132281723" sldId="2147472448"/>
            <ac:spMk id="12" creationId="{987845E6-D96A-86EE-D5C0-FE173C61868C}"/>
          </ac:spMkLst>
        </pc:spChg>
        <pc:spChg chg="del mod ord">
          <ac:chgData name="Teodor Irkliienko" userId="6b0899d4-add2-49c3-ac2e-b52b0c51218a" providerId="ADAL" clId="{74060077-5E89-334C-B3EF-DC0FC11211E6}" dt="2023-07-13T16:12:10.010" v="140" actId="700"/>
          <ac:spMkLst>
            <pc:docMk/>
            <pc:sldMk cId="4132281723" sldId="2147472448"/>
            <ac:spMk id="13" creationId="{DAFE0178-3333-F687-D61B-09F91D33C606}"/>
          </ac:spMkLst>
        </pc:spChg>
        <pc:spChg chg="del mod ord">
          <ac:chgData name="Teodor Irkliienko" userId="6b0899d4-add2-49c3-ac2e-b52b0c51218a" providerId="ADAL" clId="{74060077-5E89-334C-B3EF-DC0FC11211E6}" dt="2023-07-13T16:12:10.010" v="140" actId="700"/>
          <ac:spMkLst>
            <pc:docMk/>
            <pc:sldMk cId="4132281723" sldId="2147472448"/>
            <ac:spMk id="14" creationId="{7D005CF9-2CA0-C288-6387-5F8B8E7F6E0E}"/>
          </ac:spMkLst>
        </pc:spChg>
        <pc:spChg chg="del">
          <ac:chgData name="Teodor Irkliienko" userId="6b0899d4-add2-49c3-ac2e-b52b0c51218a" providerId="ADAL" clId="{74060077-5E89-334C-B3EF-DC0FC11211E6}" dt="2023-07-13T16:12:10.010" v="140" actId="700"/>
          <ac:spMkLst>
            <pc:docMk/>
            <pc:sldMk cId="4132281723" sldId="2147472448"/>
            <ac:spMk id="15" creationId="{BF5C421D-A737-4BB7-3A89-76DE3E33FD3B}"/>
          </ac:spMkLst>
        </pc:spChg>
        <pc:spChg chg="add mod ord">
          <ac:chgData name="Teodor Irkliienko" userId="6b0899d4-add2-49c3-ac2e-b52b0c51218a" providerId="ADAL" clId="{74060077-5E89-334C-B3EF-DC0FC11211E6}" dt="2023-07-14T07:44:40.668" v="1659"/>
          <ac:spMkLst>
            <pc:docMk/>
            <pc:sldMk cId="4132281723" sldId="2147472448"/>
            <ac:spMk id="16" creationId="{E146832E-B8E3-4156-9473-4DF7FAB78D78}"/>
          </ac:spMkLst>
        </pc:spChg>
        <pc:spChg chg="add mod ord">
          <ac:chgData name="Teodor Irkliienko" userId="6b0899d4-add2-49c3-ac2e-b52b0c51218a" providerId="ADAL" clId="{74060077-5E89-334C-B3EF-DC0FC11211E6}" dt="2023-07-13T17:23:00.762" v="204"/>
          <ac:spMkLst>
            <pc:docMk/>
            <pc:sldMk cId="4132281723" sldId="2147472448"/>
            <ac:spMk id="17" creationId="{86774063-DA6B-E726-8B68-B1FAC0C34A28}"/>
          </ac:spMkLst>
        </pc:spChg>
        <pc:spChg chg="add mod ord">
          <ac:chgData name="Teodor Irkliienko" userId="6b0899d4-add2-49c3-ac2e-b52b0c51218a" providerId="ADAL" clId="{74060077-5E89-334C-B3EF-DC0FC11211E6}" dt="2023-07-13T17:23:00.762" v="204"/>
          <ac:spMkLst>
            <pc:docMk/>
            <pc:sldMk cId="4132281723" sldId="2147472448"/>
            <ac:spMk id="18" creationId="{2A915C9E-5692-3752-FFA7-8E0A68CEC38F}"/>
          </ac:spMkLst>
        </pc:spChg>
        <pc:spChg chg="add mod ord">
          <ac:chgData name="Teodor Irkliienko" userId="6b0899d4-add2-49c3-ac2e-b52b0c51218a" providerId="ADAL" clId="{74060077-5E89-334C-B3EF-DC0FC11211E6}" dt="2023-07-13T17:23:00.762" v="204"/>
          <ac:spMkLst>
            <pc:docMk/>
            <pc:sldMk cId="4132281723" sldId="2147472448"/>
            <ac:spMk id="19" creationId="{D0A315EC-F821-E6A7-AA50-7C932CE97915}"/>
          </ac:spMkLst>
        </pc:spChg>
        <pc:spChg chg="add mod ord">
          <ac:chgData name="Teodor Irkliienko" userId="6b0899d4-add2-49c3-ac2e-b52b0c51218a" providerId="ADAL" clId="{74060077-5E89-334C-B3EF-DC0FC11211E6}" dt="2023-07-13T17:23:00.762" v="204"/>
          <ac:spMkLst>
            <pc:docMk/>
            <pc:sldMk cId="4132281723" sldId="2147472448"/>
            <ac:spMk id="20" creationId="{4DF31145-166B-ACF8-2465-0ADCFE4B0D5A}"/>
          </ac:spMkLst>
        </pc:spChg>
        <pc:spChg chg="add mod ord">
          <ac:chgData name="Teodor Irkliienko" userId="6b0899d4-add2-49c3-ac2e-b52b0c51218a" providerId="ADAL" clId="{74060077-5E89-334C-B3EF-DC0FC11211E6}" dt="2023-07-14T07:41:52.358" v="1627"/>
          <ac:spMkLst>
            <pc:docMk/>
            <pc:sldMk cId="4132281723" sldId="2147472448"/>
            <ac:spMk id="21" creationId="{1BE95E4F-B7DC-D631-1B79-27B3C105AF05}"/>
          </ac:spMkLst>
        </pc:spChg>
      </pc:sldChg>
      <pc:sldChg chg="new del mod modClrScheme chgLayout">
        <pc:chgData name="Teodor Irkliienko" userId="6b0899d4-add2-49c3-ac2e-b52b0c51218a" providerId="ADAL" clId="{74060077-5E89-334C-B3EF-DC0FC11211E6}" dt="2023-07-13T14:58:34.357" v="58" actId="2696"/>
        <pc:sldMkLst>
          <pc:docMk/>
          <pc:sldMk cId="1120511007" sldId="2147472449"/>
        </pc:sldMkLst>
      </pc:sldChg>
      <pc:sldChg chg="addSp delSp modSp new mod modClrScheme chgLayout">
        <pc:chgData name="Teodor Irkliienko" userId="6b0899d4-add2-49c3-ac2e-b52b0c51218a" providerId="ADAL" clId="{74060077-5E89-334C-B3EF-DC0FC11211E6}" dt="2023-07-13T16:12:12.950" v="142" actId="700"/>
        <pc:sldMkLst>
          <pc:docMk/>
          <pc:sldMk cId="1575527217" sldId="2147472449"/>
        </pc:sldMkLst>
        <pc:spChg chg="del mod ord">
          <ac:chgData name="Teodor Irkliienko" userId="6b0899d4-add2-49c3-ac2e-b52b0c51218a" providerId="ADAL" clId="{74060077-5E89-334C-B3EF-DC0FC11211E6}" dt="2023-07-13T16:12:12.950" v="142" actId="700"/>
          <ac:spMkLst>
            <pc:docMk/>
            <pc:sldMk cId="1575527217" sldId="2147472449"/>
            <ac:spMk id="2" creationId="{4B1C9599-5564-D48C-83F4-80DD74E31C5D}"/>
          </ac:spMkLst>
        </pc:spChg>
        <pc:spChg chg="del mod ord">
          <ac:chgData name="Teodor Irkliienko" userId="6b0899d4-add2-49c3-ac2e-b52b0c51218a" providerId="ADAL" clId="{74060077-5E89-334C-B3EF-DC0FC11211E6}" dt="2023-07-13T16:12:12.950" v="142" actId="700"/>
          <ac:spMkLst>
            <pc:docMk/>
            <pc:sldMk cId="1575527217" sldId="2147472449"/>
            <ac:spMk id="3" creationId="{F151F4DE-8E68-8ABA-0788-B22E2D93BEA1}"/>
          </ac:spMkLst>
        </pc:spChg>
        <pc:spChg chg="del">
          <ac:chgData name="Teodor Irkliienko" userId="6b0899d4-add2-49c3-ac2e-b52b0c51218a" providerId="ADAL" clId="{74060077-5E89-334C-B3EF-DC0FC11211E6}" dt="2023-07-13T16:12:12.950" v="142" actId="700"/>
          <ac:spMkLst>
            <pc:docMk/>
            <pc:sldMk cId="1575527217" sldId="2147472449"/>
            <ac:spMk id="4" creationId="{61A64F45-1784-67FC-6ADF-75C010FBA079}"/>
          </ac:spMkLst>
        </pc:spChg>
        <pc:spChg chg="del">
          <ac:chgData name="Teodor Irkliienko" userId="6b0899d4-add2-49c3-ac2e-b52b0c51218a" providerId="ADAL" clId="{74060077-5E89-334C-B3EF-DC0FC11211E6}" dt="2023-07-13T16:12:12.950" v="142" actId="700"/>
          <ac:spMkLst>
            <pc:docMk/>
            <pc:sldMk cId="1575527217" sldId="2147472449"/>
            <ac:spMk id="5" creationId="{9EA08418-F803-3947-572B-897DB90638D0}"/>
          </ac:spMkLst>
        </pc:spChg>
        <pc:spChg chg="del">
          <ac:chgData name="Teodor Irkliienko" userId="6b0899d4-add2-49c3-ac2e-b52b0c51218a" providerId="ADAL" clId="{74060077-5E89-334C-B3EF-DC0FC11211E6}" dt="2023-07-13T16:12:12.950" v="142" actId="700"/>
          <ac:spMkLst>
            <pc:docMk/>
            <pc:sldMk cId="1575527217" sldId="2147472449"/>
            <ac:spMk id="6" creationId="{B2B21079-B570-69BD-D234-BCF3978B02F7}"/>
          </ac:spMkLst>
        </pc:spChg>
        <pc:spChg chg="del mod ord">
          <ac:chgData name="Teodor Irkliienko" userId="6b0899d4-add2-49c3-ac2e-b52b0c51218a" providerId="ADAL" clId="{74060077-5E89-334C-B3EF-DC0FC11211E6}" dt="2023-07-13T16:12:12.950" v="142" actId="700"/>
          <ac:spMkLst>
            <pc:docMk/>
            <pc:sldMk cId="1575527217" sldId="2147472449"/>
            <ac:spMk id="7" creationId="{03E1E681-FB32-9A9C-FB19-85FE0773B190}"/>
          </ac:spMkLst>
        </pc:spChg>
        <pc:spChg chg="add mod ord">
          <ac:chgData name="Teodor Irkliienko" userId="6b0899d4-add2-49c3-ac2e-b52b0c51218a" providerId="ADAL" clId="{74060077-5E89-334C-B3EF-DC0FC11211E6}" dt="2023-07-13T16:12:12.950" v="142" actId="700"/>
          <ac:spMkLst>
            <pc:docMk/>
            <pc:sldMk cId="1575527217" sldId="2147472449"/>
            <ac:spMk id="8" creationId="{894174F9-5202-A11D-68EB-E2413AB4891B}"/>
          </ac:spMkLst>
        </pc:spChg>
        <pc:spChg chg="add mod ord">
          <ac:chgData name="Teodor Irkliienko" userId="6b0899d4-add2-49c3-ac2e-b52b0c51218a" providerId="ADAL" clId="{74060077-5E89-334C-B3EF-DC0FC11211E6}" dt="2023-07-13T16:12:12.950" v="142" actId="700"/>
          <ac:spMkLst>
            <pc:docMk/>
            <pc:sldMk cId="1575527217" sldId="2147472449"/>
            <ac:spMk id="9" creationId="{75622880-88B3-6543-670B-1FA210869117}"/>
          </ac:spMkLst>
        </pc:spChg>
        <pc:spChg chg="add mod ord">
          <ac:chgData name="Teodor Irkliienko" userId="6b0899d4-add2-49c3-ac2e-b52b0c51218a" providerId="ADAL" clId="{74060077-5E89-334C-B3EF-DC0FC11211E6}" dt="2023-07-13T16:12:12.950" v="142" actId="700"/>
          <ac:spMkLst>
            <pc:docMk/>
            <pc:sldMk cId="1575527217" sldId="2147472449"/>
            <ac:spMk id="10" creationId="{89EFAFAF-05D7-FCB3-3F4E-20D6E63147B7}"/>
          </ac:spMkLst>
        </pc:spChg>
        <pc:spChg chg="add mod ord">
          <ac:chgData name="Teodor Irkliienko" userId="6b0899d4-add2-49c3-ac2e-b52b0c51218a" providerId="ADAL" clId="{74060077-5E89-334C-B3EF-DC0FC11211E6}" dt="2023-07-13T16:12:12.950" v="142" actId="700"/>
          <ac:spMkLst>
            <pc:docMk/>
            <pc:sldMk cId="1575527217" sldId="2147472449"/>
            <ac:spMk id="11" creationId="{5CFAEB86-0948-201A-758A-55A0F53B3AD6}"/>
          </ac:spMkLst>
        </pc:spChg>
        <pc:spChg chg="add mod ord">
          <ac:chgData name="Teodor Irkliienko" userId="6b0899d4-add2-49c3-ac2e-b52b0c51218a" providerId="ADAL" clId="{74060077-5E89-334C-B3EF-DC0FC11211E6}" dt="2023-07-13T16:12:12.950" v="142" actId="700"/>
          <ac:spMkLst>
            <pc:docMk/>
            <pc:sldMk cId="1575527217" sldId="2147472449"/>
            <ac:spMk id="12" creationId="{D1E65ADB-0A29-2BC4-53E5-4CE70B94DBF2}"/>
          </ac:spMkLst>
        </pc:spChg>
        <pc:spChg chg="add mod ord">
          <ac:chgData name="Teodor Irkliienko" userId="6b0899d4-add2-49c3-ac2e-b52b0c51218a" providerId="ADAL" clId="{74060077-5E89-334C-B3EF-DC0FC11211E6}" dt="2023-07-13T16:12:12.950" v="142" actId="700"/>
          <ac:spMkLst>
            <pc:docMk/>
            <pc:sldMk cId="1575527217" sldId="2147472449"/>
            <ac:spMk id="13" creationId="{9BA61ADD-6973-6655-D307-6DAB83EC00BD}"/>
          </ac:spMkLst>
        </pc:spChg>
      </pc:sldChg>
      <pc:sldChg chg="addSp delSp modSp new mod modClrScheme chgLayout">
        <pc:chgData name="Teodor Irkliienko" userId="6b0899d4-add2-49c3-ac2e-b52b0c51218a" providerId="ADAL" clId="{74060077-5E89-334C-B3EF-DC0FC11211E6}" dt="2023-07-13T16:12:18.582" v="144" actId="700"/>
        <pc:sldMkLst>
          <pc:docMk/>
          <pc:sldMk cId="1423307216" sldId="2147472450"/>
        </pc:sldMkLst>
        <pc:spChg chg="del mod ord">
          <ac:chgData name="Teodor Irkliienko" userId="6b0899d4-add2-49c3-ac2e-b52b0c51218a" providerId="ADAL" clId="{74060077-5E89-334C-B3EF-DC0FC11211E6}" dt="2023-07-13T16:12:18.582" v="144" actId="700"/>
          <ac:spMkLst>
            <pc:docMk/>
            <pc:sldMk cId="1423307216" sldId="2147472450"/>
            <ac:spMk id="2" creationId="{617162A2-2FDF-B9FC-F013-CC108504E00B}"/>
          </ac:spMkLst>
        </pc:spChg>
        <pc:spChg chg="del mod ord">
          <ac:chgData name="Teodor Irkliienko" userId="6b0899d4-add2-49c3-ac2e-b52b0c51218a" providerId="ADAL" clId="{74060077-5E89-334C-B3EF-DC0FC11211E6}" dt="2023-07-13T16:12:18.582" v="144" actId="700"/>
          <ac:spMkLst>
            <pc:docMk/>
            <pc:sldMk cId="1423307216" sldId="2147472450"/>
            <ac:spMk id="3" creationId="{E4FE32ED-A0C6-7336-CE98-5EC2B7A308D4}"/>
          </ac:spMkLst>
        </pc:spChg>
        <pc:spChg chg="del mod ord">
          <ac:chgData name="Teodor Irkliienko" userId="6b0899d4-add2-49c3-ac2e-b52b0c51218a" providerId="ADAL" clId="{74060077-5E89-334C-B3EF-DC0FC11211E6}" dt="2023-07-13T16:12:18.582" v="144" actId="700"/>
          <ac:spMkLst>
            <pc:docMk/>
            <pc:sldMk cId="1423307216" sldId="2147472450"/>
            <ac:spMk id="4" creationId="{89DF7B24-A914-2133-4FDE-E6A75EA69D91}"/>
          </ac:spMkLst>
        </pc:spChg>
        <pc:spChg chg="del mod ord">
          <ac:chgData name="Teodor Irkliienko" userId="6b0899d4-add2-49c3-ac2e-b52b0c51218a" providerId="ADAL" clId="{74060077-5E89-334C-B3EF-DC0FC11211E6}" dt="2023-07-13T16:12:18.582" v="144" actId="700"/>
          <ac:spMkLst>
            <pc:docMk/>
            <pc:sldMk cId="1423307216" sldId="2147472450"/>
            <ac:spMk id="5" creationId="{C6391A88-D2F6-E409-1630-906D6F402F62}"/>
          </ac:spMkLst>
        </pc:spChg>
        <pc:spChg chg="del mod ord">
          <ac:chgData name="Teodor Irkliienko" userId="6b0899d4-add2-49c3-ac2e-b52b0c51218a" providerId="ADAL" clId="{74060077-5E89-334C-B3EF-DC0FC11211E6}" dt="2023-07-13T16:12:18.582" v="144" actId="700"/>
          <ac:spMkLst>
            <pc:docMk/>
            <pc:sldMk cId="1423307216" sldId="2147472450"/>
            <ac:spMk id="6" creationId="{AA4DA13E-E44B-FEC5-E4A6-E1366FBE65CA}"/>
          </ac:spMkLst>
        </pc:spChg>
        <pc:spChg chg="del mod ord">
          <ac:chgData name="Teodor Irkliienko" userId="6b0899d4-add2-49c3-ac2e-b52b0c51218a" providerId="ADAL" clId="{74060077-5E89-334C-B3EF-DC0FC11211E6}" dt="2023-07-13T16:12:18.582" v="144" actId="700"/>
          <ac:spMkLst>
            <pc:docMk/>
            <pc:sldMk cId="1423307216" sldId="2147472450"/>
            <ac:spMk id="7" creationId="{CB00F9D0-CCD6-FBBE-503B-CBE0283CC5A6}"/>
          </ac:spMkLst>
        </pc:spChg>
        <pc:spChg chg="add mod ord">
          <ac:chgData name="Teodor Irkliienko" userId="6b0899d4-add2-49c3-ac2e-b52b0c51218a" providerId="ADAL" clId="{74060077-5E89-334C-B3EF-DC0FC11211E6}" dt="2023-07-13T16:12:18.582" v="144" actId="700"/>
          <ac:spMkLst>
            <pc:docMk/>
            <pc:sldMk cId="1423307216" sldId="2147472450"/>
            <ac:spMk id="8" creationId="{674F10F0-EB92-3CE1-E4FC-B7B42C013EAA}"/>
          </ac:spMkLst>
        </pc:spChg>
        <pc:spChg chg="add mod ord">
          <ac:chgData name="Teodor Irkliienko" userId="6b0899d4-add2-49c3-ac2e-b52b0c51218a" providerId="ADAL" clId="{74060077-5E89-334C-B3EF-DC0FC11211E6}" dt="2023-07-13T16:12:18.582" v="144" actId="700"/>
          <ac:spMkLst>
            <pc:docMk/>
            <pc:sldMk cId="1423307216" sldId="2147472450"/>
            <ac:spMk id="9" creationId="{446AC0B4-8DFD-9333-AAFE-FAF797601CAA}"/>
          </ac:spMkLst>
        </pc:spChg>
        <pc:spChg chg="add mod ord">
          <ac:chgData name="Teodor Irkliienko" userId="6b0899d4-add2-49c3-ac2e-b52b0c51218a" providerId="ADAL" clId="{74060077-5E89-334C-B3EF-DC0FC11211E6}" dt="2023-07-13T16:12:18.582" v="144" actId="700"/>
          <ac:spMkLst>
            <pc:docMk/>
            <pc:sldMk cId="1423307216" sldId="2147472450"/>
            <ac:spMk id="10" creationId="{83BB5F90-B9FA-DD38-EC12-0714175CC37B}"/>
          </ac:spMkLst>
        </pc:spChg>
        <pc:spChg chg="add mod ord">
          <ac:chgData name="Teodor Irkliienko" userId="6b0899d4-add2-49c3-ac2e-b52b0c51218a" providerId="ADAL" clId="{74060077-5E89-334C-B3EF-DC0FC11211E6}" dt="2023-07-13T16:12:18.582" v="144" actId="700"/>
          <ac:spMkLst>
            <pc:docMk/>
            <pc:sldMk cId="1423307216" sldId="2147472450"/>
            <ac:spMk id="11" creationId="{34E4414A-1869-713B-F740-B9397E097578}"/>
          </ac:spMkLst>
        </pc:spChg>
        <pc:spChg chg="add mod ord">
          <ac:chgData name="Teodor Irkliienko" userId="6b0899d4-add2-49c3-ac2e-b52b0c51218a" providerId="ADAL" clId="{74060077-5E89-334C-B3EF-DC0FC11211E6}" dt="2023-07-13T16:12:18.582" v="144" actId="700"/>
          <ac:spMkLst>
            <pc:docMk/>
            <pc:sldMk cId="1423307216" sldId="2147472450"/>
            <ac:spMk id="12" creationId="{486C74B3-9325-3FFD-D99B-DC2702D62530}"/>
          </ac:spMkLst>
        </pc:spChg>
        <pc:spChg chg="add mod ord">
          <ac:chgData name="Teodor Irkliienko" userId="6b0899d4-add2-49c3-ac2e-b52b0c51218a" providerId="ADAL" clId="{74060077-5E89-334C-B3EF-DC0FC11211E6}" dt="2023-07-13T16:12:18.582" v="144" actId="700"/>
          <ac:spMkLst>
            <pc:docMk/>
            <pc:sldMk cId="1423307216" sldId="2147472450"/>
            <ac:spMk id="13" creationId="{289F240D-4E45-EAE6-9989-038BB775DFB5}"/>
          </ac:spMkLst>
        </pc:spChg>
        <pc:spChg chg="add mod ord">
          <ac:chgData name="Teodor Irkliienko" userId="6b0899d4-add2-49c3-ac2e-b52b0c51218a" providerId="ADAL" clId="{74060077-5E89-334C-B3EF-DC0FC11211E6}" dt="2023-07-13T16:12:18.582" v="144" actId="700"/>
          <ac:spMkLst>
            <pc:docMk/>
            <pc:sldMk cId="1423307216" sldId="2147472450"/>
            <ac:spMk id="14" creationId="{B8FE38D4-BC52-59C1-F8A9-61A83D36C0CF}"/>
          </ac:spMkLst>
        </pc:spChg>
        <pc:spChg chg="add mod ord">
          <ac:chgData name="Teodor Irkliienko" userId="6b0899d4-add2-49c3-ac2e-b52b0c51218a" providerId="ADAL" clId="{74060077-5E89-334C-B3EF-DC0FC11211E6}" dt="2023-07-13T16:12:18.582" v="144" actId="700"/>
          <ac:spMkLst>
            <pc:docMk/>
            <pc:sldMk cId="1423307216" sldId="2147472450"/>
            <ac:spMk id="15" creationId="{F3E90B51-8AB1-074F-52D0-0103A0CD86B3}"/>
          </ac:spMkLst>
        </pc:spChg>
        <pc:spChg chg="add mod ord">
          <ac:chgData name="Teodor Irkliienko" userId="6b0899d4-add2-49c3-ac2e-b52b0c51218a" providerId="ADAL" clId="{74060077-5E89-334C-B3EF-DC0FC11211E6}" dt="2023-07-13T16:12:18.582" v="144" actId="700"/>
          <ac:spMkLst>
            <pc:docMk/>
            <pc:sldMk cId="1423307216" sldId="2147472450"/>
            <ac:spMk id="16" creationId="{13B259C7-9777-0688-ECD6-7F92C3980865}"/>
          </ac:spMkLst>
        </pc:spChg>
        <pc:spChg chg="add mod ord">
          <ac:chgData name="Teodor Irkliienko" userId="6b0899d4-add2-49c3-ac2e-b52b0c51218a" providerId="ADAL" clId="{74060077-5E89-334C-B3EF-DC0FC11211E6}" dt="2023-07-13T16:12:18.582" v="144" actId="700"/>
          <ac:spMkLst>
            <pc:docMk/>
            <pc:sldMk cId="1423307216" sldId="2147472450"/>
            <ac:spMk id="17" creationId="{DE69DF1B-1CA2-89F8-A91E-96D18A57DBEB}"/>
          </ac:spMkLst>
        </pc:spChg>
        <pc:spChg chg="add mod ord">
          <ac:chgData name="Teodor Irkliienko" userId="6b0899d4-add2-49c3-ac2e-b52b0c51218a" providerId="ADAL" clId="{74060077-5E89-334C-B3EF-DC0FC11211E6}" dt="2023-07-13T16:12:18.582" v="144" actId="700"/>
          <ac:spMkLst>
            <pc:docMk/>
            <pc:sldMk cId="1423307216" sldId="2147472450"/>
            <ac:spMk id="18" creationId="{DE795D59-52DE-DB6E-6043-110D641B4E4C}"/>
          </ac:spMkLst>
        </pc:spChg>
        <pc:spChg chg="add mod ord">
          <ac:chgData name="Teodor Irkliienko" userId="6b0899d4-add2-49c3-ac2e-b52b0c51218a" providerId="ADAL" clId="{74060077-5E89-334C-B3EF-DC0FC11211E6}" dt="2023-07-13T16:12:18.582" v="144" actId="700"/>
          <ac:spMkLst>
            <pc:docMk/>
            <pc:sldMk cId="1423307216" sldId="2147472450"/>
            <ac:spMk id="19" creationId="{848571B8-58E5-7B23-5C16-ADAECBE7C252}"/>
          </ac:spMkLst>
        </pc:spChg>
      </pc:sldChg>
      <pc:sldChg chg="new del mod modClrScheme chgLayout">
        <pc:chgData name="Teodor Irkliienko" userId="6b0899d4-add2-49c3-ac2e-b52b0c51218a" providerId="ADAL" clId="{74060077-5E89-334C-B3EF-DC0FC11211E6}" dt="2023-07-13T14:58:34.269" v="51" actId="2696"/>
        <pc:sldMkLst>
          <pc:docMk/>
          <pc:sldMk cId="2593201040" sldId="2147472450"/>
        </pc:sldMkLst>
      </pc:sldChg>
      <pc:sldChg chg="addSp delSp modSp new mod modClrScheme chgLayout">
        <pc:chgData name="Teodor Irkliienko" userId="6b0899d4-add2-49c3-ac2e-b52b0c51218a" providerId="ADAL" clId="{74060077-5E89-334C-B3EF-DC0FC11211E6}" dt="2023-07-13T16:12:31.067" v="146" actId="700"/>
        <pc:sldMkLst>
          <pc:docMk/>
          <pc:sldMk cId="3933319041" sldId="2147472451"/>
        </pc:sldMkLst>
        <pc:spChg chg="del mod ord">
          <ac:chgData name="Teodor Irkliienko" userId="6b0899d4-add2-49c3-ac2e-b52b0c51218a" providerId="ADAL" clId="{74060077-5E89-334C-B3EF-DC0FC11211E6}" dt="2023-07-13T16:12:31.067" v="146" actId="700"/>
          <ac:spMkLst>
            <pc:docMk/>
            <pc:sldMk cId="3933319041" sldId="2147472451"/>
            <ac:spMk id="2" creationId="{F21D13B3-65A9-B314-706C-A0426501138F}"/>
          </ac:spMkLst>
        </pc:spChg>
        <pc:spChg chg="del mod ord">
          <ac:chgData name="Teodor Irkliienko" userId="6b0899d4-add2-49c3-ac2e-b52b0c51218a" providerId="ADAL" clId="{74060077-5E89-334C-B3EF-DC0FC11211E6}" dt="2023-07-13T16:12:31.067" v="146" actId="700"/>
          <ac:spMkLst>
            <pc:docMk/>
            <pc:sldMk cId="3933319041" sldId="2147472451"/>
            <ac:spMk id="3" creationId="{DEB09BE3-AE26-C1C3-B4F2-DE5EEE84784C}"/>
          </ac:spMkLst>
        </pc:spChg>
        <pc:spChg chg="del mod ord">
          <ac:chgData name="Teodor Irkliienko" userId="6b0899d4-add2-49c3-ac2e-b52b0c51218a" providerId="ADAL" clId="{74060077-5E89-334C-B3EF-DC0FC11211E6}" dt="2023-07-13T16:12:31.067" v="146" actId="700"/>
          <ac:spMkLst>
            <pc:docMk/>
            <pc:sldMk cId="3933319041" sldId="2147472451"/>
            <ac:spMk id="4" creationId="{0D65506D-3B25-9438-17DC-A1FDD74DC1AA}"/>
          </ac:spMkLst>
        </pc:spChg>
        <pc:spChg chg="del mod ord">
          <ac:chgData name="Teodor Irkliienko" userId="6b0899d4-add2-49c3-ac2e-b52b0c51218a" providerId="ADAL" clId="{74060077-5E89-334C-B3EF-DC0FC11211E6}" dt="2023-07-13T16:12:31.067" v="146" actId="700"/>
          <ac:spMkLst>
            <pc:docMk/>
            <pc:sldMk cId="3933319041" sldId="2147472451"/>
            <ac:spMk id="5" creationId="{48C7B383-5C23-4375-25FE-B7C6ED614751}"/>
          </ac:spMkLst>
        </pc:spChg>
        <pc:spChg chg="del mod ord">
          <ac:chgData name="Teodor Irkliienko" userId="6b0899d4-add2-49c3-ac2e-b52b0c51218a" providerId="ADAL" clId="{74060077-5E89-334C-B3EF-DC0FC11211E6}" dt="2023-07-13T16:12:31.067" v="146" actId="700"/>
          <ac:spMkLst>
            <pc:docMk/>
            <pc:sldMk cId="3933319041" sldId="2147472451"/>
            <ac:spMk id="6" creationId="{3E521855-FDEF-7C45-8CD0-E4F0BA479CFE}"/>
          </ac:spMkLst>
        </pc:spChg>
        <pc:spChg chg="del mod ord">
          <ac:chgData name="Teodor Irkliienko" userId="6b0899d4-add2-49c3-ac2e-b52b0c51218a" providerId="ADAL" clId="{74060077-5E89-334C-B3EF-DC0FC11211E6}" dt="2023-07-13T16:12:31.067" v="146" actId="700"/>
          <ac:spMkLst>
            <pc:docMk/>
            <pc:sldMk cId="3933319041" sldId="2147472451"/>
            <ac:spMk id="7" creationId="{37F22CAC-369A-5ED5-0AF4-DC4520B10E8F}"/>
          </ac:spMkLst>
        </pc:spChg>
        <pc:spChg chg="del mod ord">
          <ac:chgData name="Teodor Irkliienko" userId="6b0899d4-add2-49c3-ac2e-b52b0c51218a" providerId="ADAL" clId="{74060077-5E89-334C-B3EF-DC0FC11211E6}" dt="2023-07-13T16:12:31.067" v="146" actId="700"/>
          <ac:spMkLst>
            <pc:docMk/>
            <pc:sldMk cId="3933319041" sldId="2147472451"/>
            <ac:spMk id="8" creationId="{C8D25908-E882-C587-E5A9-1E4318E01931}"/>
          </ac:spMkLst>
        </pc:spChg>
        <pc:spChg chg="del">
          <ac:chgData name="Teodor Irkliienko" userId="6b0899d4-add2-49c3-ac2e-b52b0c51218a" providerId="ADAL" clId="{74060077-5E89-334C-B3EF-DC0FC11211E6}" dt="2023-07-13T16:12:31.067" v="146" actId="700"/>
          <ac:spMkLst>
            <pc:docMk/>
            <pc:sldMk cId="3933319041" sldId="2147472451"/>
            <ac:spMk id="9" creationId="{96C2CE2C-0097-DB37-E71A-85580396AF2C}"/>
          </ac:spMkLst>
        </pc:spChg>
        <pc:spChg chg="del mod ord">
          <ac:chgData name="Teodor Irkliienko" userId="6b0899d4-add2-49c3-ac2e-b52b0c51218a" providerId="ADAL" clId="{74060077-5E89-334C-B3EF-DC0FC11211E6}" dt="2023-07-13T16:12:31.067" v="146" actId="700"/>
          <ac:spMkLst>
            <pc:docMk/>
            <pc:sldMk cId="3933319041" sldId="2147472451"/>
            <ac:spMk id="10" creationId="{46A7B29B-6A0B-1120-7909-276891769DB9}"/>
          </ac:spMkLst>
        </pc:spChg>
        <pc:spChg chg="del mod ord">
          <ac:chgData name="Teodor Irkliienko" userId="6b0899d4-add2-49c3-ac2e-b52b0c51218a" providerId="ADAL" clId="{74060077-5E89-334C-B3EF-DC0FC11211E6}" dt="2023-07-13T16:12:31.067" v="146" actId="700"/>
          <ac:spMkLst>
            <pc:docMk/>
            <pc:sldMk cId="3933319041" sldId="2147472451"/>
            <ac:spMk id="11" creationId="{72E4724F-EDEE-BE20-D848-83CBF30CC1F8}"/>
          </ac:spMkLst>
        </pc:spChg>
        <pc:spChg chg="del">
          <ac:chgData name="Teodor Irkliienko" userId="6b0899d4-add2-49c3-ac2e-b52b0c51218a" providerId="ADAL" clId="{74060077-5E89-334C-B3EF-DC0FC11211E6}" dt="2023-07-13T16:12:31.067" v="146" actId="700"/>
          <ac:spMkLst>
            <pc:docMk/>
            <pc:sldMk cId="3933319041" sldId="2147472451"/>
            <ac:spMk id="12" creationId="{3C31BD10-4766-4380-5C3C-5AC384038E43}"/>
          </ac:spMkLst>
        </pc:spChg>
        <pc:spChg chg="del">
          <ac:chgData name="Teodor Irkliienko" userId="6b0899d4-add2-49c3-ac2e-b52b0c51218a" providerId="ADAL" clId="{74060077-5E89-334C-B3EF-DC0FC11211E6}" dt="2023-07-13T16:12:31.067" v="146" actId="700"/>
          <ac:spMkLst>
            <pc:docMk/>
            <pc:sldMk cId="3933319041" sldId="2147472451"/>
            <ac:spMk id="13" creationId="{E275A55D-C020-B5AC-4FC5-D2CB707F0198}"/>
          </ac:spMkLst>
        </pc:spChg>
        <pc:spChg chg="add mod ord">
          <ac:chgData name="Teodor Irkliienko" userId="6b0899d4-add2-49c3-ac2e-b52b0c51218a" providerId="ADAL" clId="{74060077-5E89-334C-B3EF-DC0FC11211E6}" dt="2023-07-13T16:12:31.067" v="146" actId="700"/>
          <ac:spMkLst>
            <pc:docMk/>
            <pc:sldMk cId="3933319041" sldId="2147472451"/>
            <ac:spMk id="14" creationId="{36A943EC-4378-1F7F-2E75-8E1C0D920352}"/>
          </ac:spMkLst>
        </pc:spChg>
        <pc:spChg chg="add mod ord">
          <ac:chgData name="Teodor Irkliienko" userId="6b0899d4-add2-49c3-ac2e-b52b0c51218a" providerId="ADAL" clId="{74060077-5E89-334C-B3EF-DC0FC11211E6}" dt="2023-07-13T16:12:31.067" v="146" actId="700"/>
          <ac:spMkLst>
            <pc:docMk/>
            <pc:sldMk cId="3933319041" sldId="2147472451"/>
            <ac:spMk id="15" creationId="{F8F57609-E40E-5BFF-4FA3-9FA40D0E1A3C}"/>
          </ac:spMkLst>
        </pc:spChg>
        <pc:spChg chg="add mod ord">
          <ac:chgData name="Teodor Irkliienko" userId="6b0899d4-add2-49c3-ac2e-b52b0c51218a" providerId="ADAL" clId="{74060077-5E89-334C-B3EF-DC0FC11211E6}" dt="2023-07-13T16:12:31.067" v="146" actId="700"/>
          <ac:spMkLst>
            <pc:docMk/>
            <pc:sldMk cId="3933319041" sldId="2147472451"/>
            <ac:spMk id="16" creationId="{4EB57D95-4411-AD66-80BF-1852E265DF1D}"/>
          </ac:spMkLst>
        </pc:spChg>
        <pc:spChg chg="add mod ord">
          <ac:chgData name="Teodor Irkliienko" userId="6b0899d4-add2-49c3-ac2e-b52b0c51218a" providerId="ADAL" clId="{74060077-5E89-334C-B3EF-DC0FC11211E6}" dt="2023-07-13T16:12:31.067" v="146" actId="700"/>
          <ac:spMkLst>
            <pc:docMk/>
            <pc:sldMk cId="3933319041" sldId="2147472451"/>
            <ac:spMk id="17" creationId="{DCAE2145-E8BD-71C8-7243-1CB3F7F49D12}"/>
          </ac:spMkLst>
        </pc:spChg>
        <pc:spChg chg="add mod ord">
          <ac:chgData name="Teodor Irkliienko" userId="6b0899d4-add2-49c3-ac2e-b52b0c51218a" providerId="ADAL" clId="{74060077-5E89-334C-B3EF-DC0FC11211E6}" dt="2023-07-13T16:12:31.067" v="146" actId="700"/>
          <ac:spMkLst>
            <pc:docMk/>
            <pc:sldMk cId="3933319041" sldId="2147472451"/>
            <ac:spMk id="18" creationId="{E22B15F3-6E5B-2905-EF14-17D37274BA7A}"/>
          </ac:spMkLst>
        </pc:spChg>
        <pc:spChg chg="add mod ord">
          <ac:chgData name="Teodor Irkliienko" userId="6b0899d4-add2-49c3-ac2e-b52b0c51218a" providerId="ADAL" clId="{74060077-5E89-334C-B3EF-DC0FC11211E6}" dt="2023-07-13T16:12:31.067" v="146" actId="700"/>
          <ac:spMkLst>
            <pc:docMk/>
            <pc:sldMk cId="3933319041" sldId="2147472451"/>
            <ac:spMk id="19" creationId="{83C0CFBE-BA92-7892-31E4-0F38CC16CF67}"/>
          </ac:spMkLst>
        </pc:spChg>
        <pc:spChg chg="add mod ord">
          <ac:chgData name="Teodor Irkliienko" userId="6b0899d4-add2-49c3-ac2e-b52b0c51218a" providerId="ADAL" clId="{74060077-5E89-334C-B3EF-DC0FC11211E6}" dt="2023-07-13T16:12:31.067" v="146" actId="700"/>
          <ac:spMkLst>
            <pc:docMk/>
            <pc:sldMk cId="3933319041" sldId="2147472451"/>
            <ac:spMk id="20" creationId="{F827CA97-95A1-B729-3000-E31B12B36926}"/>
          </ac:spMkLst>
        </pc:spChg>
        <pc:spChg chg="add mod ord">
          <ac:chgData name="Teodor Irkliienko" userId="6b0899d4-add2-49c3-ac2e-b52b0c51218a" providerId="ADAL" clId="{74060077-5E89-334C-B3EF-DC0FC11211E6}" dt="2023-07-13T16:12:31.067" v="146" actId="700"/>
          <ac:spMkLst>
            <pc:docMk/>
            <pc:sldMk cId="3933319041" sldId="2147472451"/>
            <ac:spMk id="21" creationId="{FDFBB607-6721-F78B-0490-F5C637F3D679}"/>
          </ac:spMkLst>
        </pc:spChg>
        <pc:spChg chg="add mod ord">
          <ac:chgData name="Teodor Irkliienko" userId="6b0899d4-add2-49c3-ac2e-b52b0c51218a" providerId="ADAL" clId="{74060077-5E89-334C-B3EF-DC0FC11211E6}" dt="2023-07-13T16:12:31.067" v="146" actId="700"/>
          <ac:spMkLst>
            <pc:docMk/>
            <pc:sldMk cId="3933319041" sldId="2147472451"/>
            <ac:spMk id="22" creationId="{5663DA60-10F2-3CDF-0BE6-05F96CD863F8}"/>
          </ac:spMkLst>
        </pc:spChg>
      </pc:sldChg>
      <pc:sldChg chg="addSp delSp modSp new mod modClrScheme chgLayout">
        <pc:chgData name="Teodor Irkliienko" userId="6b0899d4-add2-49c3-ac2e-b52b0c51218a" providerId="ADAL" clId="{74060077-5E89-334C-B3EF-DC0FC11211E6}" dt="2023-07-13T18:16:10.060" v="503" actId="20577"/>
        <pc:sldMkLst>
          <pc:docMk/>
          <pc:sldMk cId="383906887" sldId="2147472452"/>
        </pc:sldMkLst>
        <pc:spChg chg="del">
          <ac:chgData name="Teodor Irkliienko" userId="6b0899d4-add2-49c3-ac2e-b52b0c51218a" providerId="ADAL" clId="{74060077-5E89-334C-B3EF-DC0FC11211E6}" dt="2023-07-13T16:12:34.526" v="148" actId="700"/>
          <ac:spMkLst>
            <pc:docMk/>
            <pc:sldMk cId="383906887" sldId="2147472452"/>
            <ac:spMk id="2" creationId="{0B6FE181-C93B-65DE-4AC7-A7EA67328EA8}"/>
          </ac:spMkLst>
        </pc:spChg>
        <pc:spChg chg="del mod ord">
          <ac:chgData name="Teodor Irkliienko" userId="6b0899d4-add2-49c3-ac2e-b52b0c51218a" providerId="ADAL" clId="{74060077-5E89-334C-B3EF-DC0FC11211E6}" dt="2023-07-13T16:12:34.526" v="148" actId="700"/>
          <ac:spMkLst>
            <pc:docMk/>
            <pc:sldMk cId="383906887" sldId="2147472452"/>
            <ac:spMk id="3" creationId="{8C1EDE0A-2ABC-3EC0-EBDF-F121BD0971AE}"/>
          </ac:spMkLst>
        </pc:spChg>
        <pc:spChg chg="del mod ord">
          <ac:chgData name="Teodor Irkliienko" userId="6b0899d4-add2-49c3-ac2e-b52b0c51218a" providerId="ADAL" clId="{74060077-5E89-334C-B3EF-DC0FC11211E6}" dt="2023-07-13T16:12:34.526" v="148" actId="700"/>
          <ac:spMkLst>
            <pc:docMk/>
            <pc:sldMk cId="383906887" sldId="2147472452"/>
            <ac:spMk id="4" creationId="{2E5B0E0C-06CA-62C2-F719-A88B5CA2A3EC}"/>
          </ac:spMkLst>
        </pc:spChg>
        <pc:spChg chg="del">
          <ac:chgData name="Teodor Irkliienko" userId="6b0899d4-add2-49c3-ac2e-b52b0c51218a" providerId="ADAL" clId="{74060077-5E89-334C-B3EF-DC0FC11211E6}" dt="2023-07-13T16:12:34.526" v="148" actId="700"/>
          <ac:spMkLst>
            <pc:docMk/>
            <pc:sldMk cId="383906887" sldId="2147472452"/>
            <ac:spMk id="5" creationId="{68E48B7C-63E1-44E2-5D0E-23E826E3D6C3}"/>
          </ac:spMkLst>
        </pc:spChg>
        <pc:spChg chg="del">
          <ac:chgData name="Teodor Irkliienko" userId="6b0899d4-add2-49c3-ac2e-b52b0c51218a" providerId="ADAL" clId="{74060077-5E89-334C-B3EF-DC0FC11211E6}" dt="2023-07-13T16:12:34.526" v="148" actId="700"/>
          <ac:spMkLst>
            <pc:docMk/>
            <pc:sldMk cId="383906887" sldId="2147472452"/>
            <ac:spMk id="6" creationId="{9F5112B1-C5ED-984D-FB13-EA436EF28ECF}"/>
          </ac:spMkLst>
        </pc:spChg>
        <pc:spChg chg="del mod ord">
          <ac:chgData name="Teodor Irkliienko" userId="6b0899d4-add2-49c3-ac2e-b52b0c51218a" providerId="ADAL" clId="{74060077-5E89-334C-B3EF-DC0FC11211E6}" dt="2023-07-13T16:12:34.526" v="148" actId="700"/>
          <ac:spMkLst>
            <pc:docMk/>
            <pc:sldMk cId="383906887" sldId="2147472452"/>
            <ac:spMk id="7" creationId="{E81D131A-4BA1-BCF2-2C32-EE8B53939AF1}"/>
          </ac:spMkLst>
        </pc:spChg>
        <pc:spChg chg="del mod ord">
          <ac:chgData name="Teodor Irkliienko" userId="6b0899d4-add2-49c3-ac2e-b52b0c51218a" providerId="ADAL" clId="{74060077-5E89-334C-B3EF-DC0FC11211E6}" dt="2023-07-13T16:12:34.526" v="148" actId="700"/>
          <ac:spMkLst>
            <pc:docMk/>
            <pc:sldMk cId="383906887" sldId="2147472452"/>
            <ac:spMk id="8" creationId="{6DBFFADF-BFC1-AFA6-27FA-68E5C055FC5D}"/>
          </ac:spMkLst>
        </pc:spChg>
        <pc:spChg chg="del mod ord">
          <ac:chgData name="Teodor Irkliienko" userId="6b0899d4-add2-49c3-ac2e-b52b0c51218a" providerId="ADAL" clId="{74060077-5E89-334C-B3EF-DC0FC11211E6}" dt="2023-07-13T16:12:34.526" v="148" actId="700"/>
          <ac:spMkLst>
            <pc:docMk/>
            <pc:sldMk cId="383906887" sldId="2147472452"/>
            <ac:spMk id="9" creationId="{BAC61EA5-3523-9941-3BF9-466FA09E4E19}"/>
          </ac:spMkLst>
        </pc:spChg>
        <pc:spChg chg="del mod ord">
          <ac:chgData name="Teodor Irkliienko" userId="6b0899d4-add2-49c3-ac2e-b52b0c51218a" providerId="ADAL" clId="{74060077-5E89-334C-B3EF-DC0FC11211E6}" dt="2023-07-13T16:12:34.526" v="148" actId="700"/>
          <ac:spMkLst>
            <pc:docMk/>
            <pc:sldMk cId="383906887" sldId="2147472452"/>
            <ac:spMk id="10" creationId="{F4646519-B35D-01F0-CD14-3B9796EAAEF0}"/>
          </ac:spMkLst>
        </pc:spChg>
        <pc:spChg chg="add mod ord">
          <ac:chgData name="Teodor Irkliienko" userId="6b0899d4-add2-49c3-ac2e-b52b0c51218a" providerId="ADAL" clId="{74060077-5E89-334C-B3EF-DC0FC11211E6}" dt="2023-07-13T18:15:59.104" v="486" actId="20577"/>
          <ac:spMkLst>
            <pc:docMk/>
            <pc:sldMk cId="383906887" sldId="2147472452"/>
            <ac:spMk id="11" creationId="{6B44FBF4-F581-7A1E-5AC0-9B719DF8E65C}"/>
          </ac:spMkLst>
        </pc:spChg>
        <pc:spChg chg="add mod ord">
          <ac:chgData name="Teodor Irkliienko" userId="6b0899d4-add2-49c3-ac2e-b52b0c51218a" providerId="ADAL" clId="{74060077-5E89-334C-B3EF-DC0FC11211E6}" dt="2023-07-13T18:15:51.392" v="479" actId="20577"/>
          <ac:spMkLst>
            <pc:docMk/>
            <pc:sldMk cId="383906887" sldId="2147472452"/>
            <ac:spMk id="12" creationId="{A3922BC2-ED55-EABB-11DB-9071CE0C4F30}"/>
          </ac:spMkLst>
        </pc:spChg>
        <pc:spChg chg="add mod ord">
          <ac:chgData name="Teodor Irkliienko" userId="6b0899d4-add2-49c3-ac2e-b52b0c51218a" providerId="ADAL" clId="{74060077-5E89-334C-B3EF-DC0FC11211E6}" dt="2023-07-13T16:12:34.526" v="148" actId="700"/>
          <ac:spMkLst>
            <pc:docMk/>
            <pc:sldMk cId="383906887" sldId="2147472452"/>
            <ac:spMk id="13" creationId="{B2EC12BD-22CD-D9F2-723D-AC6752843270}"/>
          </ac:spMkLst>
        </pc:spChg>
        <pc:spChg chg="add mod ord">
          <ac:chgData name="Teodor Irkliienko" userId="6b0899d4-add2-49c3-ac2e-b52b0c51218a" providerId="ADAL" clId="{74060077-5E89-334C-B3EF-DC0FC11211E6}" dt="2023-07-13T16:12:34.526" v="148" actId="700"/>
          <ac:spMkLst>
            <pc:docMk/>
            <pc:sldMk cId="383906887" sldId="2147472452"/>
            <ac:spMk id="14" creationId="{E0F44853-4B11-C750-998F-42A1C915F7B6}"/>
          </ac:spMkLst>
        </pc:spChg>
        <pc:spChg chg="add mod ord">
          <ac:chgData name="Teodor Irkliienko" userId="6b0899d4-add2-49c3-ac2e-b52b0c51218a" providerId="ADAL" clId="{74060077-5E89-334C-B3EF-DC0FC11211E6}" dt="2023-07-13T18:16:04.235" v="493" actId="20577"/>
          <ac:spMkLst>
            <pc:docMk/>
            <pc:sldMk cId="383906887" sldId="2147472452"/>
            <ac:spMk id="15" creationId="{90B5989C-C511-8233-270B-4DFFC5827C18}"/>
          </ac:spMkLst>
        </pc:spChg>
        <pc:spChg chg="add mod ord">
          <ac:chgData name="Teodor Irkliienko" userId="6b0899d4-add2-49c3-ac2e-b52b0c51218a" providerId="ADAL" clId="{74060077-5E89-334C-B3EF-DC0FC11211E6}" dt="2023-07-13T18:16:10.060" v="503" actId="20577"/>
          <ac:spMkLst>
            <pc:docMk/>
            <pc:sldMk cId="383906887" sldId="2147472452"/>
            <ac:spMk id="16" creationId="{08FBB11D-F1DC-E805-E59B-13D0DE54CA7F}"/>
          </ac:spMkLst>
        </pc:spChg>
      </pc:sldChg>
      <pc:sldChg chg="addSp delSp modSp new mod modClrScheme chgLayout">
        <pc:chgData name="Teodor Irkliienko" userId="6b0899d4-add2-49c3-ac2e-b52b0c51218a" providerId="ADAL" clId="{74060077-5E89-334C-B3EF-DC0FC11211E6}" dt="2023-07-13T17:23:00.762" v="204"/>
        <pc:sldMkLst>
          <pc:docMk/>
          <pc:sldMk cId="3489677149" sldId="2147472453"/>
        </pc:sldMkLst>
        <pc:spChg chg="del mod ord">
          <ac:chgData name="Teodor Irkliienko" userId="6b0899d4-add2-49c3-ac2e-b52b0c51218a" providerId="ADAL" clId="{74060077-5E89-334C-B3EF-DC0FC11211E6}" dt="2023-07-13T16:12:37.719" v="150" actId="700"/>
          <ac:spMkLst>
            <pc:docMk/>
            <pc:sldMk cId="3489677149" sldId="2147472453"/>
            <ac:spMk id="2" creationId="{D7DC6009-B16C-915E-51EB-77F259BE2F12}"/>
          </ac:spMkLst>
        </pc:spChg>
        <pc:spChg chg="del mod ord">
          <ac:chgData name="Teodor Irkliienko" userId="6b0899d4-add2-49c3-ac2e-b52b0c51218a" providerId="ADAL" clId="{74060077-5E89-334C-B3EF-DC0FC11211E6}" dt="2023-07-13T16:12:37.719" v="150" actId="700"/>
          <ac:spMkLst>
            <pc:docMk/>
            <pc:sldMk cId="3489677149" sldId="2147472453"/>
            <ac:spMk id="3" creationId="{DE8DBC79-3278-4111-9FE2-463CFF9D206E}"/>
          </ac:spMkLst>
        </pc:spChg>
        <pc:spChg chg="del mod ord">
          <ac:chgData name="Teodor Irkliienko" userId="6b0899d4-add2-49c3-ac2e-b52b0c51218a" providerId="ADAL" clId="{74060077-5E89-334C-B3EF-DC0FC11211E6}" dt="2023-07-13T16:12:37.719" v="150" actId="700"/>
          <ac:spMkLst>
            <pc:docMk/>
            <pc:sldMk cId="3489677149" sldId="2147472453"/>
            <ac:spMk id="4" creationId="{427645DC-E41A-321F-6F7B-2DDBC9724FB7}"/>
          </ac:spMkLst>
        </pc:spChg>
        <pc:spChg chg="del mod ord">
          <ac:chgData name="Teodor Irkliienko" userId="6b0899d4-add2-49c3-ac2e-b52b0c51218a" providerId="ADAL" clId="{74060077-5E89-334C-B3EF-DC0FC11211E6}" dt="2023-07-13T16:12:37.719" v="150" actId="700"/>
          <ac:spMkLst>
            <pc:docMk/>
            <pc:sldMk cId="3489677149" sldId="2147472453"/>
            <ac:spMk id="5" creationId="{F445F032-F051-D75D-A00F-1ADD8FC01142}"/>
          </ac:spMkLst>
        </pc:spChg>
        <pc:spChg chg="del mod ord">
          <ac:chgData name="Teodor Irkliienko" userId="6b0899d4-add2-49c3-ac2e-b52b0c51218a" providerId="ADAL" clId="{74060077-5E89-334C-B3EF-DC0FC11211E6}" dt="2023-07-13T16:12:37.719" v="150" actId="700"/>
          <ac:spMkLst>
            <pc:docMk/>
            <pc:sldMk cId="3489677149" sldId="2147472453"/>
            <ac:spMk id="6" creationId="{F8DD98E9-59D7-057E-A615-C937EE091DDE}"/>
          </ac:spMkLst>
        </pc:spChg>
        <pc:spChg chg="del mod ord">
          <ac:chgData name="Teodor Irkliienko" userId="6b0899d4-add2-49c3-ac2e-b52b0c51218a" providerId="ADAL" clId="{74060077-5E89-334C-B3EF-DC0FC11211E6}" dt="2023-07-13T16:12:37.719" v="150" actId="700"/>
          <ac:spMkLst>
            <pc:docMk/>
            <pc:sldMk cId="3489677149" sldId="2147472453"/>
            <ac:spMk id="7" creationId="{88C88D13-2AAF-83AA-9131-22B0061DBBDF}"/>
          </ac:spMkLst>
        </pc:spChg>
        <pc:spChg chg="add mod ord">
          <ac:chgData name="Teodor Irkliienko" userId="6b0899d4-add2-49c3-ac2e-b52b0c51218a" providerId="ADAL" clId="{74060077-5E89-334C-B3EF-DC0FC11211E6}" dt="2023-07-13T17:23:00.762" v="204"/>
          <ac:spMkLst>
            <pc:docMk/>
            <pc:sldMk cId="3489677149" sldId="2147472453"/>
            <ac:spMk id="8" creationId="{4694382C-49CE-7673-CF22-8E8EAABAF031}"/>
          </ac:spMkLst>
        </pc:spChg>
        <pc:spChg chg="add mod ord">
          <ac:chgData name="Teodor Irkliienko" userId="6b0899d4-add2-49c3-ac2e-b52b0c51218a" providerId="ADAL" clId="{74060077-5E89-334C-B3EF-DC0FC11211E6}" dt="2023-07-13T17:23:00.762" v="204"/>
          <ac:spMkLst>
            <pc:docMk/>
            <pc:sldMk cId="3489677149" sldId="2147472453"/>
            <ac:spMk id="9" creationId="{9B8001E8-BD94-B868-D9ED-DF44310A71F4}"/>
          </ac:spMkLst>
        </pc:spChg>
        <pc:spChg chg="add mod ord">
          <ac:chgData name="Teodor Irkliienko" userId="6b0899d4-add2-49c3-ac2e-b52b0c51218a" providerId="ADAL" clId="{74060077-5E89-334C-B3EF-DC0FC11211E6}" dt="2023-07-13T17:23:00.762" v="204"/>
          <ac:spMkLst>
            <pc:docMk/>
            <pc:sldMk cId="3489677149" sldId="2147472453"/>
            <ac:spMk id="10" creationId="{E7C407A0-AFFE-803A-9B5E-85E995F83B16}"/>
          </ac:spMkLst>
        </pc:spChg>
        <pc:spChg chg="add mod ord">
          <ac:chgData name="Teodor Irkliienko" userId="6b0899d4-add2-49c3-ac2e-b52b0c51218a" providerId="ADAL" clId="{74060077-5E89-334C-B3EF-DC0FC11211E6}" dt="2023-07-13T17:23:00.762" v="204"/>
          <ac:spMkLst>
            <pc:docMk/>
            <pc:sldMk cId="3489677149" sldId="2147472453"/>
            <ac:spMk id="11" creationId="{23F0DB2C-2231-DD5C-6BD8-E27ED6C057BC}"/>
          </ac:spMkLst>
        </pc:spChg>
        <pc:spChg chg="add mod ord">
          <ac:chgData name="Teodor Irkliienko" userId="6b0899d4-add2-49c3-ac2e-b52b0c51218a" providerId="ADAL" clId="{74060077-5E89-334C-B3EF-DC0FC11211E6}" dt="2023-07-13T17:23:00.762" v="204"/>
          <ac:spMkLst>
            <pc:docMk/>
            <pc:sldMk cId="3489677149" sldId="2147472453"/>
            <ac:spMk id="12" creationId="{C5518220-15D1-9D03-6871-5F47103B77CE}"/>
          </ac:spMkLst>
        </pc:spChg>
        <pc:spChg chg="add mod ord">
          <ac:chgData name="Teodor Irkliienko" userId="6b0899d4-add2-49c3-ac2e-b52b0c51218a" providerId="ADAL" clId="{74060077-5E89-334C-B3EF-DC0FC11211E6}" dt="2023-07-13T17:23:00.762" v="204"/>
          <ac:spMkLst>
            <pc:docMk/>
            <pc:sldMk cId="3489677149" sldId="2147472453"/>
            <ac:spMk id="13" creationId="{3A15BA48-D1B1-B5F7-9794-137C0F4C4B70}"/>
          </ac:spMkLst>
        </pc:spChg>
        <pc:spChg chg="add mod ord">
          <ac:chgData name="Teodor Irkliienko" userId="6b0899d4-add2-49c3-ac2e-b52b0c51218a" providerId="ADAL" clId="{74060077-5E89-334C-B3EF-DC0FC11211E6}" dt="2023-07-13T17:23:00.762" v="204"/>
          <ac:spMkLst>
            <pc:docMk/>
            <pc:sldMk cId="3489677149" sldId="2147472453"/>
            <ac:spMk id="14" creationId="{6BDECC44-BC62-E5DD-43AD-EB9F841F8B16}"/>
          </ac:spMkLst>
        </pc:spChg>
        <pc:spChg chg="add mod ord">
          <ac:chgData name="Teodor Irkliienko" userId="6b0899d4-add2-49c3-ac2e-b52b0c51218a" providerId="ADAL" clId="{74060077-5E89-334C-B3EF-DC0FC11211E6}" dt="2023-07-13T17:23:00.762" v="204"/>
          <ac:spMkLst>
            <pc:docMk/>
            <pc:sldMk cId="3489677149" sldId="2147472453"/>
            <ac:spMk id="15" creationId="{974A1150-7AD6-03B0-5629-511FC3077789}"/>
          </ac:spMkLst>
        </pc:spChg>
        <pc:spChg chg="add mod ord">
          <ac:chgData name="Teodor Irkliienko" userId="6b0899d4-add2-49c3-ac2e-b52b0c51218a" providerId="ADAL" clId="{74060077-5E89-334C-B3EF-DC0FC11211E6}" dt="2023-07-13T17:23:00.762" v="204"/>
          <ac:spMkLst>
            <pc:docMk/>
            <pc:sldMk cId="3489677149" sldId="2147472453"/>
            <ac:spMk id="16" creationId="{FFE32BF2-9B6E-6CE5-34AE-A155969BDB94}"/>
          </ac:spMkLst>
        </pc:spChg>
      </pc:sldChg>
      <pc:sldChg chg="addSp delSp modSp new mod modClrScheme chgLayout">
        <pc:chgData name="Teodor Irkliienko" userId="6b0899d4-add2-49c3-ac2e-b52b0c51218a" providerId="ADAL" clId="{74060077-5E89-334C-B3EF-DC0FC11211E6}" dt="2023-07-13T16:12:40.451" v="152" actId="700"/>
        <pc:sldMkLst>
          <pc:docMk/>
          <pc:sldMk cId="2013680478" sldId="2147472454"/>
        </pc:sldMkLst>
        <pc:spChg chg="del mod ord">
          <ac:chgData name="Teodor Irkliienko" userId="6b0899d4-add2-49c3-ac2e-b52b0c51218a" providerId="ADAL" clId="{74060077-5E89-334C-B3EF-DC0FC11211E6}" dt="2023-07-13T16:12:40.451" v="152" actId="700"/>
          <ac:spMkLst>
            <pc:docMk/>
            <pc:sldMk cId="2013680478" sldId="2147472454"/>
            <ac:spMk id="2" creationId="{99014BED-AADF-16EF-163B-1701F0E2C2CA}"/>
          </ac:spMkLst>
        </pc:spChg>
        <pc:spChg chg="del mod ord">
          <ac:chgData name="Teodor Irkliienko" userId="6b0899d4-add2-49c3-ac2e-b52b0c51218a" providerId="ADAL" clId="{74060077-5E89-334C-B3EF-DC0FC11211E6}" dt="2023-07-13T16:12:40.451" v="152" actId="700"/>
          <ac:spMkLst>
            <pc:docMk/>
            <pc:sldMk cId="2013680478" sldId="2147472454"/>
            <ac:spMk id="3" creationId="{6E9E159E-007D-FA37-C061-CDF7D2C8A5B5}"/>
          </ac:spMkLst>
        </pc:spChg>
        <pc:spChg chg="del mod ord">
          <ac:chgData name="Teodor Irkliienko" userId="6b0899d4-add2-49c3-ac2e-b52b0c51218a" providerId="ADAL" clId="{74060077-5E89-334C-B3EF-DC0FC11211E6}" dt="2023-07-13T16:12:40.451" v="152" actId="700"/>
          <ac:spMkLst>
            <pc:docMk/>
            <pc:sldMk cId="2013680478" sldId="2147472454"/>
            <ac:spMk id="4" creationId="{55BA1FDE-1BEF-0357-C0F5-B76DDC4287F9}"/>
          </ac:spMkLst>
        </pc:spChg>
        <pc:spChg chg="del mod ord">
          <ac:chgData name="Teodor Irkliienko" userId="6b0899d4-add2-49c3-ac2e-b52b0c51218a" providerId="ADAL" clId="{74060077-5E89-334C-B3EF-DC0FC11211E6}" dt="2023-07-13T16:12:40.451" v="152" actId="700"/>
          <ac:spMkLst>
            <pc:docMk/>
            <pc:sldMk cId="2013680478" sldId="2147472454"/>
            <ac:spMk id="5" creationId="{BEB77F97-FEE4-B4BD-1A0D-C839E637F8EC}"/>
          </ac:spMkLst>
        </pc:spChg>
        <pc:spChg chg="del mod ord">
          <ac:chgData name="Teodor Irkliienko" userId="6b0899d4-add2-49c3-ac2e-b52b0c51218a" providerId="ADAL" clId="{74060077-5E89-334C-B3EF-DC0FC11211E6}" dt="2023-07-13T16:12:40.451" v="152" actId="700"/>
          <ac:spMkLst>
            <pc:docMk/>
            <pc:sldMk cId="2013680478" sldId="2147472454"/>
            <ac:spMk id="6" creationId="{16BB2A91-C88A-9D7D-72DF-0C4907610F79}"/>
          </ac:spMkLst>
        </pc:spChg>
        <pc:spChg chg="del mod ord">
          <ac:chgData name="Teodor Irkliienko" userId="6b0899d4-add2-49c3-ac2e-b52b0c51218a" providerId="ADAL" clId="{74060077-5E89-334C-B3EF-DC0FC11211E6}" dt="2023-07-13T16:12:40.451" v="152" actId="700"/>
          <ac:spMkLst>
            <pc:docMk/>
            <pc:sldMk cId="2013680478" sldId="2147472454"/>
            <ac:spMk id="7" creationId="{EB72658F-F544-90C7-83B7-2C999DBD12E5}"/>
          </ac:spMkLst>
        </pc:spChg>
        <pc:spChg chg="del mod ord">
          <ac:chgData name="Teodor Irkliienko" userId="6b0899d4-add2-49c3-ac2e-b52b0c51218a" providerId="ADAL" clId="{74060077-5E89-334C-B3EF-DC0FC11211E6}" dt="2023-07-13T16:12:40.451" v="152" actId="700"/>
          <ac:spMkLst>
            <pc:docMk/>
            <pc:sldMk cId="2013680478" sldId="2147472454"/>
            <ac:spMk id="8" creationId="{67EE7B61-8F85-65C5-CF38-21B121A743BA}"/>
          </ac:spMkLst>
        </pc:spChg>
        <pc:spChg chg="del mod ord">
          <ac:chgData name="Teodor Irkliienko" userId="6b0899d4-add2-49c3-ac2e-b52b0c51218a" providerId="ADAL" clId="{74060077-5E89-334C-B3EF-DC0FC11211E6}" dt="2023-07-13T16:12:40.451" v="152" actId="700"/>
          <ac:spMkLst>
            <pc:docMk/>
            <pc:sldMk cId="2013680478" sldId="2147472454"/>
            <ac:spMk id="9" creationId="{E256B483-C8FC-F9E4-EB97-5DE67EFCC9CB}"/>
          </ac:spMkLst>
        </pc:spChg>
        <pc:spChg chg="del mod ord">
          <ac:chgData name="Teodor Irkliienko" userId="6b0899d4-add2-49c3-ac2e-b52b0c51218a" providerId="ADAL" clId="{74060077-5E89-334C-B3EF-DC0FC11211E6}" dt="2023-07-13T16:12:40.451" v="152" actId="700"/>
          <ac:spMkLst>
            <pc:docMk/>
            <pc:sldMk cId="2013680478" sldId="2147472454"/>
            <ac:spMk id="10" creationId="{7BD0495E-D73B-AFEB-D045-85FD8BB6F4E4}"/>
          </ac:spMkLst>
        </pc:spChg>
        <pc:spChg chg="add mod ord">
          <ac:chgData name="Teodor Irkliienko" userId="6b0899d4-add2-49c3-ac2e-b52b0c51218a" providerId="ADAL" clId="{74060077-5E89-334C-B3EF-DC0FC11211E6}" dt="2023-07-13T16:12:40.451" v="152" actId="700"/>
          <ac:spMkLst>
            <pc:docMk/>
            <pc:sldMk cId="2013680478" sldId="2147472454"/>
            <ac:spMk id="11" creationId="{78097795-5684-E203-B594-AA049B48C927}"/>
          </ac:spMkLst>
        </pc:spChg>
        <pc:spChg chg="add mod ord">
          <ac:chgData name="Teodor Irkliienko" userId="6b0899d4-add2-49c3-ac2e-b52b0c51218a" providerId="ADAL" clId="{74060077-5E89-334C-B3EF-DC0FC11211E6}" dt="2023-07-13T16:12:40.451" v="152" actId="700"/>
          <ac:spMkLst>
            <pc:docMk/>
            <pc:sldMk cId="2013680478" sldId="2147472454"/>
            <ac:spMk id="12" creationId="{853C62FF-AF7C-8574-E295-82733F0DCAC5}"/>
          </ac:spMkLst>
        </pc:spChg>
        <pc:spChg chg="add mod ord">
          <ac:chgData name="Teodor Irkliienko" userId="6b0899d4-add2-49c3-ac2e-b52b0c51218a" providerId="ADAL" clId="{74060077-5E89-334C-B3EF-DC0FC11211E6}" dt="2023-07-13T16:12:40.451" v="152" actId="700"/>
          <ac:spMkLst>
            <pc:docMk/>
            <pc:sldMk cId="2013680478" sldId="2147472454"/>
            <ac:spMk id="13" creationId="{934C9EBA-A635-6973-EF32-287E8C60202B}"/>
          </ac:spMkLst>
        </pc:spChg>
        <pc:spChg chg="add mod ord">
          <ac:chgData name="Teodor Irkliienko" userId="6b0899d4-add2-49c3-ac2e-b52b0c51218a" providerId="ADAL" clId="{74060077-5E89-334C-B3EF-DC0FC11211E6}" dt="2023-07-13T16:12:40.451" v="152" actId="700"/>
          <ac:spMkLst>
            <pc:docMk/>
            <pc:sldMk cId="2013680478" sldId="2147472454"/>
            <ac:spMk id="14" creationId="{3207F092-98CB-CB44-824E-C6AA6140F156}"/>
          </ac:spMkLst>
        </pc:spChg>
        <pc:spChg chg="add mod ord">
          <ac:chgData name="Teodor Irkliienko" userId="6b0899d4-add2-49c3-ac2e-b52b0c51218a" providerId="ADAL" clId="{74060077-5E89-334C-B3EF-DC0FC11211E6}" dt="2023-07-13T16:12:40.451" v="152" actId="700"/>
          <ac:spMkLst>
            <pc:docMk/>
            <pc:sldMk cId="2013680478" sldId="2147472454"/>
            <ac:spMk id="15" creationId="{D22B3693-DA3C-D9BF-0AF1-F3E66FD1BD5B}"/>
          </ac:spMkLst>
        </pc:spChg>
        <pc:spChg chg="add mod ord">
          <ac:chgData name="Teodor Irkliienko" userId="6b0899d4-add2-49c3-ac2e-b52b0c51218a" providerId="ADAL" clId="{74060077-5E89-334C-B3EF-DC0FC11211E6}" dt="2023-07-13T16:12:40.451" v="152" actId="700"/>
          <ac:spMkLst>
            <pc:docMk/>
            <pc:sldMk cId="2013680478" sldId="2147472454"/>
            <ac:spMk id="16" creationId="{C9C12BCC-B593-D80C-2469-DD72DD165D7C}"/>
          </ac:spMkLst>
        </pc:spChg>
        <pc:spChg chg="add mod ord">
          <ac:chgData name="Teodor Irkliienko" userId="6b0899d4-add2-49c3-ac2e-b52b0c51218a" providerId="ADAL" clId="{74060077-5E89-334C-B3EF-DC0FC11211E6}" dt="2023-07-13T16:12:40.451" v="152" actId="700"/>
          <ac:spMkLst>
            <pc:docMk/>
            <pc:sldMk cId="2013680478" sldId="2147472454"/>
            <ac:spMk id="17" creationId="{1AAEFD35-2FA3-C955-3B32-743E5B01E42F}"/>
          </ac:spMkLst>
        </pc:spChg>
        <pc:spChg chg="add mod ord">
          <ac:chgData name="Teodor Irkliienko" userId="6b0899d4-add2-49c3-ac2e-b52b0c51218a" providerId="ADAL" clId="{74060077-5E89-334C-B3EF-DC0FC11211E6}" dt="2023-07-13T16:12:40.451" v="152" actId="700"/>
          <ac:spMkLst>
            <pc:docMk/>
            <pc:sldMk cId="2013680478" sldId="2147472454"/>
            <ac:spMk id="18" creationId="{C1C64E2F-FB21-65B2-FBD8-EAFFE670EB12}"/>
          </ac:spMkLst>
        </pc:spChg>
        <pc:spChg chg="add mod ord">
          <ac:chgData name="Teodor Irkliienko" userId="6b0899d4-add2-49c3-ac2e-b52b0c51218a" providerId="ADAL" clId="{74060077-5E89-334C-B3EF-DC0FC11211E6}" dt="2023-07-13T16:12:40.451" v="152" actId="700"/>
          <ac:spMkLst>
            <pc:docMk/>
            <pc:sldMk cId="2013680478" sldId="2147472454"/>
            <ac:spMk id="19" creationId="{436753F7-C103-CDE3-86E2-1A73981835DC}"/>
          </ac:spMkLst>
        </pc:spChg>
        <pc:spChg chg="add mod ord">
          <ac:chgData name="Teodor Irkliienko" userId="6b0899d4-add2-49c3-ac2e-b52b0c51218a" providerId="ADAL" clId="{74060077-5E89-334C-B3EF-DC0FC11211E6}" dt="2023-07-13T16:12:40.451" v="152" actId="700"/>
          <ac:spMkLst>
            <pc:docMk/>
            <pc:sldMk cId="2013680478" sldId="2147472454"/>
            <ac:spMk id="20" creationId="{8BC68D59-EEC4-3CAB-E443-49370391EED0}"/>
          </ac:spMkLst>
        </pc:spChg>
        <pc:spChg chg="add mod ord">
          <ac:chgData name="Teodor Irkliienko" userId="6b0899d4-add2-49c3-ac2e-b52b0c51218a" providerId="ADAL" clId="{74060077-5E89-334C-B3EF-DC0FC11211E6}" dt="2023-07-13T16:12:40.451" v="152" actId="700"/>
          <ac:spMkLst>
            <pc:docMk/>
            <pc:sldMk cId="2013680478" sldId="2147472454"/>
            <ac:spMk id="21" creationId="{1AA09631-3062-D701-6F75-5381107E74D2}"/>
          </ac:spMkLst>
        </pc:spChg>
        <pc:spChg chg="add mod ord">
          <ac:chgData name="Teodor Irkliienko" userId="6b0899d4-add2-49c3-ac2e-b52b0c51218a" providerId="ADAL" clId="{74060077-5E89-334C-B3EF-DC0FC11211E6}" dt="2023-07-13T16:12:40.451" v="152" actId="700"/>
          <ac:spMkLst>
            <pc:docMk/>
            <pc:sldMk cId="2013680478" sldId="2147472454"/>
            <ac:spMk id="22" creationId="{76B4F50A-4C48-AB01-B58D-5243F8914082}"/>
          </ac:spMkLst>
        </pc:spChg>
      </pc:sldChg>
      <pc:sldChg chg="addSp delSp modSp new mod modClrScheme chgLayout">
        <pc:chgData name="Teodor Irkliienko" userId="6b0899d4-add2-49c3-ac2e-b52b0c51218a" providerId="ADAL" clId="{74060077-5E89-334C-B3EF-DC0FC11211E6}" dt="2023-07-13T16:12:49.210" v="154" actId="700"/>
        <pc:sldMkLst>
          <pc:docMk/>
          <pc:sldMk cId="651562808" sldId="2147472455"/>
        </pc:sldMkLst>
        <pc:spChg chg="del mod ord">
          <ac:chgData name="Teodor Irkliienko" userId="6b0899d4-add2-49c3-ac2e-b52b0c51218a" providerId="ADAL" clId="{74060077-5E89-334C-B3EF-DC0FC11211E6}" dt="2023-07-13T16:12:49.210" v="154" actId="700"/>
          <ac:spMkLst>
            <pc:docMk/>
            <pc:sldMk cId="651562808" sldId="2147472455"/>
            <ac:spMk id="2" creationId="{B4D599BC-13A6-982C-A8F2-504EC4F7CBFA}"/>
          </ac:spMkLst>
        </pc:spChg>
        <pc:spChg chg="del mod ord">
          <ac:chgData name="Teodor Irkliienko" userId="6b0899d4-add2-49c3-ac2e-b52b0c51218a" providerId="ADAL" clId="{74060077-5E89-334C-B3EF-DC0FC11211E6}" dt="2023-07-13T16:12:49.210" v="154" actId="700"/>
          <ac:spMkLst>
            <pc:docMk/>
            <pc:sldMk cId="651562808" sldId="2147472455"/>
            <ac:spMk id="3" creationId="{0410060B-A4D2-66E8-6D3E-46DB924BDE44}"/>
          </ac:spMkLst>
        </pc:spChg>
        <pc:spChg chg="del mod ord">
          <ac:chgData name="Teodor Irkliienko" userId="6b0899d4-add2-49c3-ac2e-b52b0c51218a" providerId="ADAL" clId="{74060077-5E89-334C-B3EF-DC0FC11211E6}" dt="2023-07-13T16:12:49.210" v="154" actId="700"/>
          <ac:spMkLst>
            <pc:docMk/>
            <pc:sldMk cId="651562808" sldId="2147472455"/>
            <ac:spMk id="4" creationId="{9FE321A7-173C-1F24-4258-A6999CC7D828}"/>
          </ac:spMkLst>
        </pc:spChg>
        <pc:spChg chg="del">
          <ac:chgData name="Teodor Irkliienko" userId="6b0899d4-add2-49c3-ac2e-b52b0c51218a" providerId="ADAL" clId="{74060077-5E89-334C-B3EF-DC0FC11211E6}" dt="2023-07-13T16:12:49.210" v="154" actId="700"/>
          <ac:spMkLst>
            <pc:docMk/>
            <pc:sldMk cId="651562808" sldId="2147472455"/>
            <ac:spMk id="5" creationId="{673232FA-33CC-F52E-2735-192AB60AE820}"/>
          </ac:spMkLst>
        </pc:spChg>
        <pc:spChg chg="del mod ord">
          <ac:chgData name="Teodor Irkliienko" userId="6b0899d4-add2-49c3-ac2e-b52b0c51218a" providerId="ADAL" clId="{74060077-5E89-334C-B3EF-DC0FC11211E6}" dt="2023-07-13T16:12:49.210" v="154" actId="700"/>
          <ac:spMkLst>
            <pc:docMk/>
            <pc:sldMk cId="651562808" sldId="2147472455"/>
            <ac:spMk id="6" creationId="{C3E953C3-FF68-B13A-826E-100D17B474BB}"/>
          </ac:spMkLst>
        </pc:spChg>
        <pc:spChg chg="del mod ord">
          <ac:chgData name="Teodor Irkliienko" userId="6b0899d4-add2-49c3-ac2e-b52b0c51218a" providerId="ADAL" clId="{74060077-5E89-334C-B3EF-DC0FC11211E6}" dt="2023-07-13T16:12:49.210" v="154" actId="700"/>
          <ac:spMkLst>
            <pc:docMk/>
            <pc:sldMk cId="651562808" sldId="2147472455"/>
            <ac:spMk id="7" creationId="{BEBE8918-D5A8-73AE-0C54-553617EC5179}"/>
          </ac:spMkLst>
        </pc:spChg>
        <pc:spChg chg="del mod ord">
          <ac:chgData name="Teodor Irkliienko" userId="6b0899d4-add2-49c3-ac2e-b52b0c51218a" providerId="ADAL" clId="{74060077-5E89-334C-B3EF-DC0FC11211E6}" dt="2023-07-13T16:12:49.210" v="154" actId="700"/>
          <ac:spMkLst>
            <pc:docMk/>
            <pc:sldMk cId="651562808" sldId="2147472455"/>
            <ac:spMk id="8" creationId="{D2BB56AD-FB32-7C9D-6DEF-4A30ED9564AD}"/>
          </ac:spMkLst>
        </pc:spChg>
        <pc:spChg chg="del mod ord">
          <ac:chgData name="Teodor Irkliienko" userId="6b0899d4-add2-49c3-ac2e-b52b0c51218a" providerId="ADAL" clId="{74060077-5E89-334C-B3EF-DC0FC11211E6}" dt="2023-07-13T16:12:49.210" v="154" actId="700"/>
          <ac:spMkLst>
            <pc:docMk/>
            <pc:sldMk cId="651562808" sldId="2147472455"/>
            <ac:spMk id="9" creationId="{4ADD97B5-1F21-0401-D546-31357A520FE1}"/>
          </ac:spMkLst>
        </pc:spChg>
        <pc:spChg chg="del mod ord">
          <ac:chgData name="Teodor Irkliienko" userId="6b0899d4-add2-49c3-ac2e-b52b0c51218a" providerId="ADAL" clId="{74060077-5E89-334C-B3EF-DC0FC11211E6}" dt="2023-07-13T16:12:49.210" v="154" actId="700"/>
          <ac:spMkLst>
            <pc:docMk/>
            <pc:sldMk cId="651562808" sldId="2147472455"/>
            <ac:spMk id="10" creationId="{5B54B539-8B62-3715-D4EE-E1C0BA7E4CBD}"/>
          </ac:spMkLst>
        </pc:spChg>
        <pc:spChg chg="del mod ord">
          <ac:chgData name="Teodor Irkliienko" userId="6b0899d4-add2-49c3-ac2e-b52b0c51218a" providerId="ADAL" clId="{74060077-5E89-334C-B3EF-DC0FC11211E6}" dt="2023-07-13T16:12:49.210" v="154" actId="700"/>
          <ac:spMkLst>
            <pc:docMk/>
            <pc:sldMk cId="651562808" sldId="2147472455"/>
            <ac:spMk id="11" creationId="{30BA0A16-DA9B-3F5B-F3AC-94C29ACCC9EB}"/>
          </ac:spMkLst>
        </pc:spChg>
        <pc:spChg chg="del">
          <ac:chgData name="Teodor Irkliienko" userId="6b0899d4-add2-49c3-ac2e-b52b0c51218a" providerId="ADAL" clId="{74060077-5E89-334C-B3EF-DC0FC11211E6}" dt="2023-07-13T16:12:49.210" v="154" actId="700"/>
          <ac:spMkLst>
            <pc:docMk/>
            <pc:sldMk cId="651562808" sldId="2147472455"/>
            <ac:spMk id="12" creationId="{B3E73271-F22A-08F9-E64E-E4657331DEDA}"/>
          </ac:spMkLst>
        </pc:spChg>
        <pc:spChg chg="del">
          <ac:chgData name="Teodor Irkliienko" userId="6b0899d4-add2-49c3-ac2e-b52b0c51218a" providerId="ADAL" clId="{74060077-5E89-334C-B3EF-DC0FC11211E6}" dt="2023-07-13T16:12:49.210" v="154" actId="700"/>
          <ac:spMkLst>
            <pc:docMk/>
            <pc:sldMk cId="651562808" sldId="2147472455"/>
            <ac:spMk id="13" creationId="{10EF9CA5-EB5B-20F6-AAC6-747AE60EE663}"/>
          </ac:spMkLst>
        </pc:spChg>
        <pc:spChg chg="add mod ord">
          <ac:chgData name="Teodor Irkliienko" userId="6b0899d4-add2-49c3-ac2e-b52b0c51218a" providerId="ADAL" clId="{74060077-5E89-334C-B3EF-DC0FC11211E6}" dt="2023-07-13T16:12:49.210" v="154" actId="700"/>
          <ac:spMkLst>
            <pc:docMk/>
            <pc:sldMk cId="651562808" sldId="2147472455"/>
            <ac:spMk id="14" creationId="{1CFEEF85-1748-63A6-7F7B-AB9D0B02671A}"/>
          </ac:spMkLst>
        </pc:spChg>
        <pc:spChg chg="add mod ord">
          <ac:chgData name="Teodor Irkliienko" userId="6b0899d4-add2-49c3-ac2e-b52b0c51218a" providerId="ADAL" clId="{74060077-5E89-334C-B3EF-DC0FC11211E6}" dt="2023-07-13T16:12:49.210" v="154" actId="700"/>
          <ac:spMkLst>
            <pc:docMk/>
            <pc:sldMk cId="651562808" sldId="2147472455"/>
            <ac:spMk id="15" creationId="{99B795EB-9964-A49D-289E-8FF1ABA3723B}"/>
          </ac:spMkLst>
        </pc:spChg>
        <pc:spChg chg="add mod ord">
          <ac:chgData name="Teodor Irkliienko" userId="6b0899d4-add2-49c3-ac2e-b52b0c51218a" providerId="ADAL" clId="{74060077-5E89-334C-B3EF-DC0FC11211E6}" dt="2023-07-13T16:12:49.210" v="154" actId="700"/>
          <ac:spMkLst>
            <pc:docMk/>
            <pc:sldMk cId="651562808" sldId="2147472455"/>
            <ac:spMk id="16" creationId="{2A80BDD1-6541-A224-D7E3-BE16F686279A}"/>
          </ac:spMkLst>
        </pc:spChg>
        <pc:spChg chg="add mod ord">
          <ac:chgData name="Teodor Irkliienko" userId="6b0899d4-add2-49c3-ac2e-b52b0c51218a" providerId="ADAL" clId="{74060077-5E89-334C-B3EF-DC0FC11211E6}" dt="2023-07-13T16:12:49.210" v="154" actId="700"/>
          <ac:spMkLst>
            <pc:docMk/>
            <pc:sldMk cId="651562808" sldId="2147472455"/>
            <ac:spMk id="17" creationId="{D3D354C3-1DC2-2EE2-A6A4-864CA9DA5864}"/>
          </ac:spMkLst>
        </pc:spChg>
        <pc:spChg chg="add mod ord">
          <ac:chgData name="Teodor Irkliienko" userId="6b0899d4-add2-49c3-ac2e-b52b0c51218a" providerId="ADAL" clId="{74060077-5E89-334C-B3EF-DC0FC11211E6}" dt="2023-07-13T16:12:49.210" v="154" actId="700"/>
          <ac:spMkLst>
            <pc:docMk/>
            <pc:sldMk cId="651562808" sldId="2147472455"/>
            <ac:spMk id="18" creationId="{F008E214-88A2-EC96-4857-EAE559BAC856}"/>
          </ac:spMkLst>
        </pc:spChg>
        <pc:spChg chg="add mod ord">
          <ac:chgData name="Teodor Irkliienko" userId="6b0899d4-add2-49c3-ac2e-b52b0c51218a" providerId="ADAL" clId="{74060077-5E89-334C-B3EF-DC0FC11211E6}" dt="2023-07-13T16:12:49.210" v="154" actId="700"/>
          <ac:spMkLst>
            <pc:docMk/>
            <pc:sldMk cId="651562808" sldId="2147472455"/>
            <ac:spMk id="19" creationId="{CDA7BE31-88ED-A855-AAB0-1947C6ECE6E0}"/>
          </ac:spMkLst>
        </pc:spChg>
        <pc:spChg chg="add mod ord">
          <ac:chgData name="Teodor Irkliienko" userId="6b0899d4-add2-49c3-ac2e-b52b0c51218a" providerId="ADAL" clId="{74060077-5E89-334C-B3EF-DC0FC11211E6}" dt="2023-07-13T16:12:49.210" v="154" actId="700"/>
          <ac:spMkLst>
            <pc:docMk/>
            <pc:sldMk cId="651562808" sldId="2147472455"/>
            <ac:spMk id="20" creationId="{06D55BD0-2109-0EF9-653E-879D441D95EF}"/>
          </ac:spMkLst>
        </pc:spChg>
        <pc:spChg chg="add mod ord">
          <ac:chgData name="Teodor Irkliienko" userId="6b0899d4-add2-49c3-ac2e-b52b0c51218a" providerId="ADAL" clId="{74060077-5E89-334C-B3EF-DC0FC11211E6}" dt="2023-07-13T16:12:49.210" v="154" actId="700"/>
          <ac:spMkLst>
            <pc:docMk/>
            <pc:sldMk cId="651562808" sldId="2147472455"/>
            <ac:spMk id="21" creationId="{31320FF1-93A5-7131-C2C3-9C3FE3B913A6}"/>
          </ac:spMkLst>
        </pc:spChg>
        <pc:spChg chg="add mod ord">
          <ac:chgData name="Teodor Irkliienko" userId="6b0899d4-add2-49c3-ac2e-b52b0c51218a" providerId="ADAL" clId="{74060077-5E89-334C-B3EF-DC0FC11211E6}" dt="2023-07-13T16:12:49.210" v="154" actId="700"/>
          <ac:spMkLst>
            <pc:docMk/>
            <pc:sldMk cId="651562808" sldId="2147472455"/>
            <ac:spMk id="22" creationId="{4CB9AF49-9708-17F3-0894-A3D6B4E21219}"/>
          </ac:spMkLst>
        </pc:spChg>
      </pc:sldChg>
      <pc:sldChg chg="addSp delSp modSp new mod modClrScheme chgLayout">
        <pc:chgData name="Teodor Irkliienko" userId="6b0899d4-add2-49c3-ac2e-b52b0c51218a" providerId="ADAL" clId="{74060077-5E89-334C-B3EF-DC0FC11211E6}" dt="2023-07-13T16:12:52.877" v="156" actId="700"/>
        <pc:sldMkLst>
          <pc:docMk/>
          <pc:sldMk cId="1174267686" sldId="2147472456"/>
        </pc:sldMkLst>
        <pc:spChg chg="del mod ord">
          <ac:chgData name="Teodor Irkliienko" userId="6b0899d4-add2-49c3-ac2e-b52b0c51218a" providerId="ADAL" clId="{74060077-5E89-334C-B3EF-DC0FC11211E6}" dt="2023-07-13T16:12:52.877" v="156" actId="700"/>
          <ac:spMkLst>
            <pc:docMk/>
            <pc:sldMk cId="1174267686" sldId="2147472456"/>
            <ac:spMk id="2" creationId="{1410D845-C1C6-1BD3-F2F6-BFC3E06AF8CD}"/>
          </ac:spMkLst>
        </pc:spChg>
        <pc:spChg chg="del mod ord">
          <ac:chgData name="Teodor Irkliienko" userId="6b0899d4-add2-49c3-ac2e-b52b0c51218a" providerId="ADAL" clId="{74060077-5E89-334C-B3EF-DC0FC11211E6}" dt="2023-07-13T16:12:52.877" v="156" actId="700"/>
          <ac:spMkLst>
            <pc:docMk/>
            <pc:sldMk cId="1174267686" sldId="2147472456"/>
            <ac:spMk id="3" creationId="{841E5CE7-1313-6CB0-69A1-5D997DA8D298}"/>
          </ac:spMkLst>
        </pc:spChg>
        <pc:spChg chg="del">
          <ac:chgData name="Teodor Irkliienko" userId="6b0899d4-add2-49c3-ac2e-b52b0c51218a" providerId="ADAL" clId="{74060077-5E89-334C-B3EF-DC0FC11211E6}" dt="2023-07-13T16:12:52.877" v="156" actId="700"/>
          <ac:spMkLst>
            <pc:docMk/>
            <pc:sldMk cId="1174267686" sldId="2147472456"/>
            <ac:spMk id="4" creationId="{B671D5FD-862A-F2AA-4383-3636FC03DD63}"/>
          </ac:spMkLst>
        </pc:spChg>
        <pc:spChg chg="del mod ord">
          <ac:chgData name="Teodor Irkliienko" userId="6b0899d4-add2-49c3-ac2e-b52b0c51218a" providerId="ADAL" clId="{74060077-5E89-334C-B3EF-DC0FC11211E6}" dt="2023-07-13T16:12:52.877" v="156" actId="700"/>
          <ac:spMkLst>
            <pc:docMk/>
            <pc:sldMk cId="1174267686" sldId="2147472456"/>
            <ac:spMk id="5" creationId="{307DDE29-D745-C67C-8671-9A855B2CA8C8}"/>
          </ac:spMkLst>
        </pc:spChg>
        <pc:spChg chg="del mod ord">
          <ac:chgData name="Teodor Irkliienko" userId="6b0899d4-add2-49c3-ac2e-b52b0c51218a" providerId="ADAL" clId="{74060077-5E89-334C-B3EF-DC0FC11211E6}" dt="2023-07-13T16:12:52.877" v="156" actId="700"/>
          <ac:spMkLst>
            <pc:docMk/>
            <pc:sldMk cId="1174267686" sldId="2147472456"/>
            <ac:spMk id="6" creationId="{E0F08CCB-5868-F5B5-8109-701D95367386}"/>
          </ac:spMkLst>
        </pc:spChg>
        <pc:spChg chg="del mod ord">
          <ac:chgData name="Teodor Irkliienko" userId="6b0899d4-add2-49c3-ac2e-b52b0c51218a" providerId="ADAL" clId="{74060077-5E89-334C-B3EF-DC0FC11211E6}" dt="2023-07-13T16:12:52.877" v="156" actId="700"/>
          <ac:spMkLst>
            <pc:docMk/>
            <pc:sldMk cId="1174267686" sldId="2147472456"/>
            <ac:spMk id="7" creationId="{D7D0A97A-B2B2-9746-8547-F2035BB3D84A}"/>
          </ac:spMkLst>
        </pc:spChg>
        <pc:spChg chg="del mod ord">
          <ac:chgData name="Teodor Irkliienko" userId="6b0899d4-add2-49c3-ac2e-b52b0c51218a" providerId="ADAL" clId="{74060077-5E89-334C-B3EF-DC0FC11211E6}" dt="2023-07-13T16:12:52.877" v="156" actId="700"/>
          <ac:spMkLst>
            <pc:docMk/>
            <pc:sldMk cId="1174267686" sldId="2147472456"/>
            <ac:spMk id="8" creationId="{C503D6C3-B262-2142-9EAA-869B359BCBCA}"/>
          </ac:spMkLst>
        </pc:spChg>
        <pc:spChg chg="del">
          <ac:chgData name="Teodor Irkliienko" userId="6b0899d4-add2-49c3-ac2e-b52b0c51218a" providerId="ADAL" clId="{74060077-5E89-334C-B3EF-DC0FC11211E6}" dt="2023-07-13T16:12:52.877" v="156" actId="700"/>
          <ac:spMkLst>
            <pc:docMk/>
            <pc:sldMk cId="1174267686" sldId="2147472456"/>
            <ac:spMk id="9" creationId="{4E901AA1-53A2-F917-E39A-C41CAC62E1B1}"/>
          </ac:spMkLst>
        </pc:spChg>
        <pc:spChg chg="del">
          <ac:chgData name="Teodor Irkliienko" userId="6b0899d4-add2-49c3-ac2e-b52b0c51218a" providerId="ADAL" clId="{74060077-5E89-334C-B3EF-DC0FC11211E6}" dt="2023-07-13T16:12:52.877" v="156" actId="700"/>
          <ac:spMkLst>
            <pc:docMk/>
            <pc:sldMk cId="1174267686" sldId="2147472456"/>
            <ac:spMk id="10" creationId="{EC92AD21-7103-F6B0-4184-4D43891A9DB1}"/>
          </ac:spMkLst>
        </pc:spChg>
        <pc:spChg chg="add mod ord">
          <ac:chgData name="Teodor Irkliienko" userId="6b0899d4-add2-49c3-ac2e-b52b0c51218a" providerId="ADAL" clId="{74060077-5E89-334C-B3EF-DC0FC11211E6}" dt="2023-07-13T16:12:52.877" v="156" actId="700"/>
          <ac:spMkLst>
            <pc:docMk/>
            <pc:sldMk cId="1174267686" sldId="2147472456"/>
            <ac:spMk id="11" creationId="{3C278708-5A5A-AE91-48A4-CAF7A3B4AACF}"/>
          </ac:spMkLst>
        </pc:spChg>
        <pc:spChg chg="add mod ord">
          <ac:chgData name="Teodor Irkliienko" userId="6b0899d4-add2-49c3-ac2e-b52b0c51218a" providerId="ADAL" clId="{74060077-5E89-334C-B3EF-DC0FC11211E6}" dt="2023-07-13T16:12:52.877" v="156" actId="700"/>
          <ac:spMkLst>
            <pc:docMk/>
            <pc:sldMk cId="1174267686" sldId="2147472456"/>
            <ac:spMk id="12" creationId="{BBD3CCDA-1BF7-8668-ABD7-FE08C98ABE5A}"/>
          </ac:spMkLst>
        </pc:spChg>
        <pc:spChg chg="add mod ord">
          <ac:chgData name="Teodor Irkliienko" userId="6b0899d4-add2-49c3-ac2e-b52b0c51218a" providerId="ADAL" clId="{74060077-5E89-334C-B3EF-DC0FC11211E6}" dt="2023-07-13T16:12:52.877" v="156" actId="700"/>
          <ac:spMkLst>
            <pc:docMk/>
            <pc:sldMk cId="1174267686" sldId="2147472456"/>
            <ac:spMk id="13" creationId="{B022E19D-9037-A189-B4B8-E1BC9BC87E93}"/>
          </ac:spMkLst>
        </pc:spChg>
        <pc:spChg chg="add mod ord">
          <ac:chgData name="Teodor Irkliienko" userId="6b0899d4-add2-49c3-ac2e-b52b0c51218a" providerId="ADAL" clId="{74060077-5E89-334C-B3EF-DC0FC11211E6}" dt="2023-07-13T16:12:52.877" v="156" actId="700"/>
          <ac:spMkLst>
            <pc:docMk/>
            <pc:sldMk cId="1174267686" sldId="2147472456"/>
            <ac:spMk id="14" creationId="{84F88313-56C8-B52E-3FAF-BBFC6B393364}"/>
          </ac:spMkLst>
        </pc:spChg>
        <pc:spChg chg="add mod ord">
          <ac:chgData name="Teodor Irkliienko" userId="6b0899d4-add2-49c3-ac2e-b52b0c51218a" providerId="ADAL" clId="{74060077-5E89-334C-B3EF-DC0FC11211E6}" dt="2023-07-13T16:12:52.877" v="156" actId="700"/>
          <ac:spMkLst>
            <pc:docMk/>
            <pc:sldMk cId="1174267686" sldId="2147472456"/>
            <ac:spMk id="15" creationId="{73E0F9C8-BF1F-8E26-9DB0-D530BB508477}"/>
          </ac:spMkLst>
        </pc:spChg>
        <pc:spChg chg="add mod ord">
          <ac:chgData name="Teodor Irkliienko" userId="6b0899d4-add2-49c3-ac2e-b52b0c51218a" providerId="ADAL" clId="{74060077-5E89-334C-B3EF-DC0FC11211E6}" dt="2023-07-13T16:12:52.877" v="156" actId="700"/>
          <ac:spMkLst>
            <pc:docMk/>
            <pc:sldMk cId="1174267686" sldId="2147472456"/>
            <ac:spMk id="16" creationId="{689D5681-8477-29BC-FF35-11DC373CD0BD}"/>
          </ac:spMkLst>
        </pc:spChg>
      </pc:sldChg>
      <pc:sldChg chg="addSp delSp modSp new mod modClrScheme chgLayout">
        <pc:chgData name="Teodor Irkliienko" userId="6b0899d4-add2-49c3-ac2e-b52b0c51218a" providerId="ADAL" clId="{74060077-5E89-334C-B3EF-DC0FC11211E6}" dt="2023-07-14T07:43:59.192" v="1648"/>
        <pc:sldMkLst>
          <pc:docMk/>
          <pc:sldMk cId="3815454439" sldId="2147472457"/>
        </pc:sldMkLst>
        <pc:spChg chg="del mod ord">
          <ac:chgData name="Teodor Irkliienko" userId="6b0899d4-add2-49c3-ac2e-b52b0c51218a" providerId="ADAL" clId="{74060077-5E89-334C-B3EF-DC0FC11211E6}" dt="2023-07-13T18:10:08.448" v="439" actId="700"/>
          <ac:spMkLst>
            <pc:docMk/>
            <pc:sldMk cId="3815454439" sldId="2147472457"/>
            <ac:spMk id="2" creationId="{A3002924-497C-45D2-A61C-7FB760497F4F}"/>
          </ac:spMkLst>
        </pc:spChg>
        <pc:spChg chg="del mod ord">
          <ac:chgData name="Teodor Irkliienko" userId="6b0899d4-add2-49c3-ac2e-b52b0c51218a" providerId="ADAL" clId="{74060077-5E89-334C-B3EF-DC0FC11211E6}" dt="2023-07-13T18:10:08.448" v="439" actId="700"/>
          <ac:spMkLst>
            <pc:docMk/>
            <pc:sldMk cId="3815454439" sldId="2147472457"/>
            <ac:spMk id="3" creationId="{DF7F80C7-1514-9A20-3372-03394C6B4AFB}"/>
          </ac:spMkLst>
        </pc:spChg>
        <pc:spChg chg="del mod ord">
          <ac:chgData name="Teodor Irkliienko" userId="6b0899d4-add2-49c3-ac2e-b52b0c51218a" providerId="ADAL" clId="{74060077-5E89-334C-B3EF-DC0FC11211E6}" dt="2023-07-13T18:10:08.448" v="439" actId="700"/>
          <ac:spMkLst>
            <pc:docMk/>
            <pc:sldMk cId="3815454439" sldId="2147472457"/>
            <ac:spMk id="4" creationId="{45BC00BC-E91B-C2D4-A9C7-CFF10163D7B7}"/>
          </ac:spMkLst>
        </pc:spChg>
        <pc:spChg chg="del mod ord">
          <ac:chgData name="Teodor Irkliienko" userId="6b0899d4-add2-49c3-ac2e-b52b0c51218a" providerId="ADAL" clId="{74060077-5E89-334C-B3EF-DC0FC11211E6}" dt="2023-07-13T18:10:08.448" v="439" actId="700"/>
          <ac:spMkLst>
            <pc:docMk/>
            <pc:sldMk cId="3815454439" sldId="2147472457"/>
            <ac:spMk id="5" creationId="{56EE72B5-5706-2C96-BD09-DC1B42D175C7}"/>
          </ac:spMkLst>
        </pc:spChg>
        <pc:spChg chg="del mod ord">
          <ac:chgData name="Teodor Irkliienko" userId="6b0899d4-add2-49c3-ac2e-b52b0c51218a" providerId="ADAL" clId="{74060077-5E89-334C-B3EF-DC0FC11211E6}" dt="2023-07-13T18:10:08.448" v="439" actId="700"/>
          <ac:spMkLst>
            <pc:docMk/>
            <pc:sldMk cId="3815454439" sldId="2147472457"/>
            <ac:spMk id="6" creationId="{39744258-FC8D-5F2B-40C2-DBB4E4C1C6EB}"/>
          </ac:spMkLst>
        </pc:spChg>
        <pc:spChg chg="del mod ord">
          <ac:chgData name="Teodor Irkliienko" userId="6b0899d4-add2-49c3-ac2e-b52b0c51218a" providerId="ADAL" clId="{74060077-5E89-334C-B3EF-DC0FC11211E6}" dt="2023-07-13T18:10:08.448" v="439" actId="700"/>
          <ac:spMkLst>
            <pc:docMk/>
            <pc:sldMk cId="3815454439" sldId="2147472457"/>
            <ac:spMk id="7" creationId="{7846C0CD-D3D5-E272-D48C-F51B3BA18F6F}"/>
          </ac:spMkLst>
        </pc:spChg>
        <pc:spChg chg="del mod ord">
          <ac:chgData name="Teodor Irkliienko" userId="6b0899d4-add2-49c3-ac2e-b52b0c51218a" providerId="ADAL" clId="{74060077-5E89-334C-B3EF-DC0FC11211E6}" dt="2023-07-13T18:10:08.448" v="439" actId="700"/>
          <ac:spMkLst>
            <pc:docMk/>
            <pc:sldMk cId="3815454439" sldId="2147472457"/>
            <ac:spMk id="8" creationId="{924F4DDD-B268-4065-23C1-162491A17AE2}"/>
          </ac:spMkLst>
        </pc:spChg>
        <pc:spChg chg="del mod ord">
          <ac:chgData name="Teodor Irkliienko" userId="6b0899d4-add2-49c3-ac2e-b52b0c51218a" providerId="ADAL" clId="{74060077-5E89-334C-B3EF-DC0FC11211E6}" dt="2023-07-13T18:10:08.448" v="439" actId="700"/>
          <ac:spMkLst>
            <pc:docMk/>
            <pc:sldMk cId="3815454439" sldId="2147472457"/>
            <ac:spMk id="9" creationId="{6E5A5A8F-CDDC-BC4A-4BE5-D26FCDF0B0B0}"/>
          </ac:spMkLst>
        </pc:spChg>
        <pc:spChg chg="del mod ord">
          <ac:chgData name="Teodor Irkliienko" userId="6b0899d4-add2-49c3-ac2e-b52b0c51218a" providerId="ADAL" clId="{74060077-5E89-334C-B3EF-DC0FC11211E6}" dt="2023-07-13T18:10:08.448" v="439" actId="700"/>
          <ac:spMkLst>
            <pc:docMk/>
            <pc:sldMk cId="3815454439" sldId="2147472457"/>
            <ac:spMk id="10" creationId="{981B107C-2A05-3DB5-5DDD-C9321B2BE8DA}"/>
          </ac:spMkLst>
        </pc:spChg>
        <pc:spChg chg="del mod ord">
          <ac:chgData name="Teodor Irkliienko" userId="6b0899d4-add2-49c3-ac2e-b52b0c51218a" providerId="ADAL" clId="{74060077-5E89-334C-B3EF-DC0FC11211E6}" dt="2023-07-13T18:10:08.448" v="439" actId="700"/>
          <ac:spMkLst>
            <pc:docMk/>
            <pc:sldMk cId="3815454439" sldId="2147472457"/>
            <ac:spMk id="11" creationId="{56C48D5A-4421-B3FE-D052-68B7D351C7FB}"/>
          </ac:spMkLst>
        </pc:spChg>
        <pc:spChg chg="del mod ord">
          <ac:chgData name="Teodor Irkliienko" userId="6b0899d4-add2-49c3-ac2e-b52b0c51218a" providerId="ADAL" clId="{74060077-5E89-334C-B3EF-DC0FC11211E6}" dt="2023-07-13T18:10:08.448" v="439" actId="700"/>
          <ac:spMkLst>
            <pc:docMk/>
            <pc:sldMk cId="3815454439" sldId="2147472457"/>
            <ac:spMk id="12" creationId="{9EEAD1BA-997B-7F6A-9C6C-4CF23CF5FC91}"/>
          </ac:spMkLst>
        </pc:spChg>
        <pc:spChg chg="del mod ord">
          <ac:chgData name="Teodor Irkliienko" userId="6b0899d4-add2-49c3-ac2e-b52b0c51218a" providerId="ADAL" clId="{74060077-5E89-334C-B3EF-DC0FC11211E6}" dt="2023-07-13T18:10:08.448" v="439" actId="700"/>
          <ac:spMkLst>
            <pc:docMk/>
            <pc:sldMk cId="3815454439" sldId="2147472457"/>
            <ac:spMk id="13" creationId="{206816C3-3505-EE87-FF0E-87852AEF53FB}"/>
          </ac:spMkLst>
        </pc:spChg>
        <pc:spChg chg="del mod ord">
          <ac:chgData name="Teodor Irkliienko" userId="6b0899d4-add2-49c3-ac2e-b52b0c51218a" providerId="ADAL" clId="{74060077-5E89-334C-B3EF-DC0FC11211E6}" dt="2023-07-13T18:10:08.448" v="439" actId="700"/>
          <ac:spMkLst>
            <pc:docMk/>
            <pc:sldMk cId="3815454439" sldId="2147472457"/>
            <ac:spMk id="14" creationId="{9DC386C3-C94A-5CBE-2AA9-745A9B318DDC}"/>
          </ac:spMkLst>
        </pc:spChg>
        <pc:spChg chg="del mod ord">
          <ac:chgData name="Teodor Irkliienko" userId="6b0899d4-add2-49c3-ac2e-b52b0c51218a" providerId="ADAL" clId="{74060077-5E89-334C-B3EF-DC0FC11211E6}" dt="2023-07-13T18:10:08.448" v="439" actId="700"/>
          <ac:spMkLst>
            <pc:docMk/>
            <pc:sldMk cId="3815454439" sldId="2147472457"/>
            <ac:spMk id="15" creationId="{CE08E2A4-9F39-0087-D4DB-1EB39CE596E1}"/>
          </ac:spMkLst>
        </pc:spChg>
        <pc:spChg chg="del mod ord">
          <ac:chgData name="Teodor Irkliienko" userId="6b0899d4-add2-49c3-ac2e-b52b0c51218a" providerId="ADAL" clId="{74060077-5E89-334C-B3EF-DC0FC11211E6}" dt="2023-07-13T18:10:08.448" v="439" actId="700"/>
          <ac:spMkLst>
            <pc:docMk/>
            <pc:sldMk cId="3815454439" sldId="2147472457"/>
            <ac:spMk id="16" creationId="{6ACC6662-E0A2-CE90-408C-6DE5AF7DF9E1}"/>
          </ac:spMkLst>
        </pc:spChg>
        <pc:spChg chg="add mod ord">
          <ac:chgData name="Teodor Irkliienko" userId="6b0899d4-add2-49c3-ac2e-b52b0c51218a" providerId="ADAL" clId="{74060077-5E89-334C-B3EF-DC0FC11211E6}" dt="2023-07-14T07:43:59.192" v="1648"/>
          <ac:spMkLst>
            <pc:docMk/>
            <pc:sldMk cId="3815454439" sldId="2147472457"/>
            <ac:spMk id="17" creationId="{2DAF964E-77BB-41D2-747C-0CDCD217A8CD}"/>
          </ac:spMkLst>
        </pc:spChg>
        <pc:spChg chg="add mod ord">
          <ac:chgData name="Teodor Irkliienko" userId="6b0899d4-add2-49c3-ac2e-b52b0c51218a" providerId="ADAL" clId="{74060077-5E89-334C-B3EF-DC0FC11211E6}" dt="2023-07-13T18:10:08.448" v="439" actId="700"/>
          <ac:spMkLst>
            <pc:docMk/>
            <pc:sldMk cId="3815454439" sldId="2147472457"/>
            <ac:spMk id="18" creationId="{412952C6-C091-4218-4A67-3084431B2B11}"/>
          </ac:spMkLst>
        </pc:spChg>
        <pc:spChg chg="add mod ord">
          <ac:chgData name="Teodor Irkliienko" userId="6b0899d4-add2-49c3-ac2e-b52b0c51218a" providerId="ADAL" clId="{74060077-5E89-334C-B3EF-DC0FC11211E6}" dt="2023-07-13T18:10:08.448" v="439" actId="700"/>
          <ac:spMkLst>
            <pc:docMk/>
            <pc:sldMk cId="3815454439" sldId="2147472457"/>
            <ac:spMk id="19" creationId="{8B75048E-59C8-2F9B-6134-688BE5D25F61}"/>
          </ac:spMkLst>
        </pc:spChg>
        <pc:spChg chg="add mod ord">
          <ac:chgData name="Teodor Irkliienko" userId="6b0899d4-add2-49c3-ac2e-b52b0c51218a" providerId="ADAL" clId="{74060077-5E89-334C-B3EF-DC0FC11211E6}" dt="2023-07-13T18:10:08.448" v="439" actId="700"/>
          <ac:spMkLst>
            <pc:docMk/>
            <pc:sldMk cId="3815454439" sldId="2147472457"/>
            <ac:spMk id="20" creationId="{8A09D1B4-61C2-67BD-A38F-0784114E2CDE}"/>
          </ac:spMkLst>
        </pc:spChg>
        <pc:spChg chg="add mod ord">
          <ac:chgData name="Teodor Irkliienko" userId="6b0899d4-add2-49c3-ac2e-b52b0c51218a" providerId="ADAL" clId="{74060077-5E89-334C-B3EF-DC0FC11211E6}" dt="2023-07-13T18:10:08.448" v="439" actId="700"/>
          <ac:spMkLst>
            <pc:docMk/>
            <pc:sldMk cId="3815454439" sldId="2147472457"/>
            <ac:spMk id="21" creationId="{47BCE269-A4A3-704C-F2DC-903E0DAE20E2}"/>
          </ac:spMkLst>
        </pc:spChg>
        <pc:spChg chg="add mod ord">
          <ac:chgData name="Teodor Irkliienko" userId="6b0899d4-add2-49c3-ac2e-b52b0c51218a" providerId="ADAL" clId="{74060077-5E89-334C-B3EF-DC0FC11211E6}" dt="2023-07-13T18:10:08.448" v="439" actId="700"/>
          <ac:spMkLst>
            <pc:docMk/>
            <pc:sldMk cId="3815454439" sldId="2147472457"/>
            <ac:spMk id="22" creationId="{936AF7E7-8F28-EDFF-4219-95A68BBF47A7}"/>
          </ac:spMkLst>
        </pc:spChg>
        <pc:spChg chg="add mod ord">
          <ac:chgData name="Teodor Irkliienko" userId="6b0899d4-add2-49c3-ac2e-b52b0c51218a" providerId="ADAL" clId="{74060077-5E89-334C-B3EF-DC0FC11211E6}" dt="2023-07-13T18:10:08.448" v="439" actId="700"/>
          <ac:spMkLst>
            <pc:docMk/>
            <pc:sldMk cId="3815454439" sldId="2147472457"/>
            <ac:spMk id="23" creationId="{3F036D7B-3D97-C5DF-99D6-A3AF39273E0F}"/>
          </ac:spMkLst>
        </pc:spChg>
        <pc:spChg chg="add mod ord">
          <ac:chgData name="Teodor Irkliienko" userId="6b0899d4-add2-49c3-ac2e-b52b0c51218a" providerId="ADAL" clId="{74060077-5E89-334C-B3EF-DC0FC11211E6}" dt="2023-07-13T18:10:08.448" v="439" actId="700"/>
          <ac:spMkLst>
            <pc:docMk/>
            <pc:sldMk cId="3815454439" sldId="2147472457"/>
            <ac:spMk id="24" creationId="{584F667A-3DDF-8E48-BD85-6DD777754F9A}"/>
          </ac:spMkLst>
        </pc:spChg>
        <pc:spChg chg="add mod ord">
          <ac:chgData name="Teodor Irkliienko" userId="6b0899d4-add2-49c3-ac2e-b52b0c51218a" providerId="ADAL" clId="{74060077-5E89-334C-B3EF-DC0FC11211E6}" dt="2023-07-13T18:10:08.448" v="439" actId="700"/>
          <ac:spMkLst>
            <pc:docMk/>
            <pc:sldMk cId="3815454439" sldId="2147472457"/>
            <ac:spMk id="25" creationId="{DFAAF3E6-7E7E-5055-57B0-764D7369F0FD}"/>
          </ac:spMkLst>
        </pc:spChg>
        <pc:spChg chg="add mod ord">
          <ac:chgData name="Teodor Irkliienko" userId="6b0899d4-add2-49c3-ac2e-b52b0c51218a" providerId="ADAL" clId="{74060077-5E89-334C-B3EF-DC0FC11211E6}" dt="2023-07-13T18:10:08.448" v="439" actId="700"/>
          <ac:spMkLst>
            <pc:docMk/>
            <pc:sldMk cId="3815454439" sldId="2147472457"/>
            <ac:spMk id="26" creationId="{E3F8FC07-8D0D-8CCE-911E-2D7845E41B2C}"/>
          </ac:spMkLst>
        </pc:spChg>
        <pc:spChg chg="add mod ord">
          <ac:chgData name="Teodor Irkliienko" userId="6b0899d4-add2-49c3-ac2e-b52b0c51218a" providerId="ADAL" clId="{74060077-5E89-334C-B3EF-DC0FC11211E6}" dt="2023-07-13T18:10:08.448" v="439" actId="700"/>
          <ac:spMkLst>
            <pc:docMk/>
            <pc:sldMk cId="3815454439" sldId="2147472457"/>
            <ac:spMk id="27" creationId="{51A455F6-2E09-03E5-3767-2A5BB403E18B}"/>
          </ac:spMkLst>
        </pc:spChg>
        <pc:spChg chg="add mod ord">
          <ac:chgData name="Teodor Irkliienko" userId="6b0899d4-add2-49c3-ac2e-b52b0c51218a" providerId="ADAL" clId="{74060077-5E89-334C-B3EF-DC0FC11211E6}" dt="2023-07-13T18:10:08.448" v="439" actId="700"/>
          <ac:spMkLst>
            <pc:docMk/>
            <pc:sldMk cId="3815454439" sldId="2147472457"/>
            <ac:spMk id="28" creationId="{B4577D68-8A80-A54C-0880-CD64EE189C8D}"/>
          </ac:spMkLst>
        </pc:spChg>
        <pc:spChg chg="add mod ord">
          <ac:chgData name="Teodor Irkliienko" userId="6b0899d4-add2-49c3-ac2e-b52b0c51218a" providerId="ADAL" clId="{74060077-5E89-334C-B3EF-DC0FC11211E6}" dt="2023-07-13T18:10:08.448" v="439" actId="700"/>
          <ac:spMkLst>
            <pc:docMk/>
            <pc:sldMk cId="3815454439" sldId="2147472457"/>
            <ac:spMk id="29" creationId="{A1F9DE58-9567-F56D-F61E-51016FAB5BFF}"/>
          </ac:spMkLst>
        </pc:spChg>
        <pc:spChg chg="add mod ord">
          <ac:chgData name="Teodor Irkliienko" userId="6b0899d4-add2-49c3-ac2e-b52b0c51218a" providerId="ADAL" clId="{74060077-5E89-334C-B3EF-DC0FC11211E6}" dt="2023-07-14T07:40:57.595" v="1616"/>
          <ac:spMkLst>
            <pc:docMk/>
            <pc:sldMk cId="3815454439" sldId="2147472457"/>
            <ac:spMk id="30" creationId="{22AA7F78-0AF5-B9F4-3628-1653E9CEFDA3}"/>
          </ac:spMkLst>
        </pc:spChg>
        <pc:spChg chg="add mod ord">
          <ac:chgData name="Teodor Irkliienko" userId="6b0899d4-add2-49c3-ac2e-b52b0c51218a" providerId="ADAL" clId="{74060077-5E89-334C-B3EF-DC0FC11211E6}" dt="2023-07-13T18:10:08.448" v="439" actId="700"/>
          <ac:spMkLst>
            <pc:docMk/>
            <pc:sldMk cId="3815454439" sldId="2147472457"/>
            <ac:spMk id="31" creationId="{C011CA1D-CC30-2738-D74C-9CCB212A2070}"/>
          </ac:spMkLst>
        </pc:spChg>
      </pc:sldChg>
      <pc:sldChg chg="addSp delSp modSp new mod modClrScheme chgLayout">
        <pc:chgData name="Teodor Irkliienko" userId="6b0899d4-add2-49c3-ac2e-b52b0c51218a" providerId="ADAL" clId="{74060077-5E89-334C-B3EF-DC0FC11211E6}" dt="2023-07-14T07:43:29.291" v="1640"/>
        <pc:sldMkLst>
          <pc:docMk/>
          <pc:sldMk cId="1462457169" sldId="2147472458"/>
        </pc:sldMkLst>
        <pc:spChg chg="del mod ord">
          <ac:chgData name="Teodor Irkliienko" userId="6b0899d4-add2-49c3-ac2e-b52b0c51218a" providerId="ADAL" clId="{74060077-5E89-334C-B3EF-DC0FC11211E6}" dt="2023-07-13T18:10:18.263" v="441" actId="700"/>
          <ac:spMkLst>
            <pc:docMk/>
            <pc:sldMk cId="1462457169" sldId="2147472458"/>
            <ac:spMk id="2" creationId="{CF763371-5680-C1BA-9CFF-7D0D4E9FC43E}"/>
          </ac:spMkLst>
        </pc:spChg>
        <pc:spChg chg="del mod ord">
          <ac:chgData name="Teodor Irkliienko" userId="6b0899d4-add2-49c3-ac2e-b52b0c51218a" providerId="ADAL" clId="{74060077-5E89-334C-B3EF-DC0FC11211E6}" dt="2023-07-13T18:10:18.263" v="441" actId="700"/>
          <ac:spMkLst>
            <pc:docMk/>
            <pc:sldMk cId="1462457169" sldId="2147472458"/>
            <ac:spMk id="3" creationId="{CB4A7D1E-FBD4-79A9-0182-14A0FBE67087}"/>
          </ac:spMkLst>
        </pc:spChg>
        <pc:spChg chg="del mod ord">
          <ac:chgData name="Teodor Irkliienko" userId="6b0899d4-add2-49c3-ac2e-b52b0c51218a" providerId="ADAL" clId="{74060077-5E89-334C-B3EF-DC0FC11211E6}" dt="2023-07-13T18:10:18.263" v="441" actId="700"/>
          <ac:spMkLst>
            <pc:docMk/>
            <pc:sldMk cId="1462457169" sldId="2147472458"/>
            <ac:spMk id="4" creationId="{017B4EA7-E865-6056-E302-89690AD4DFA7}"/>
          </ac:spMkLst>
        </pc:spChg>
        <pc:spChg chg="del mod ord">
          <ac:chgData name="Teodor Irkliienko" userId="6b0899d4-add2-49c3-ac2e-b52b0c51218a" providerId="ADAL" clId="{74060077-5E89-334C-B3EF-DC0FC11211E6}" dt="2023-07-13T18:10:18.263" v="441" actId="700"/>
          <ac:spMkLst>
            <pc:docMk/>
            <pc:sldMk cId="1462457169" sldId="2147472458"/>
            <ac:spMk id="5" creationId="{331645DE-0E7E-9757-E380-9038AE67597D}"/>
          </ac:spMkLst>
        </pc:spChg>
        <pc:spChg chg="del mod ord">
          <ac:chgData name="Teodor Irkliienko" userId="6b0899d4-add2-49c3-ac2e-b52b0c51218a" providerId="ADAL" clId="{74060077-5E89-334C-B3EF-DC0FC11211E6}" dt="2023-07-13T18:10:18.263" v="441" actId="700"/>
          <ac:spMkLst>
            <pc:docMk/>
            <pc:sldMk cId="1462457169" sldId="2147472458"/>
            <ac:spMk id="6" creationId="{75D1118E-B14B-AD1C-7993-F0C5D4C6FE5A}"/>
          </ac:spMkLst>
        </pc:spChg>
        <pc:spChg chg="add mod ord">
          <ac:chgData name="Teodor Irkliienko" userId="6b0899d4-add2-49c3-ac2e-b52b0c51218a" providerId="ADAL" clId="{74060077-5E89-334C-B3EF-DC0FC11211E6}" dt="2023-07-14T07:43:29.291" v="1640"/>
          <ac:spMkLst>
            <pc:docMk/>
            <pc:sldMk cId="1462457169" sldId="2147472458"/>
            <ac:spMk id="7" creationId="{F5199D63-7386-A951-C2F0-97E255DD637E}"/>
          </ac:spMkLst>
        </pc:spChg>
        <pc:spChg chg="add mod ord">
          <ac:chgData name="Teodor Irkliienko" userId="6b0899d4-add2-49c3-ac2e-b52b0c51218a" providerId="ADAL" clId="{74060077-5E89-334C-B3EF-DC0FC11211E6}" dt="2023-07-13T18:10:18.263" v="441" actId="700"/>
          <ac:spMkLst>
            <pc:docMk/>
            <pc:sldMk cId="1462457169" sldId="2147472458"/>
            <ac:spMk id="8" creationId="{7DE47A72-DBE3-06AF-90E6-5572377A6FF9}"/>
          </ac:spMkLst>
        </pc:spChg>
        <pc:spChg chg="add mod ord">
          <ac:chgData name="Teodor Irkliienko" userId="6b0899d4-add2-49c3-ac2e-b52b0c51218a" providerId="ADAL" clId="{74060077-5E89-334C-B3EF-DC0FC11211E6}" dt="2023-07-13T18:10:18.263" v="441" actId="700"/>
          <ac:spMkLst>
            <pc:docMk/>
            <pc:sldMk cId="1462457169" sldId="2147472458"/>
            <ac:spMk id="9" creationId="{6EA7403B-49E3-71AD-2B40-32EB4C606B1A}"/>
          </ac:spMkLst>
        </pc:spChg>
        <pc:spChg chg="add mod ord">
          <ac:chgData name="Teodor Irkliienko" userId="6b0899d4-add2-49c3-ac2e-b52b0c51218a" providerId="ADAL" clId="{74060077-5E89-334C-B3EF-DC0FC11211E6}" dt="2023-07-13T18:10:18.263" v="441" actId="700"/>
          <ac:spMkLst>
            <pc:docMk/>
            <pc:sldMk cId="1462457169" sldId="2147472458"/>
            <ac:spMk id="10" creationId="{C5658CEE-DF59-277F-304A-A0EDB12B6D8F}"/>
          </ac:spMkLst>
        </pc:spChg>
        <pc:spChg chg="add mod ord">
          <ac:chgData name="Teodor Irkliienko" userId="6b0899d4-add2-49c3-ac2e-b52b0c51218a" providerId="ADAL" clId="{74060077-5E89-334C-B3EF-DC0FC11211E6}" dt="2023-07-14T07:40:02.208" v="1608"/>
          <ac:spMkLst>
            <pc:docMk/>
            <pc:sldMk cId="1462457169" sldId="2147472458"/>
            <ac:spMk id="11" creationId="{A1F3FC20-8B4C-91C9-EAB4-49FB28FE931C}"/>
          </ac:spMkLst>
        </pc:spChg>
      </pc:sldChg>
      <pc:sldChg chg="addSp delSp modSp new mod modClrScheme chgLayout">
        <pc:chgData name="Teodor Irkliienko" userId="6b0899d4-add2-49c3-ac2e-b52b0c51218a" providerId="ADAL" clId="{74060077-5E89-334C-B3EF-DC0FC11211E6}" dt="2023-07-13T18:13:05.641" v="457" actId="700"/>
        <pc:sldMkLst>
          <pc:docMk/>
          <pc:sldMk cId="340426706" sldId="2147472459"/>
        </pc:sldMkLst>
        <pc:spChg chg="del">
          <ac:chgData name="Teodor Irkliienko" userId="6b0899d4-add2-49c3-ac2e-b52b0c51218a" providerId="ADAL" clId="{74060077-5E89-334C-B3EF-DC0FC11211E6}" dt="2023-07-13T18:13:05.641" v="457" actId="700"/>
          <ac:spMkLst>
            <pc:docMk/>
            <pc:sldMk cId="340426706" sldId="2147472459"/>
            <ac:spMk id="2" creationId="{C57F1C3A-32AA-E07D-6EA8-F37AF3E129B5}"/>
          </ac:spMkLst>
        </pc:spChg>
        <pc:spChg chg="del">
          <ac:chgData name="Teodor Irkliienko" userId="6b0899d4-add2-49c3-ac2e-b52b0c51218a" providerId="ADAL" clId="{74060077-5E89-334C-B3EF-DC0FC11211E6}" dt="2023-07-13T18:13:05.641" v="457" actId="700"/>
          <ac:spMkLst>
            <pc:docMk/>
            <pc:sldMk cId="340426706" sldId="2147472459"/>
            <ac:spMk id="3" creationId="{C56FBF89-B8AF-C049-C065-44526842E4CD}"/>
          </ac:spMkLst>
        </pc:spChg>
        <pc:spChg chg="del mod ord">
          <ac:chgData name="Teodor Irkliienko" userId="6b0899d4-add2-49c3-ac2e-b52b0c51218a" providerId="ADAL" clId="{74060077-5E89-334C-B3EF-DC0FC11211E6}" dt="2023-07-13T18:13:05.641" v="457" actId="700"/>
          <ac:spMkLst>
            <pc:docMk/>
            <pc:sldMk cId="340426706" sldId="2147472459"/>
            <ac:spMk id="4" creationId="{174529E3-9880-D730-EF75-E6EFE4E000C5}"/>
          </ac:spMkLst>
        </pc:spChg>
        <pc:spChg chg="del">
          <ac:chgData name="Teodor Irkliienko" userId="6b0899d4-add2-49c3-ac2e-b52b0c51218a" providerId="ADAL" clId="{74060077-5E89-334C-B3EF-DC0FC11211E6}" dt="2023-07-13T18:13:05.641" v="457" actId="700"/>
          <ac:spMkLst>
            <pc:docMk/>
            <pc:sldMk cId="340426706" sldId="2147472459"/>
            <ac:spMk id="5" creationId="{2092EABE-6D36-7226-6C2B-AA53F8F2A1FB}"/>
          </ac:spMkLst>
        </pc:spChg>
        <pc:spChg chg="del mod ord">
          <ac:chgData name="Teodor Irkliienko" userId="6b0899d4-add2-49c3-ac2e-b52b0c51218a" providerId="ADAL" clId="{74060077-5E89-334C-B3EF-DC0FC11211E6}" dt="2023-07-13T18:13:05.641" v="457" actId="700"/>
          <ac:spMkLst>
            <pc:docMk/>
            <pc:sldMk cId="340426706" sldId="2147472459"/>
            <ac:spMk id="6" creationId="{D42B748E-BC14-137F-8FE6-32F391DE2D46}"/>
          </ac:spMkLst>
        </pc:spChg>
        <pc:spChg chg="del mod ord">
          <ac:chgData name="Teodor Irkliienko" userId="6b0899d4-add2-49c3-ac2e-b52b0c51218a" providerId="ADAL" clId="{74060077-5E89-334C-B3EF-DC0FC11211E6}" dt="2023-07-13T18:13:05.641" v="457" actId="700"/>
          <ac:spMkLst>
            <pc:docMk/>
            <pc:sldMk cId="340426706" sldId="2147472459"/>
            <ac:spMk id="7" creationId="{B94B0DD2-C164-AA53-0B61-EAE42ADA94F2}"/>
          </ac:spMkLst>
        </pc:spChg>
        <pc:spChg chg="add mod ord">
          <ac:chgData name="Teodor Irkliienko" userId="6b0899d4-add2-49c3-ac2e-b52b0c51218a" providerId="ADAL" clId="{74060077-5E89-334C-B3EF-DC0FC11211E6}" dt="2023-07-13T18:13:05.641" v="457" actId="700"/>
          <ac:spMkLst>
            <pc:docMk/>
            <pc:sldMk cId="340426706" sldId="2147472459"/>
            <ac:spMk id="8" creationId="{20FBAD2F-2C21-19EF-0DBD-2AEBEB5E8343}"/>
          </ac:spMkLst>
        </pc:spChg>
        <pc:spChg chg="add mod ord">
          <ac:chgData name="Teodor Irkliienko" userId="6b0899d4-add2-49c3-ac2e-b52b0c51218a" providerId="ADAL" clId="{74060077-5E89-334C-B3EF-DC0FC11211E6}" dt="2023-07-13T18:13:05.641" v="457" actId="700"/>
          <ac:spMkLst>
            <pc:docMk/>
            <pc:sldMk cId="340426706" sldId="2147472459"/>
            <ac:spMk id="9" creationId="{C118F9CD-1B02-47DA-C268-8FBEECBEACAE}"/>
          </ac:spMkLst>
        </pc:spChg>
        <pc:spChg chg="add mod ord">
          <ac:chgData name="Teodor Irkliienko" userId="6b0899d4-add2-49c3-ac2e-b52b0c51218a" providerId="ADAL" clId="{74060077-5E89-334C-B3EF-DC0FC11211E6}" dt="2023-07-13T18:13:05.641" v="457" actId="700"/>
          <ac:spMkLst>
            <pc:docMk/>
            <pc:sldMk cId="340426706" sldId="2147472459"/>
            <ac:spMk id="10" creationId="{BC33FF31-D1FB-234A-1D2C-AD8B8F5D815C}"/>
          </ac:spMkLst>
        </pc:spChg>
        <pc:spChg chg="add mod ord">
          <ac:chgData name="Teodor Irkliienko" userId="6b0899d4-add2-49c3-ac2e-b52b0c51218a" providerId="ADAL" clId="{74060077-5E89-334C-B3EF-DC0FC11211E6}" dt="2023-07-13T18:13:05.641" v="457" actId="700"/>
          <ac:spMkLst>
            <pc:docMk/>
            <pc:sldMk cId="340426706" sldId="2147472459"/>
            <ac:spMk id="11" creationId="{5007EA5A-3FB1-CB9A-1664-191CB7EBBF14}"/>
          </ac:spMkLst>
        </pc:spChg>
      </pc:sldChg>
      <pc:sldChg chg="addSp delSp modSp new mod chgLayout">
        <pc:chgData name="Teodor Irkliienko" userId="6b0899d4-add2-49c3-ac2e-b52b0c51218a" providerId="ADAL" clId="{74060077-5E89-334C-B3EF-DC0FC11211E6}" dt="2023-07-13T18:13:13.001" v="459" actId="700"/>
        <pc:sldMkLst>
          <pc:docMk/>
          <pc:sldMk cId="3169182722" sldId="2147472460"/>
        </pc:sldMkLst>
        <pc:spChg chg="del">
          <ac:chgData name="Teodor Irkliienko" userId="6b0899d4-add2-49c3-ac2e-b52b0c51218a" providerId="ADAL" clId="{74060077-5E89-334C-B3EF-DC0FC11211E6}" dt="2023-07-13T18:13:13.001" v="459" actId="700"/>
          <ac:spMkLst>
            <pc:docMk/>
            <pc:sldMk cId="3169182722" sldId="2147472460"/>
            <ac:spMk id="2" creationId="{0C8E22AE-8412-56FE-C86A-C667AF356066}"/>
          </ac:spMkLst>
        </pc:spChg>
        <pc:spChg chg="del">
          <ac:chgData name="Teodor Irkliienko" userId="6b0899d4-add2-49c3-ac2e-b52b0c51218a" providerId="ADAL" clId="{74060077-5E89-334C-B3EF-DC0FC11211E6}" dt="2023-07-13T18:13:13.001" v="459" actId="700"/>
          <ac:spMkLst>
            <pc:docMk/>
            <pc:sldMk cId="3169182722" sldId="2147472460"/>
            <ac:spMk id="3" creationId="{CEDF01A8-4641-28A1-93D1-865E3678B3A9}"/>
          </ac:spMkLst>
        </pc:spChg>
        <pc:spChg chg="del">
          <ac:chgData name="Teodor Irkliienko" userId="6b0899d4-add2-49c3-ac2e-b52b0c51218a" providerId="ADAL" clId="{74060077-5E89-334C-B3EF-DC0FC11211E6}" dt="2023-07-13T18:13:13.001" v="459" actId="700"/>
          <ac:spMkLst>
            <pc:docMk/>
            <pc:sldMk cId="3169182722" sldId="2147472460"/>
            <ac:spMk id="4" creationId="{54F81A47-ADF9-26B6-0B8D-88D998D9976B}"/>
          </ac:spMkLst>
        </pc:spChg>
        <pc:spChg chg="del">
          <ac:chgData name="Teodor Irkliienko" userId="6b0899d4-add2-49c3-ac2e-b52b0c51218a" providerId="ADAL" clId="{74060077-5E89-334C-B3EF-DC0FC11211E6}" dt="2023-07-13T18:13:13.001" v="459" actId="700"/>
          <ac:spMkLst>
            <pc:docMk/>
            <pc:sldMk cId="3169182722" sldId="2147472460"/>
            <ac:spMk id="5" creationId="{9C9E61BA-4856-4F1F-B2DA-DDA2223A6559}"/>
          </ac:spMkLst>
        </pc:spChg>
        <pc:spChg chg="add mod ord">
          <ac:chgData name="Teodor Irkliienko" userId="6b0899d4-add2-49c3-ac2e-b52b0c51218a" providerId="ADAL" clId="{74060077-5E89-334C-B3EF-DC0FC11211E6}" dt="2023-07-13T18:13:13.001" v="459" actId="700"/>
          <ac:spMkLst>
            <pc:docMk/>
            <pc:sldMk cId="3169182722" sldId="2147472460"/>
            <ac:spMk id="6" creationId="{8E5A269C-933B-F0C8-FB50-FC8A05A69B48}"/>
          </ac:spMkLst>
        </pc:spChg>
        <pc:spChg chg="add mod ord">
          <ac:chgData name="Teodor Irkliienko" userId="6b0899d4-add2-49c3-ac2e-b52b0c51218a" providerId="ADAL" clId="{74060077-5E89-334C-B3EF-DC0FC11211E6}" dt="2023-07-13T18:13:13.001" v="459" actId="700"/>
          <ac:spMkLst>
            <pc:docMk/>
            <pc:sldMk cId="3169182722" sldId="2147472460"/>
            <ac:spMk id="7" creationId="{25FAD946-22D8-E2CE-9317-E13B6A8A0949}"/>
          </ac:spMkLst>
        </pc:spChg>
        <pc:spChg chg="add mod ord">
          <ac:chgData name="Teodor Irkliienko" userId="6b0899d4-add2-49c3-ac2e-b52b0c51218a" providerId="ADAL" clId="{74060077-5E89-334C-B3EF-DC0FC11211E6}" dt="2023-07-13T18:13:13.001" v="459" actId="700"/>
          <ac:spMkLst>
            <pc:docMk/>
            <pc:sldMk cId="3169182722" sldId="2147472460"/>
            <ac:spMk id="8" creationId="{96C69A95-3E08-63EA-33D5-5A8D4495BAD2}"/>
          </ac:spMkLst>
        </pc:spChg>
        <pc:spChg chg="add mod ord">
          <ac:chgData name="Teodor Irkliienko" userId="6b0899d4-add2-49c3-ac2e-b52b0c51218a" providerId="ADAL" clId="{74060077-5E89-334C-B3EF-DC0FC11211E6}" dt="2023-07-13T18:13:13.001" v="459" actId="700"/>
          <ac:spMkLst>
            <pc:docMk/>
            <pc:sldMk cId="3169182722" sldId="2147472460"/>
            <ac:spMk id="9" creationId="{CDB69EE7-ACC5-6FFE-CD39-A054F6910294}"/>
          </ac:spMkLst>
        </pc:spChg>
      </pc:sldChg>
      <pc:sldChg chg="addSp delSp modSp new mod modClrScheme chgLayout">
        <pc:chgData name="Teodor Irkliienko" userId="6b0899d4-add2-49c3-ac2e-b52b0c51218a" providerId="ADAL" clId="{74060077-5E89-334C-B3EF-DC0FC11211E6}" dt="2023-07-13T18:13:18.263" v="461" actId="700"/>
        <pc:sldMkLst>
          <pc:docMk/>
          <pc:sldMk cId="1481432056" sldId="2147472461"/>
        </pc:sldMkLst>
        <pc:spChg chg="del mod ord">
          <ac:chgData name="Teodor Irkliienko" userId="6b0899d4-add2-49c3-ac2e-b52b0c51218a" providerId="ADAL" clId="{74060077-5E89-334C-B3EF-DC0FC11211E6}" dt="2023-07-13T18:13:18.263" v="461" actId="700"/>
          <ac:spMkLst>
            <pc:docMk/>
            <pc:sldMk cId="1481432056" sldId="2147472461"/>
            <ac:spMk id="2" creationId="{8B67362E-0856-4103-E069-1F6F21A48A48}"/>
          </ac:spMkLst>
        </pc:spChg>
        <pc:spChg chg="del mod ord">
          <ac:chgData name="Teodor Irkliienko" userId="6b0899d4-add2-49c3-ac2e-b52b0c51218a" providerId="ADAL" clId="{74060077-5E89-334C-B3EF-DC0FC11211E6}" dt="2023-07-13T18:13:18.263" v="461" actId="700"/>
          <ac:spMkLst>
            <pc:docMk/>
            <pc:sldMk cId="1481432056" sldId="2147472461"/>
            <ac:spMk id="3" creationId="{A660AD25-2C95-3264-80B3-B725A1AC43AC}"/>
          </ac:spMkLst>
        </pc:spChg>
        <pc:spChg chg="del mod ord">
          <ac:chgData name="Teodor Irkliienko" userId="6b0899d4-add2-49c3-ac2e-b52b0c51218a" providerId="ADAL" clId="{74060077-5E89-334C-B3EF-DC0FC11211E6}" dt="2023-07-13T18:13:18.263" v="461" actId="700"/>
          <ac:spMkLst>
            <pc:docMk/>
            <pc:sldMk cId="1481432056" sldId="2147472461"/>
            <ac:spMk id="4" creationId="{488B1D8E-AD2F-21F2-1E04-901920D72A95}"/>
          </ac:spMkLst>
        </pc:spChg>
        <pc:spChg chg="del mod ord">
          <ac:chgData name="Teodor Irkliienko" userId="6b0899d4-add2-49c3-ac2e-b52b0c51218a" providerId="ADAL" clId="{74060077-5E89-334C-B3EF-DC0FC11211E6}" dt="2023-07-13T18:13:18.263" v="461" actId="700"/>
          <ac:spMkLst>
            <pc:docMk/>
            <pc:sldMk cId="1481432056" sldId="2147472461"/>
            <ac:spMk id="5" creationId="{29EAD250-75E7-0E0C-73E5-68CBA41E66DD}"/>
          </ac:spMkLst>
        </pc:spChg>
        <pc:spChg chg="add mod ord">
          <ac:chgData name="Teodor Irkliienko" userId="6b0899d4-add2-49c3-ac2e-b52b0c51218a" providerId="ADAL" clId="{74060077-5E89-334C-B3EF-DC0FC11211E6}" dt="2023-07-13T18:13:18.263" v="461" actId="700"/>
          <ac:spMkLst>
            <pc:docMk/>
            <pc:sldMk cId="1481432056" sldId="2147472461"/>
            <ac:spMk id="6" creationId="{80CE1BAF-EFA0-C66A-DB14-C1C9D7594766}"/>
          </ac:spMkLst>
        </pc:spChg>
        <pc:spChg chg="add mod ord">
          <ac:chgData name="Teodor Irkliienko" userId="6b0899d4-add2-49c3-ac2e-b52b0c51218a" providerId="ADAL" clId="{74060077-5E89-334C-B3EF-DC0FC11211E6}" dt="2023-07-13T18:13:18.263" v="461" actId="700"/>
          <ac:spMkLst>
            <pc:docMk/>
            <pc:sldMk cId="1481432056" sldId="2147472461"/>
            <ac:spMk id="7" creationId="{B6AD68AE-FC7E-4D1C-CA4B-82930090A203}"/>
          </ac:spMkLst>
        </pc:spChg>
        <pc:spChg chg="add mod ord">
          <ac:chgData name="Teodor Irkliienko" userId="6b0899d4-add2-49c3-ac2e-b52b0c51218a" providerId="ADAL" clId="{74060077-5E89-334C-B3EF-DC0FC11211E6}" dt="2023-07-13T18:13:18.263" v="461" actId="700"/>
          <ac:spMkLst>
            <pc:docMk/>
            <pc:sldMk cId="1481432056" sldId="2147472461"/>
            <ac:spMk id="8" creationId="{D333645F-D914-78C7-1FB5-CDBD7AB97232}"/>
          </ac:spMkLst>
        </pc:spChg>
        <pc:spChg chg="add mod ord">
          <ac:chgData name="Teodor Irkliienko" userId="6b0899d4-add2-49c3-ac2e-b52b0c51218a" providerId="ADAL" clId="{74060077-5E89-334C-B3EF-DC0FC11211E6}" dt="2023-07-13T18:13:18.263" v="461" actId="700"/>
          <ac:spMkLst>
            <pc:docMk/>
            <pc:sldMk cId="1481432056" sldId="2147472461"/>
            <ac:spMk id="9" creationId="{B87F0CF5-2132-B122-DD9A-A94AEEBF85CC}"/>
          </ac:spMkLst>
        </pc:spChg>
        <pc:spChg chg="add mod ord">
          <ac:chgData name="Teodor Irkliienko" userId="6b0899d4-add2-49c3-ac2e-b52b0c51218a" providerId="ADAL" clId="{74060077-5E89-334C-B3EF-DC0FC11211E6}" dt="2023-07-13T18:13:18.263" v="461" actId="700"/>
          <ac:spMkLst>
            <pc:docMk/>
            <pc:sldMk cId="1481432056" sldId="2147472461"/>
            <ac:spMk id="10" creationId="{353073C0-7F67-0840-2240-30690D5D38B8}"/>
          </ac:spMkLst>
        </pc:spChg>
        <pc:spChg chg="add mod ord">
          <ac:chgData name="Teodor Irkliienko" userId="6b0899d4-add2-49c3-ac2e-b52b0c51218a" providerId="ADAL" clId="{74060077-5E89-334C-B3EF-DC0FC11211E6}" dt="2023-07-13T18:13:18.263" v="461" actId="700"/>
          <ac:spMkLst>
            <pc:docMk/>
            <pc:sldMk cId="1481432056" sldId="2147472461"/>
            <ac:spMk id="11" creationId="{071F776B-DCBA-0F26-3D4B-7114DCCC9929}"/>
          </ac:spMkLst>
        </pc:spChg>
        <pc:spChg chg="add mod ord">
          <ac:chgData name="Teodor Irkliienko" userId="6b0899d4-add2-49c3-ac2e-b52b0c51218a" providerId="ADAL" clId="{74060077-5E89-334C-B3EF-DC0FC11211E6}" dt="2023-07-13T18:13:18.263" v="461" actId="700"/>
          <ac:spMkLst>
            <pc:docMk/>
            <pc:sldMk cId="1481432056" sldId="2147472461"/>
            <ac:spMk id="12" creationId="{9645D581-1541-3FAD-275E-D95CCD7156A9}"/>
          </ac:spMkLst>
        </pc:spChg>
      </pc:sldChg>
      <pc:sldChg chg="addSp delSp modSp new mod modClrScheme chgLayout">
        <pc:chgData name="Teodor Irkliienko" userId="6b0899d4-add2-49c3-ac2e-b52b0c51218a" providerId="ADAL" clId="{74060077-5E89-334C-B3EF-DC0FC11211E6}" dt="2023-07-13T18:13:21.226" v="463" actId="700"/>
        <pc:sldMkLst>
          <pc:docMk/>
          <pc:sldMk cId="4241167498" sldId="2147472462"/>
        </pc:sldMkLst>
        <pc:spChg chg="del mod ord">
          <ac:chgData name="Teodor Irkliienko" userId="6b0899d4-add2-49c3-ac2e-b52b0c51218a" providerId="ADAL" clId="{74060077-5E89-334C-B3EF-DC0FC11211E6}" dt="2023-07-13T18:13:21.226" v="463" actId="700"/>
          <ac:spMkLst>
            <pc:docMk/>
            <pc:sldMk cId="4241167498" sldId="2147472462"/>
            <ac:spMk id="2" creationId="{BFC9F82D-2EDB-95B4-D8E1-268311460344}"/>
          </ac:spMkLst>
        </pc:spChg>
        <pc:spChg chg="del mod ord">
          <ac:chgData name="Teodor Irkliienko" userId="6b0899d4-add2-49c3-ac2e-b52b0c51218a" providerId="ADAL" clId="{74060077-5E89-334C-B3EF-DC0FC11211E6}" dt="2023-07-13T18:13:21.226" v="463" actId="700"/>
          <ac:spMkLst>
            <pc:docMk/>
            <pc:sldMk cId="4241167498" sldId="2147472462"/>
            <ac:spMk id="3" creationId="{58B39C91-AE53-85C1-3949-1D74F21A6160}"/>
          </ac:spMkLst>
        </pc:spChg>
        <pc:spChg chg="del mod ord">
          <ac:chgData name="Teodor Irkliienko" userId="6b0899d4-add2-49c3-ac2e-b52b0c51218a" providerId="ADAL" clId="{74060077-5E89-334C-B3EF-DC0FC11211E6}" dt="2023-07-13T18:13:21.226" v="463" actId="700"/>
          <ac:spMkLst>
            <pc:docMk/>
            <pc:sldMk cId="4241167498" sldId="2147472462"/>
            <ac:spMk id="4" creationId="{AEE07004-9E41-72D9-8ACB-3C6F31CB4744}"/>
          </ac:spMkLst>
        </pc:spChg>
        <pc:spChg chg="del mod ord">
          <ac:chgData name="Teodor Irkliienko" userId="6b0899d4-add2-49c3-ac2e-b52b0c51218a" providerId="ADAL" clId="{74060077-5E89-334C-B3EF-DC0FC11211E6}" dt="2023-07-13T18:13:21.226" v="463" actId="700"/>
          <ac:spMkLst>
            <pc:docMk/>
            <pc:sldMk cId="4241167498" sldId="2147472462"/>
            <ac:spMk id="5" creationId="{59E2B981-338A-7B7F-00A7-D4FD7B48D0BA}"/>
          </ac:spMkLst>
        </pc:spChg>
        <pc:spChg chg="del mod ord">
          <ac:chgData name="Teodor Irkliienko" userId="6b0899d4-add2-49c3-ac2e-b52b0c51218a" providerId="ADAL" clId="{74060077-5E89-334C-B3EF-DC0FC11211E6}" dt="2023-07-13T18:13:21.226" v="463" actId="700"/>
          <ac:spMkLst>
            <pc:docMk/>
            <pc:sldMk cId="4241167498" sldId="2147472462"/>
            <ac:spMk id="6" creationId="{C42C2DF9-CF82-3B8E-B71D-68423FB49D85}"/>
          </ac:spMkLst>
        </pc:spChg>
        <pc:spChg chg="del mod ord">
          <ac:chgData name="Teodor Irkliienko" userId="6b0899d4-add2-49c3-ac2e-b52b0c51218a" providerId="ADAL" clId="{74060077-5E89-334C-B3EF-DC0FC11211E6}" dt="2023-07-13T18:13:21.226" v="463" actId="700"/>
          <ac:spMkLst>
            <pc:docMk/>
            <pc:sldMk cId="4241167498" sldId="2147472462"/>
            <ac:spMk id="7" creationId="{E165A70B-4089-C6A9-FF2F-497BC220FBFE}"/>
          </ac:spMkLst>
        </pc:spChg>
        <pc:spChg chg="del mod ord">
          <ac:chgData name="Teodor Irkliienko" userId="6b0899d4-add2-49c3-ac2e-b52b0c51218a" providerId="ADAL" clId="{74060077-5E89-334C-B3EF-DC0FC11211E6}" dt="2023-07-13T18:13:21.226" v="463" actId="700"/>
          <ac:spMkLst>
            <pc:docMk/>
            <pc:sldMk cId="4241167498" sldId="2147472462"/>
            <ac:spMk id="8" creationId="{3BB7F5B9-E812-3D8A-858A-25B6522691CB}"/>
          </ac:spMkLst>
        </pc:spChg>
        <pc:spChg chg="add mod ord">
          <ac:chgData name="Teodor Irkliienko" userId="6b0899d4-add2-49c3-ac2e-b52b0c51218a" providerId="ADAL" clId="{74060077-5E89-334C-B3EF-DC0FC11211E6}" dt="2023-07-13T18:13:21.226" v="463" actId="700"/>
          <ac:spMkLst>
            <pc:docMk/>
            <pc:sldMk cId="4241167498" sldId="2147472462"/>
            <ac:spMk id="9" creationId="{4DEB4F40-5FC2-0C18-7FFE-12B92C6962EE}"/>
          </ac:spMkLst>
        </pc:spChg>
        <pc:spChg chg="add mod ord">
          <ac:chgData name="Teodor Irkliienko" userId="6b0899d4-add2-49c3-ac2e-b52b0c51218a" providerId="ADAL" clId="{74060077-5E89-334C-B3EF-DC0FC11211E6}" dt="2023-07-13T18:13:21.226" v="463" actId="700"/>
          <ac:spMkLst>
            <pc:docMk/>
            <pc:sldMk cId="4241167498" sldId="2147472462"/>
            <ac:spMk id="10" creationId="{396F9085-C270-E2C1-58EE-811F30225E59}"/>
          </ac:spMkLst>
        </pc:spChg>
        <pc:spChg chg="add mod ord">
          <ac:chgData name="Teodor Irkliienko" userId="6b0899d4-add2-49c3-ac2e-b52b0c51218a" providerId="ADAL" clId="{74060077-5E89-334C-B3EF-DC0FC11211E6}" dt="2023-07-13T18:13:21.226" v="463" actId="700"/>
          <ac:spMkLst>
            <pc:docMk/>
            <pc:sldMk cId="4241167498" sldId="2147472462"/>
            <ac:spMk id="11" creationId="{BC3FD900-32AF-0AE4-76B5-D1C2CAC0E503}"/>
          </ac:spMkLst>
        </pc:spChg>
        <pc:spChg chg="add mod ord">
          <ac:chgData name="Teodor Irkliienko" userId="6b0899d4-add2-49c3-ac2e-b52b0c51218a" providerId="ADAL" clId="{74060077-5E89-334C-B3EF-DC0FC11211E6}" dt="2023-07-13T18:13:21.226" v="463" actId="700"/>
          <ac:spMkLst>
            <pc:docMk/>
            <pc:sldMk cId="4241167498" sldId="2147472462"/>
            <ac:spMk id="12" creationId="{0026628C-4432-C6BB-4DBE-263C2420A8D0}"/>
          </ac:spMkLst>
        </pc:spChg>
        <pc:spChg chg="add mod ord">
          <ac:chgData name="Teodor Irkliienko" userId="6b0899d4-add2-49c3-ac2e-b52b0c51218a" providerId="ADAL" clId="{74060077-5E89-334C-B3EF-DC0FC11211E6}" dt="2023-07-13T18:13:21.226" v="463" actId="700"/>
          <ac:spMkLst>
            <pc:docMk/>
            <pc:sldMk cId="4241167498" sldId="2147472462"/>
            <ac:spMk id="13" creationId="{134C28C3-29C0-A0B4-F873-425636F86637}"/>
          </ac:spMkLst>
        </pc:spChg>
        <pc:spChg chg="add mod ord">
          <ac:chgData name="Teodor Irkliienko" userId="6b0899d4-add2-49c3-ac2e-b52b0c51218a" providerId="ADAL" clId="{74060077-5E89-334C-B3EF-DC0FC11211E6}" dt="2023-07-13T18:13:21.226" v="463" actId="700"/>
          <ac:spMkLst>
            <pc:docMk/>
            <pc:sldMk cId="4241167498" sldId="2147472462"/>
            <ac:spMk id="14" creationId="{43810C87-DBDB-327A-44E8-D5D2EEED8816}"/>
          </ac:spMkLst>
        </pc:spChg>
        <pc:spChg chg="add mod ord">
          <ac:chgData name="Teodor Irkliienko" userId="6b0899d4-add2-49c3-ac2e-b52b0c51218a" providerId="ADAL" clId="{74060077-5E89-334C-B3EF-DC0FC11211E6}" dt="2023-07-13T18:13:21.226" v="463" actId="700"/>
          <ac:spMkLst>
            <pc:docMk/>
            <pc:sldMk cId="4241167498" sldId="2147472462"/>
            <ac:spMk id="15" creationId="{A6D0D5E3-3AD5-F13A-FDCF-3C3AC2140846}"/>
          </ac:spMkLst>
        </pc:spChg>
      </pc:sldChg>
      <pc:sldChg chg="addSp delSp modSp new mod modClrScheme chgLayout">
        <pc:chgData name="Teodor Irkliienko" userId="6b0899d4-add2-49c3-ac2e-b52b0c51218a" providerId="ADAL" clId="{74060077-5E89-334C-B3EF-DC0FC11211E6}" dt="2023-07-13T18:13:24.655" v="465" actId="700"/>
        <pc:sldMkLst>
          <pc:docMk/>
          <pc:sldMk cId="3868685068" sldId="2147472463"/>
        </pc:sldMkLst>
        <pc:spChg chg="del mod ord">
          <ac:chgData name="Teodor Irkliienko" userId="6b0899d4-add2-49c3-ac2e-b52b0c51218a" providerId="ADAL" clId="{74060077-5E89-334C-B3EF-DC0FC11211E6}" dt="2023-07-13T18:13:24.655" v="465" actId="700"/>
          <ac:spMkLst>
            <pc:docMk/>
            <pc:sldMk cId="3868685068" sldId="2147472463"/>
            <ac:spMk id="2" creationId="{2C8ED8BE-956A-1D47-CD75-F959D0F87CE4}"/>
          </ac:spMkLst>
        </pc:spChg>
        <pc:spChg chg="del mod ord">
          <ac:chgData name="Teodor Irkliienko" userId="6b0899d4-add2-49c3-ac2e-b52b0c51218a" providerId="ADAL" clId="{74060077-5E89-334C-B3EF-DC0FC11211E6}" dt="2023-07-13T18:13:24.655" v="465" actId="700"/>
          <ac:spMkLst>
            <pc:docMk/>
            <pc:sldMk cId="3868685068" sldId="2147472463"/>
            <ac:spMk id="3" creationId="{811A2A0F-FADE-5B5D-5BE4-5C588B58720F}"/>
          </ac:spMkLst>
        </pc:spChg>
        <pc:spChg chg="del mod ord">
          <ac:chgData name="Teodor Irkliienko" userId="6b0899d4-add2-49c3-ac2e-b52b0c51218a" providerId="ADAL" clId="{74060077-5E89-334C-B3EF-DC0FC11211E6}" dt="2023-07-13T18:13:24.655" v="465" actId="700"/>
          <ac:spMkLst>
            <pc:docMk/>
            <pc:sldMk cId="3868685068" sldId="2147472463"/>
            <ac:spMk id="4" creationId="{AF7068E6-DCE2-5708-C049-3AC45A273C95}"/>
          </ac:spMkLst>
        </pc:spChg>
        <pc:spChg chg="del mod ord">
          <ac:chgData name="Teodor Irkliienko" userId="6b0899d4-add2-49c3-ac2e-b52b0c51218a" providerId="ADAL" clId="{74060077-5E89-334C-B3EF-DC0FC11211E6}" dt="2023-07-13T18:13:24.655" v="465" actId="700"/>
          <ac:spMkLst>
            <pc:docMk/>
            <pc:sldMk cId="3868685068" sldId="2147472463"/>
            <ac:spMk id="5" creationId="{9A9E5A4C-36A9-0A11-211F-E613209916F9}"/>
          </ac:spMkLst>
        </pc:spChg>
        <pc:spChg chg="del mod ord">
          <ac:chgData name="Teodor Irkliienko" userId="6b0899d4-add2-49c3-ac2e-b52b0c51218a" providerId="ADAL" clId="{74060077-5E89-334C-B3EF-DC0FC11211E6}" dt="2023-07-13T18:13:24.655" v="465" actId="700"/>
          <ac:spMkLst>
            <pc:docMk/>
            <pc:sldMk cId="3868685068" sldId="2147472463"/>
            <ac:spMk id="6" creationId="{2AB7E418-F39E-5D6B-7C0B-DC8380D9F40A}"/>
          </ac:spMkLst>
        </pc:spChg>
        <pc:spChg chg="del mod ord">
          <ac:chgData name="Teodor Irkliienko" userId="6b0899d4-add2-49c3-ac2e-b52b0c51218a" providerId="ADAL" clId="{74060077-5E89-334C-B3EF-DC0FC11211E6}" dt="2023-07-13T18:13:24.655" v="465" actId="700"/>
          <ac:spMkLst>
            <pc:docMk/>
            <pc:sldMk cId="3868685068" sldId="2147472463"/>
            <ac:spMk id="7" creationId="{5E4476A8-BC44-F3A5-57ED-7110409B420A}"/>
          </ac:spMkLst>
        </pc:spChg>
        <pc:spChg chg="del mod ord">
          <ac:chgData name="Teodor Irkliienko" userId="6b0899d4-add2-49c3-ac2e-b52b0c51218a" providerId="ADAL" clId="{74060077-5E89-334C-B3EF-DC0FC11211E6}" dt="2023-07-13T18:13:24.655" v="465" actId="700"/>
          <ac:spMkLst>
            <pc:docMk/>
            <pc:sldMk cId="3868685068" sldId="2147472463"/>
            <ac:spMk id="8" creationId="{4373D11F-2664-46CF-A24E-D1768D9F6C42}"/>
          </ac:spMkLst>
        </pc:spChg>
        <pc:spChg chg="add mod ord">
          <ac:chgData name="Teodor Irkliienko" userId="6b0899d4-add2-49c3-ac2e-b52b0c51218a" providerId="ADAL" clId="{74060077-5E89-334C-B3EF-DC0FC11211E6}" dt="2023-07-13T18:13:24.655" v="465" actId="700"/>
          <ac:spMkLst>
            <pc:docMk/>
            <pc:sldMk cId="3868685068" sldId="2147472463"/>
            <ac:spMk id="9" creationId="{B70477F6-B861-4CC3-897A-ECC2A3D7B117}"/>
          </ac:spMkLst>
        </pc:spChg>
        <pc:spChg chg="add mod ord">
          <ac:chgData name="Teodor Irkliienko" userId="6b0899d4-add2-49c3-ac2e-b52b0c51218a" providerId="ADAL" clId="{74060077-5E89-334C-B3EF-DC0FC11211E6}" dt="2023-07-13T18:13:24.655" v="465" actId="700"/>
          <ac:spMkLst>
            <pc:docMk/>
            <pc:sldMk cId="3868685068" sldId="2147472463"/>
            <ac:spMk id="10" creationId="{9459578E-7CD4-4B35-AB1F-DFB60456DE84}"/>
          </ac:spMkLst>
        </pc:spChg>
        <pc:spChg chg="add mod ord">
          <ac:chgData name="Teodor Irkliienko" userId="6b0899d4-add2-49c3-ac2e-b52b0c51218a" providerId="ADAL" clId="{74060077-5E89-334C-B3EF-DC0FC11211E6}" dt="2023-07-13T18:13:24.655" v="465" actId="700"/>
          <ac:spMkLst>
            <pc:docMk/>
            <pc:sldMk cId="3868685068" sldId="2147472463"/>
            <ac:spMk id="11" creationId="{215EECAC-371F-00FC-7A1C-A6E832938434}"/>
          </ac:spMkLst>
        </pc:spChg>
        <pc:spChg chg="add mod ord">
          <ac:chgData name="Teodor Irkliienko" userId="6b0899d4-add2-49c3-ac2e-b52b0c51218a" providerId="ADAL" clId="{74060077-5E89-334C-B3EF-DC0FC11211E6}" dt="2023-07-13T18:13:24.655" v="465" actId="700"/>
          <ac:spMkLst>
            <pc:docMk/>
            <pc:sldMk cId="3868685068" sldId="2147472463"/>
            <ac:spMk id="12" creationId="{7215C1B6-30F5-F2AC-28F5-0FF1A7ACD0E8}"/>
          </ac:spMkLst>
        </pc:spChg>
        <pc:spChg chg="add mod ord">
          <ac:chgData name="Teodor Irkliienko" userId="6b0899d4-add2-49c3-ac2e-b52b0c51218a" providerId="ADAL" clId="{74060077-5E89-334C-B3EF-DC0FC11211E6}" dt="2023-07-13T18:13:24.655" v="465" actId="700"/>
          <ac:spMkLst>
            <pc:docMk/>
            <pc:sldMk cId="3868685068" sldId="2147472463"/>
            <ac:spMk id="13" creationId="{2CAC76F0-8ED8-141D-A4B9-993E31E6A3AD}"/>
          </ac:spMkLst>
        </pc:spChg>
        <pc:spChg chg="add mod ord">
          <ac:chgData name="Teodor Irkliienko" userId="6b0899d4-add2-49c3-ac2e-b52b0c51218a" providerId="ADAL" clId="{74060077-5E89-334C-B3EF-DC0FC11211E6}" dt="2023-07-13T18:13:24.655" v="465" actId="700"/>
          <ac:spMkLst>
            <pc:docMk/>
            <pc:sldMk cId="3868685068" sldId="2147472463"/>
            <ac:spMk id="14" creationId="{1DD03D46-7981-0240-C599-2962BEC1AA41}"/>
          </ac:spMkLst>
        </pc:spChg>
        <pc:spChg chg="add mod ord">
          <ac:chgData name="Teodor Irkliienko" userId="6b0899d4-add2-49c3-ac2e-b52b0c51218a" providerId="ADAL" clId="{74060077-5E89-334C-B3EF-DC0FC11211E6}" dt="2023-07-13T18:13:24.655" v="465" actId="700"/>
          <ac:spMkLst>
            <pc:docMk/>
            <pc:sldMk cId="3868685068" sldId="2147472463"/>
            <ac:spMk id="15" creationId="{231DB1BD-4619-2D0B-E300-204A91986186}"/>
          </ac:spMkLst>
        </pc:spChg>
      </pc:sldChg>
      <pc:sldChg chg="addSp delSp modSp new mod modClrScheme chgLayout">
        <pc:chgData name="Teodor Irkliienko" userId="6b0899d4-add2-49c3-ac2e-b52b0c51218a" providerId="ADAL" clId="{74060077-5E89-334C-B3EF-DC0FC11211E6}" dt="2023-07-13T18:13:31.546" v="467" actId="700"/>
        <pc:sldMkLst>
          <pc:docMk/>
          <pc:sldMk cId="79532591" sldId="2147472464"/>
        </pc:sldMkLst>
        <pc:spChg chg="del mod ord">
          <ac:chgData name="Teodor Irkliienko" userId="6b0899d4-add2-49c3-ac2e-b52b0c51218a" providerId="ADAL" clId="{74060077-5E89-334C-B3EF-DC0FC11211E6}" dt="2023-07-13T18:13:31.546" v="467" actId="700"/>
          <ac:spMkLst>
            <pc:docMk/>
            <pc:sldMk cId="79532591" sldId="2147472464"/>
            <ac:spMk id="2" creationId="{E45E79AB-7517-C1B4-8F3A-B55AFC3F2C44}"/>
          </ac:spMkLst>
        </pc:spChg>
        <pc:spChg chg="del mod ord">
          <ac:chgData name="Teodor Irkliienko" userId="6b0899d4-add2-49c3-ac2e-b52b0c51218a" providerId="ADAL" clId="{74060077-5E89-334C-B3EF-DC0FC11211E6}" dt="2023-07-13T18:13:31.546" v="467" actId="700"/>
          <ac:spMkLst>
            <pc:docMk/>
            <pc:sldMk cId="79532591" sldId="2147472464"/>
            <ac:spMk id="3" creationId="{1245F715-CA2B-F660-D725-0BB3BD42CB2C}"/>
          </ac:spMkLst>
        </pc:spChg>
        <pc:spChg chg="del mod ord">
          <ac:chgData name="Teodor Irkliienko" userId="6b0899d4-add2-49c3-ac2e-b52b0c51218a" providerId="ADAL" clId="{74060077-5E89-334C-B3EF-DC0FC11211E6}" dt="2023-07-13T18:13:31.546" v="467" actId="700"/>
          <ac:spMkLst>
            <pc:docMk/>
            <pc:sldMk cId="79532591" sldId="2147472464"/>
            <ac:spMk id="4" creationId="{EB60EF53-2D8C-259E-8793-6F0CA2AF1DF5}"/>
          </ac:spMkLst>
        </pc:spChg>
        <pc:spChg chg="del mod ord">
          <ac:chgData name="Teodor Irkliienko" userId="6b0899d4-add2-49c3-ac2e-b52b0c51218a" providerId="ADAL" clId="{74060077-5E89-334C-B3EF-DC0FC11211E6}" dt="2023-07-13T18:13:31.546" v="467" actId="700"/>
          <ac:spMkLst>
            <pc:docMk/>
            <pc:sldMk cId="79532591" sldId="2147472464"/>
            <ac:spMk id="5" creationId="{A73A9FB4-0A1E-CC6E-82DE-17339C7ADC6C}"/>
          </ac:spMkLst>
        </pc:spChg>
        <pc:spChg chg="del mod ord">
          <ac:chgData name="Teodor Irkliienko" userId="6b0899d4-add2-49c3-ac2e-b52b0c51218a" providerId="ADAL" clId="{74060077-5E89-334C-B3EF-DC0FC11211E6}" dt="2023-07-13T18:13:31.546" v="467" actId="700"/>
          <ac:spMkLst>
            <pc:docMk/>
            <pc:sldMk cId="79532591" sldId="2147472464"/>
            <ac:spMk id="6" creationId="{38DDA5C6-FAC0-9E2A-7D47-A34B82C2E1F1}"/>
          </ac:spMkLst>
        </pc:spChg>
        <pc:spChg chg="del mod ord">
          <ac:chgData name="Teodor Irkliienko" userId="6b0899d4-add2-49c3-ac2e-b52b0c51218a" providerId="ADAL" clId="{74060077-5E89-334C-B3EF-DC0FC11211E6}" dt="2023-07-13T18:13:31.546" v="467" actId="700"/>
          <ac:spMkLst>
            <pc:docMk/>
            <pc:sldMk cId="79532591" sldId="2147472464"/>
            <ac:spMk id="7" creationId="{77D9A4B4-68F9-BD7A-C98A-FFDD3B3E31DB}"/>
          </ac:spMkLst>
        </pc:spChg>
        <pc:spChg chg="del mod ord">
          <ac:chgData name="Teodor Irkliienko" userId="6b0899d4-add2-49c3-ac2e-b52b0c51218a" providerId="ADAL" clId="{74060077-5E89-334C-B3EF-DC0FC11211E6}" dt="2023-07-13T18:13:31.546" v="467" actId="700"/>
          <ac:spMkLst>
            <pc:docMk/>
            <pc:sldMk cId="79532591" sldId="2147472464"/>
            <ac:spMk id="8" creationId="{29CC20F7-B5C5-0425-DE65-D19B31EC0293}"/>
          </ac:spMkLst>
        </pc:spChg>
        <pc:spChg chg="add mod ord">
          <ac:chgData name="Teodor Irkliienko" userId="6b0899d4-add2-49c3-ac2e-b52b0c51218a" providerId="ADAL" clId="{74060077-5E89-334C-B3EF-DC0FC11211E6}" dt="2023-07-13T18:13:31.546" v="467" actId="700"/>
          <ac:spMkLst>
            <pc:docMk/>
            <pc:sldMk cId="79532591" sldId="2147472464"/>
            <ac:spMk id="9" creationId="{95409668-85A7-0259-38DA-8C4911E4B9AA}"/>
          </ac:spMkLst>
        </pc:spChg>
        <pc:spChg chg="add mod ord">
          <ac:chgData name="Teodor Irkliienko" userId="6b0899d4-add2-49c3-ac2e-b52b0c51218a" providerId="ADAL" clId="{74060077-5E89-334C-B3EF-DC0FC11211E6}" dt="2023-07-13T18:13:31.546" v="467" actId="700"/>
          <ac:spMkLst>
            <pc:docMk/>
            <pc:sldMk cId="79532591" sldId="2147472464"/>
            <ac:spMk id="10" creationId="{CD50BE9A-E330-24E7-CFF5-9A85763C76A6}"/>
          </ac:spMkLst>
        </pc:spChg>
        <pc:spChg chg="add mod ord">
          <ac:chgData name="Teodor Irkliienko" userId="6b0899d4-add2-49c3-ac2e-b52b0c51218a" providerId="ADAL" clId="{74060077-5E89-334C-B3EF-DC0FC11211E6}" dt="2023-07-13T18:13:31.546" v="467" actId="700"/>
          <ac:spMkLst>
            <pc:docMk/>
            <pc:sldMk cId="79532591" sldId="2147472464"/>
            <ac:spMk id="11" creationId="{E3A234AB-BB47-1F94-E5BC-500B0F8533DF}"/>
          </ac:spMkLst>
        </pc:spChg>
        <pc:spChg chg="add mod ord">
          <ac:chgData name="Teodor Irkliienko" userId="6b0899d4-add2-49c3-ac2e-b52b0c51218a" providerId="ADAL" clId="{74060077-5E89-334C-B3EF-DC0FC11211E6}" dt="2023-07-13T18:13:31.546" v="467" actId="700"/>
          <ac:spMkLst>
            <pc:docMk/>
            <pc:sldMk cId="79532591" sldId="2147472464"/>
            <ac:spMk id="12" creationId="{65DC473C-044A-E5C4-F6CD-3ACC1DC7217A}"/>
          </ac:spMkLst>
        </pc:spChg>
        <pc:spChg chg="add mod ord">
          <ac:chgData name="Teodor Irkliienko" userId="6b0899d4-add2-49c3-ac2e-b52b0c51218a" providerId="ADAL" clId="{74060077-5E89-334C-B3EF-DC0FC11211E6}" dt="2023-07-13T18:13:31.546" v="467" actId="700"/>
          <ac:spMkLst>
            <pc:docMk/>
            <pc:sldMk cId="79532591" sldId="2147472464"/>
            <ac:spMk id="13" creationId="{4D677ED7-2BD2-C024-A221-448889D2C52F}"/>
          </ac:spMkLst>
        </pc:spChg>
        <pc:spChg chg="add mod ord">
          <ac:chgData name="Teodor Irkliienko" userId="6b0899d4-add2-49c3-ac2e-b52b0c51218a" providerId="ADAL" clId="{74060077-5E89-334C-B3EF-DC0FC11211E6}" dt="2023-07-13T18:13:31.546" v="467" actId="700"/>
          <ac:spMkLst>
            <pc:docMk/>
            <pc:sldMk cId="79532591" sldId="2147472464"/>
            <ac:spMk id="14" creationId="{FCF798DE-9B44-3800-239F-ABE1BF14FF2D}"/>
          </ac:spMkLst>
        </pc:spChg>
        <pc:spChg chg="add mod ord">
          <ac:chgData name="Teodor Irkliienko" userId="6b0899d4-add2-49c3-ac2e-b52b0c51218a" providerId="ADAL" clId="{74060077-5E89-334C-B3EF-DC0FC11211E6}" dt="2023-07-13T18:13:31.546" v="467" actId="700"/>
          <ac:spMkLst>
            <pc:docMk/>
            <pc:sldMk cId="79532591" sldId="2147472464"/>
            <ac:spMk id="15" creationId="{DE4C2A56-594A-1BC7-10B5-7995C0808204}"/>
          </ac:spMkLst>
        </pc:spChg>
        <pc:spChg chg="add mod ord">
          <ac:chgData name="Teodor Irkliienko" userId="6b0899d4-add2-49c3-ac2e-b52b0c51218a" providerId="ADAL" clId="{74060077-5E89-334C-B3EF-DC0FC11211E6}" dt="2023-07-13T18:13:31.546" v="467" actId="700"/>
          <ac:spMkLst>
            <pc:docMk/>
            <pc:sldMk cId="79532591" sldId="2147472464"/>
            <ac:spMk id="16" creationId="{7BEEE807-DC97-9AAC-1771-B65218ED4E4B}"/>
          </ac:spMkLst>
        </pc:spChg>
      </pc:sldChg>
      <pc:sldChg chg="addSp delSp modSp new del mod chgLayout">
        <pc:chgData name="Teodor Irkliienko" userId="6b0899d4-add2-49c3-ac2e-b52b0c51218a" providerId="ADAL" clId="{74060077-5E89-334C-B3EF-DC0FC11211E6}" dt="2023-07-14T07:12:09.063" v="832" actId="2696"/>
        <pc:sldMkLst>
          <pc:docMk/>
          <pc:sldMk cId="1627362255" sldId="2147472465"/>
        </pc:sldMkLst>
        <pc:spChg chg="del">
          <ac:chgData name="Teodor Irkliienko" userId="6b0899d4-add2-49c3-ac2e-b52b0c51218a" providerId="ADAL" clId="{74060077-5E89-334C-B3EF-DC0FC11211E6}" dt="2023-07-14T07:12:07.448" v="831" actId="700"/>
          <ac:spMkLst>
            <pc:docMk/>
            <pc:sldMk cId="1627362255" sldId="2147472465"/>
            <ac:spMk id="2" creationId="{F4879DD2-FC63-5B68-9D9B-E035A4202E93}"/>
          </ac:spMkLst>
        </pc:spChg>
        <pc:spChg chg="del">
          <ac:chgData name="Teodor Irkliienko" userId="6b0899d4-add2-49c3-ac2e-b52b0c51218a" providerId="ADAL" clId="{74060077-5E89-334C-B3EF-DC0FC11211E6}" dt="2023-07-14T07:12:07.448" v="831" actId="700"/>
          <ac:spMkLst>
            <pc:docMk/>
            <pc:sldMk cId="1627362255" sldId="2147472465"/>
            <ac:spMk id="3" creationId="{A3F68F08-5E78-3A86-9359-5A05314C0CC0}"/>
          </ac:spMkLst>
        </pc:spChg>
        <pc:spChg chg="del">
          <ac:chgData name="Teodor Irkliienko" userId="6b0899d4-add2-49c3-ac2e-b52b0c51218a" providerId="ADAL" clId="{74060077-5E89-334C-B3EF-DC0FC11211E6}" dt="2023-07-14T07:12:07.448" v="831" actId="700"/>
          <ac:spMkLst>
            <pc:docMk/>
            <pc:sldMk cId="1627362255" sldId="2147472465"/>
            <ac:spMk id="4" creationId="{468F9210-46A9-0563-0271-7A5ACFF79A8C}"/>
          </ac:spMkLst>
        </pc:spChg>
        <pc:spChg chg="del">
          <ac:chgData name="Teodor Irkliienko" userId="6b0899d4-add2-49c3-ac2e-b52b0c51218a" providerId="ADAL" clId="{74060077-5E89-334C-B3EF-DC0FC11211E6}" dt="2023-07-14T07:12:07.448" v="831" actId="700"/>
          <ac:spMkLst>
            <pc:docMk/>
            <pc:sldMk cId="1627362255" sldId="2147472465"/>
            <ac:spMk id="5" creationId="{B40EF562-7BB9-D736-ACC7-BABA83FD4283}"/>
          </ac:spMkLst>
        </pc:spChg>
        <pc:spChg chg="del">
          <ac:chgData name="Teodor Irkliienko" userId="6b0899d4-add2-49c3-ac2e-b52b0c51218a" providerId="ADAL" clId="{74060077-5E89-334C-B3EF-DC0FC11211E6}" dt="2023-07-14T07:12:07.448" v="831" actId="700"/>
          <ac:spMkLst>
            <pc:docMk/>
            <pc:sldMk cId="1627362255" sldId="2147472465"/>
            <ac:spMk id="6" creationId="{B3AFAE68-D8E8-E381-8771-3FD77E586286}"/>
          </ac:spMkLst>
        </pc:spChg>
        <pc:spChg chg="del">
          <ac:chgData name="Teodor Irkliienko" userId="6b0899d4-add2-49c3-ac2e-b52b0c51218a" providerId="ADAL" clId="{74060077-5E89-334C-B3EF-DC0FC11211E6}" dt="2023-07-14T07:12:07.448" v="831" actId="700"/>
          <ac:spMkLst>
            <pc:docMk/>
            <pc:sldMk cId="1627362255" sldId="2147472465"/>
            <ac:spMk id="7" creationId="{3765D219-04E6-E7CE-D9E2-A3C51B7FC62B}"/>
          </ac:spMkLst>
        </pc:spChg>
        <pc:spChg chg="del">
          <ac:chgData name="Teodor Irkliienko" userId="6b0899d4-add2-49c3-ac2e-b52b0c51218a" providerId="ADAL" clId="{74060077-5E89-334C-B3EF-DC0FC11211E6}" dt="2023-07-14T07:12:07.448" v="831" actId="700"/>
          <ac:spMkLst>
            <pc:docMk/>
            <pc:sldMk cId="1627362255" sldId="2147472465"/>
            <ac:spMk id="8" creationId="{B3B00475-236D-8713-A51F-31A36B170F0D}"/>
          </ac:spMkLst>
        </pc:spChg>
        <pc:spChg chg="del">
          <ac:chgData name="Teodor Irkliienko" userId="6b0899d4-add2-49c3-ac2e-b52b0c51218a" providerId="ADAL" clId="{74060077-5E89-334C-B3EF-DC0FC11211E6}" dt="2023-07-14T07:12:07.448" v="831" actId="700"/>
          <ac:spMkLst>
            <pc:docMk/>
            <pc:sldMk cId="1627362255" sldId="2147472465"/>
            <ac:spMk id="9" creationId="{E9FCEF3A-A4EE-BDBA-09E3-5314FE483DCA}"/>
          </ac:spMkLst>
        </pc:spChg>
        <pc:spChg chg="del">
          <ac:chgData name="Teodor Irkliienko" userId="6b0899d4-add2-49c3-ac2e-b52b0c51218a" providerId="ADAL" clId="{74060077-5E89-334C-B3EF-DC0FC11211E6}" dt="2023-07-14T07:12:07.448" v="831" actId="700"/>
          <ac:spMkLst>
            <pc:docMk/>
            <pc:sldMk cId="1627362255" sldId="2147472465"/>
            <ac:spMk id="10" creationId="{3C81C99E-1F29-5A38-F148-A7F5232C23EC}"/>
          </ac:spMkLst>
        </pc:spChg>
        <pc:spChg chg="del">
          <ac:chgData name="Teodor Irkliienko" userId="6b0899d4-add2-49c3-ac2e-b52b0c51218a" providerId="ADAL" clId="{74060077-5E89-334C-B3EF-DC0FC11211E6}" dt="2023-07-14T07:12:07.448" v="831" actId="700"/>
          <ac:spMkLst>
            <pc:docMk/>
            <pc:sldMk cId="1627362255" sldId="2147472465"/>
            <ac:spMk id="11" creationId="{D08027CB-BFDE-362A-7094-67B8F34617BD}"/>
          </ac:spMkLst>
        </pc:spChg>
        <pc:spChg chg="del">
          <ac:chgData name="Teodor Irkliienko" userId="6b0899d4-add2-49c3-ac2e-b52b0c51218a" providerId="ADAL" clId="{74060077-5E89-334C-B3EF-DC0FC11211E6}" dt="2023-07-14T07:12:07.448" v="831" actId="700"/>
          <ac:spMkLst>
            <pc:docMk/>
            <pc:sldMk cId="1627362255" sldId="2147472465"/>
            <ac:spMk id="12" creationId="{F5A085CF-F8F6-613A-49D8-8B0EFDFDA345}"/>
          </ac:spMkLst>
        </pc:spChg>
        <pc:spChg chg="del">
          <ac:chgData name="Teodor Irkliienko" userId="6b0899d4-add2-49c3-ac2e-b52b0c51218a" providerId="ADAL" clId="{74060077-5E89-334C-B3EF-DC0FC11211E6}" dt="2023-07-14T07:12:07.448" v="831" actId="700"/>
          <ac:spMkLst>
            <pc:docMk/>
            <pc:sldMk cId="1627362255" sldId="2147472465"/>
            <ac:spMk id="13" creationId="{5456C4BC-C483-30A8-352F-2DBFAB21ADAD}"/>
          </ac:spMkLst>
        </pc:spChg>
        <pc:spChg chg="del">
          <ac:chgData name="Teodor Irkliienko" userId="6b0899d4-add2-49c3-ac2e-b52b0c51218a" providerId="ADAL" clId="{74060077-5E89-334C-B3EF-DC0FC11211E6}" dt="2023-07-14T07:12:07.448" v="831" actId="700"/>
          <ac:spMkLst>
            <pc:docMk/>
            <pc:sldMk cId="1627362255" sldId="2147472465"/>
            <ac:spMk id="14" creationId="{61EDC67C-D940-BE17-DB39-97BA8BB1C60A}"/>
          </ac:spMkLst>
        </pc:spChg>
        <pc:spChg chg="del">
          <ac:chgData name="Teodor Irkliienko" userId="6b0899d4-add2-49c3-ac2e-b52b0c51218a" providerId="ADAL" clId="{74060077-5E89-334C-B3EF-DC0FC11211E6}" dt="2023-07-14T07:12:07.448" v="831" actId="700"/>
          <ac:spMkLst>
            <pc:docMk/>
            <pc:sldMk cId="1627362255" sldId="2147472465"/>
            <ac:spMk id="15" creationId="{46D25543-5352-0AEE-381D-B74110B234A1}"/>
          </ac:spMkLst>
        </pc:spChg>
        <pc:spChg chg="del">
          <ac:chgData name="Teodor Irkliienko" userId="6b0899d4-add2-49c3-ac2e-b52b0c51218a" providerId="ADAL" clId="{74060077-5E89-334C-B3EF-DC0FC11211E6}" dt="2023-07-14T07:12:07.448" v="831" actId="700"/>
          <ac:spMkLst>
            <pc:docMk/>
            <pc:sldMk cId="1627362255" sldId="2147472465"/>
            <ac:spMk id="16" creationId="{C1C9AF0B-209F-D4EF-24F4-5509072CA847}"/>
          </ac:spMkLst>
        </pc:spChg>
        <pc:spChg chg="add mod ord">
          <ac:chgData name="Teodor Irkliienko" userId="6b0899d4-add2-49c3-ac2e-b52b0c51218a" providerId="ADAL" clId="{74060077-5E89-334C-B3EF-DC0FC11211E6}" dt="2023-07-14T07:12:07.448" v="831" actId="700"/>
          <ac:spMkLst>
            <pc:docMk/>
            <pc:sldMk cId="1627362255" sldId="2147472465"/>
            <ac:spMk id="17" creationId="{BD580466-36C0-11B7-E72E-C175C18068ED}"/>
          </ac:spMkLst>
        </pc:spChg>
        <pc:spChg chg="add mod ord">
          <ac:chgData name="Teodor Irkliienko" userId="6b0899d4-add2-49c3-ac2e-b52b0c51218a" providerId="ADAL" clId="{74060077-5E89-334C-B3EF-DC0FC11211E6}" dt="2023-07-14T07:12:07.448" v="831" actId="700"/>
          <ac:spMkLst>
            <pc:docMk/>
            <pc:sldMk cId="1627362255" sldId="2147472465"/>
            <ac:spMk id="18" creationId="{32CEF3A3-DF6A-4912-19B0-F720CBECCCD0}"/>
          </ac:spMkLst>
        </pc:spChg>
        <pc:spChg chg="add mod ord">
          <ac:chgData name="Teodor Irkliienko" userId="6b0899d4-add2-49c3-ac2e-b52b0c51218a" providerId="ADAL" clId="{74060077-5E89-334C-B3EF-DC0FC11211E6}" dt="2023-07-14T07:12:07.448" v="831" actId="700"/>
          <ac:spMkLst>
            <pc:docMk/>
            <pc:sldMk cId="1627362255" sldId="2147472465"/>
            <ac:spMk id="19" creationId="{7DC61EF2-DBC7-1CB0-9B14-0C7375B013FC}"/>
          </ac:spMkLst>
        </pc:spChg>
        <pc:spChg chg="add mod ord">
          <ac:chgData name="Teodor Irkliienko" userId="6b0899d4-add2-49c3-ac2e-b52b0c51218a" providerId="ADAL" clId="{74060077-5E89-334C-B3EF-DC0FC11211E6}" dt="2023-07-14T07:12:07.448" v="831" actId="700"/>
          <ac:spMkLst>
            <pc:docMk/>
            <pc:sldMk cId="1627362255" sldId="2147472465"/>
            <ac:spMk id="20" creationId="{41E5D945-3FB2-96F8-7179-ADB085ECA9C9}"/>
          </ac:spMkLst>
        </pc:spChg>
        <pc:spChg chg="add mod ord">
          <ac:chgData name="Teodor Irkliienko" userId="6b0899d4-add2-49c3-ac2e-b52b0c51218a" providerId="ADAL" clId="{74060077-5E89-334C-B3EF-DC0FC11211E6}" dt="2023-07-14T07:12:07.448" v="831" actId="700"/>
          <ac:spMkLst>
            <pc:docMk/>
            <pc:sldMk cId="1627362255" sldId="2147472465"/>
            <ac:spMk id="21" creationId="{AE97BA9F-F44F-7775-DFF5-E1118570A0EE}"/>
          </ac:spMkLst>
        </pc:spChg>
        <pc:spChg chg="add mod ord">
          <ac:chgData name="Teodor Irkliienko" userId="6b0899d4-add2-49c3-ac2e-b52b0c51218a" providerId="ADAL" clId="{74060077-5E89-334C-B3EF-DC0FC11211E6}" dt="2023-07-14T07:12:07.448" v="831" actId="700"/>
          <ac:spMkLst>
            <pc:docMk/>
            <pc:sldMk cId="1627362255" sldId="2147472465"/>
            <ac:spMk id="22" creationId="{0ED2F0FB-D3B7-C767-AA50-9C6EBE84792D}"/>
          </ac:spMkLst>
        </pc:spChg>
        <pc:spChg chg="add mod ord">
          <ac:chgData name="Teodor Irkliienko" userId="6b0899d4-add2-49c3-ac2e-b52b0c51218a" providerId="ADAL" clId="{74060077-5E89-334C-B3EF-DC0FC11211E6}" dt="2023-07-14T07:12:07.448" v="831" actId="700"/>
          <ac:spMkLst>
            <pc:docMk/>
            <pc:sldMk cId="1627362255" sldId="2147472465"/>
            <ac:spMk id="23" creationId="{E879148E-77D9-CE17-75E5-653DB3F1629C}"/>
          </ac:spMkLst>
        </pc:spChg>
        <pc:spChg chg="add mod ord">
          <ac:chgData name="Teodor Irkliienko" userId="6b0899d4-add2-49c3-ac2e-b52b0c51218a" providerId="ADAL" clId="{74060077-5E89-334C-B3EF-DC0FC11211E6}" dt="2023-07-14T07:12:07.448" v="831" actId="700"/>
          <ac:spMkLst>
            <pc:docMk/>
            <pc:sldMk cId="1627362255" sldId="2147472465"/>
            <ac:spMk id="24" creationId="{9F6AEF80-657A-51DD-7332-63BCFDBB0E8F}"/>
          </ac:spMkLst>
        </pc:spChg>
        <pc:spChg chg="add mod ord">
          <ac:chgData name="Teodor Irkliienko" userId="6b0899d4-add2-49c3-ac2e-b52b0c51218a" providerId="ADAL" clId="{74060077-5E89-334C-B3EF-DC0FC11211E6}" dt="2023-07-14T07:12:07.448" v="831" actId="700"/>
          <ac:spMkLst>
            <pc:docMk/>
            <pc:sldMk cId="1627362255" sldId="2147472465"/>
            <ac:spMk id="25" creationId="{17410931-FE8D-D2B9-864A-859DF3E05FD2}"/>
          </ac:spMkLst>
        </pc:spChg>
        <pc:spChg chg="add mod ord">
          <ac:chgData name="Teodor Irkliienko" userId="6b0899d4-add2-49c3-ac2e-b52b0c51218a" providerId="ADAL" clId="{74060077-5E89-334C-B3EF-DC0FC11211E6}" dt="2023-07-14T07:12:07.448" v="831" actId="700"/>
          <ac:spMkLst>
            <pc:docMk/>
            <pc:sldMk cId="1627362255" sldId="2147472465"/>
            <ac:spMk id="26" creationId="{64755F99-8170-1872-796E-2087BF144A4C}"/>
          </ac:spMkLst>
        </pc:spChg>
        <pc:spChg chg="add mod ord">
          <ac:chgData name="Teodor Irkliienko" userId="6b0899d4-add2-49c3-ac2e-b52b0c51218a" providerId="ADAL" clId="{74060077-5E89-334C-B3EF-DC0FC11211E6}" dt="2023-07-14T07:12:07.448" v="831" actId="700"/>
          <ac:spMkLst>
            <pc:docMk/>
            <pc:sldMk cId="1627362255" sldId="2147472465"/>
            <ac:spMk id="27" creationId="{1A89C1D5-7A57-2625-90BF-134C7EC5E7E4}"/>
          </ac:spMkLst>
        </pc:spChg>
        <pc:spChg chg="add mod ord">
          <ac:chgData name="Teodor Irkliienko" userId="6b0899d4-add2-49c3-ac2e-b52b0c51218a" providerId="ADAL" clId="{74060077-5E89-334C-B3EF-DC0FC11211E6}" dt="2023-07-14T07:12:07.448" v="831" actId="700"/>
          <ac:spMkLst>
            <pc:docMk/>
            <pc:sldMk cId="1627362255" sldId="2147472465"/>
            <ac:spMk id="28" creationId="{E5E7ACDB-121B-1AD8-DA2F-0DC75F112A1A}"/>
          </ac:spMkLst>
        </pc:spChg>
        <pc:spChg chg="add mod ord">
          <ac:chgData name="Teodor Irkliienko" userId="6b0899d4-add2-49c3-ac2e-b52b0c51218a" providerId="ADAL" clId="{74060077-5E89-334C-B3EF-DC0FC11211E6}" dt="2023-07-14T07:12:07.448" v="831" actId="700"/>
          <ac:spMkLst>
            <pc:docMk/>
            <pc:sldMk cId="1627362255" sldId="2147472465"/>
            <ac:spMk id="29" creationId="{25639A97-9518-08CB-4EBD-9DFE44FC438A}"/>
          </ac:spMkLst>
        </pc:spChg>
        <pc:spChg chg="add mod ord">
          <ac:chgData name="Teodor Irkliienko" userId="6b0899d4-add2-49c3-ac2e-b52b0c51218a" providerId="ADAL" clId="{74060077-5E89-334C-B3EF-DC0FC11211E6}" dt="2023-07-14T07:12:07.448" v="831" actId="700"/>
          <ac:spMkLst>
            <pc:docMk/>
            <pc:sldMk cId="1627362255" sldId="2147472465"/>
            <ac:spMk id="30" creationId="{1D0B6BA1-DBD8-04C1-A046-A06AA9F398DB}"/>
          </ac:spMkLst>
        </pc:spChg>
        <pc:spChg chg="add mod ord">
          <ac:chgData name="Teodor Irkliienko" userId="6b0899d4-add2-49c3-ac2e-b52b0c51218a" providerId="ADAL" clId="{74060077-5E89-334C-B3EF-DC0FC11211E6}" dt="2023-07-14T07:12:07.448" v="831" actId="700"/>
          <ac:spMkLst>
            <pc:docMk/>
            <pc:sldMk cId="1627362255" sldId="2147472465"/>
            <ac:spMk id="31" creationId="{9DFD3D56-FD93-2EF3-AAA9-08C0FBA26154}"/>
          </ac:spMkLst>
        </pc:spChg>
      </pc:sldChg>
      <pc:sldChg chg="delSp new mod modClrScheme chgLayout">
        <pc:chgData name="Teodor Irkliienko" userId="6b0899d4-add2-49c3-ac2e-b52b0c51218a" providerId="ADAL" clId="{74060077-5E89-334C-B3EF-DC0FC11211E6}" dt="2023-07-14T09:35:48.231" v="1798" actId="700"/>
        <pc:sldMkLst>
          <pc:docMk/>
          <pc:sldMk cId="2855338945" sldId="2147472465"/>
        </pc:sldMkLst>
        <pc:spChg chg="del">
          <ac:chgData name="Teodor Irkliienko" userId="6b0899d4-add2-49c3-ac2e-b52b0c51218a" providerId="ADAL" clId="{74060077-5E89-334C-B3EF-DC0FC11211E6}" dt="2023-07-14T09:35:48.231" v="1798" actId="700"/>
          <ac:spMkLst>
            <pc:docMk/>
            <pc:sldMk cId="2855338945" sldId="2147472465"/>
            <ac:spMk id="2" creationId="{8BCAECB6-5756-D7EB-7903-B5850A9755E1}"/>
          </ac:spMkLst>
        </pc:spChg>
        <pc:spChg chg="del">
          <ac:chgData name="Teodor Irkliienko" userId="6b0899d4-add2-49c3-ac2e-b52b0c51218a" providerId="ADAL" clId="{74060077-5E89-334C-B3EF-DC0FC11211E6}" dt="2023-07-14T09:35:48.231" v="1798" actId="700"/>
          <ac:spMkLst>
            <pc:docMk/>
            <pc:sldMk cId="2855338945" sldId="2147472465"/>
            <ac:spMk id="3" creationId="{0F6E9068-D769-98FA-648D-0E17B1835932}"/>
          </ac:spMkLst>
        </pc:spChg>
        <pc:spChg chg="del">
          <ac:chgData name="Teodor Irkliienko" userId="6b0899d4-add2-49c3-ac2e-b52b0c51218a" providerId="ADAL" clId="{74060077-5E89-334C-B3EF-DC0FC11211E6}" dt="2023-07-14T09:35:48.231" v="1798" actId="700"/>
          <ac:spMkLst>
            <pc:docMk/>
            <pc:sldMk cId="2855338945" sldId="2147472465"/>
            <ac:spMk id="4" creationId="{C65FD78F-E6E0-F130-D234-E08B26263F77}"/>
          </ac:spMkLst>
        </pc:spChg>
        <pc:spChg chg="del">
          <ac:chgData name="Teodor Irkliienko" userId="6b0899d4-add2-49c3-ac2e-b52b0c51218a" providerId="ADAL" clId="{74060077-5E89-334C-B3EF-DC0FC11211E6}" dt="2023-07-14T09:35:48.231" v="1798" actId="700"/>
          <ac:spMkLst>
            <pc:docMk/>
            <pc:sldMk cId="2855338945" sldId="2147472465"/>
            <ac:spMk id="5" creationId="{E3A91B4D-6D2E-7F9B-BC1F-B12EFB2E854F}"/>
          </ac:spMkLst>
        </pc:spChg>
      </pc:sldChg>
      <pc:sldChg chg="addSp delSp modSp add mod ord modClrScheme chgLayout">
        <pc:chgData name="Teodor Irkliienko" userId="6b0899d4-add2-49c3-ac2e-b52b0c51218a" providerId="ADAL" clId="{74060077-5E89-334C-B3EF-DC0FC11211E6}" dt="2023-10-10T13:42:43.864" v="2798" actId="20578"/>
        <pc:sldMkLst>
          <pc:docMk/>
          <pc:sldMk cId="66176928" sldId="2147472466"/>
        </pc:sldMkLst>
        <pc:spChg chg="add mod">
          <ac:chgData name="Teodor Irkliienko" userId="6b0899d4-add2-49c3-ac2e-b52b0c51218a" providerId="ADAL" clId="{74060077-5E89-334C-B3EF-DC0FC11211E6}" dt="2023-07-14T09:37:38.689" v="1845" actId="20577"/>
          <ac:spMkLst>
            <pc:docMk/>
            <pc:sldMk cId="66176928" sldId="2147472466"/>
            <ac:spMk id="2" creationId="{7FF77129-A4DA-6E87-1B97-CC9E3E87D1E5}"/>
          </ac:spMkLst>
        </pc:spChg>
        <pc:spChg chg="add del mod">
          <ac:chgData name="Teodor Irkliienko" userId="6b0899d4-add2-49c3-ac2e-b52b0c51218a" providerId="ADAL" clId="{74060077-5E89-334C-B3EF-DC0FC11211E6}" dt="2023-07-14T09:37:59.725" v="1856" actId="478"/>
          <ac:spMkLst>
            <pc:docMk/>
            <pc:sldMk cId="66176928" sldId="2147472466"/>
            <ac:spMk id="3" creationId="{A71A24FA-AFEA-DC0D-7FDE-9695EDA2A27E}"/>
          </ac:spMkLst>
        </pc:spChg>
        <pc:spChg chg="add mod">
          <ac:chgData name="Teodor Irkliienko" userId="6b0899d4-add2-49c3-ac2e-b52b0c51218a" providerId="ADAL" clId="{74060077-5E89-334C-B3EF-DC0FC11211E6}" dt="2023-07-14T09:41:35.710" v="2069" actId="20577"/>
          <ac:spMkLst>
            <pc:docMk/>
            <pc:sldMk cId="66176928" sldId="2147472466"/>
            <ac:spMk id="4" creationId="{9760CEDF-E764-F4C0-1A3B-6B034AB58CB3}"/>
          </ac:spMkLst>
        </pc:spChg>
        <pc:spChg chg="add mod">
          <ac:chgData name="Teodor Irkliienko" userId="6b0899d4-add2-49c3-ac2e-b52b0c51218a" providerId="ADAL" clId="{74060077-5E89-334C-B3EF-DC0FC11211E6}" dt="2023-07-14T09:38:04.048" v="1857" actId="767"/>
          <ac:spMkLst>
            <pc:docMk/>
            <pc:sldMk cId="66176928" sldId="2147472466"/>
            <ac:spMk id="6" creationId="{D4FE1449-D57D-1C0A-676B-0288EF3AA1D2}"/>
          </ac:spMkLst>
        </pc:spChg>
        <pc:picChg chg="add mod">
          <ac:chgData name="Teodor Irkliienko" userId="6b0899d4-add2-49c3-ac2e-b52b0c51218a" providerId="ADAL" clId="{74060077-5E89-334C-B3EF-DC0FC11211E6}" dt="2023-07-14T09:36:55.676" v="1803"/>
          <ac:picMkLst>
            <pc:docMk/>
            <pc:sldMk cId="66176928" sldId="2147472466"/>
            <ac:picMk id="5" creationId="{EF6EDB53-45C9-1E19-18B9-D9ECFFCD39DB}"/>
          </ac:picMkLst>
        </pc:picChg>
      </pc:sldChg>
      <pc:sldChg chg="addSp delSp modSp new del mod modClrScheme chgLayout">
        <pc:chgData name="Teodor Irkliienko" userId="6b0899d4-add2-49c3-ac2e-b52b0c51218a" providerId="ADAL" clId="{74060077-5E89-334C-B3EF-DC0FC11211E6}" dt="2023-07-14T13:02:21.027" v="2111" actId="2696"/>
        <pc:sldMkLst>
          <pc:docMk/>
          <pc:sldMk cId="2230656482" sldId="2147472467"/>
        </pc:sldMkLst>
        <pc:spChg chg="del mod ord">
          <ac:chgData name="Teodor Irkliienko" userId="6b0899d4-add2-49c3-ac2e-b52b0c51218a" providerId="ADAL" clId="{74060077-5E89-334C-B3EF-DC0FC11211E6}" dt="2023-07-14T11:33:40.881" v="2084" actId="700"/>
          <ac:spMkLst>
            <pc:docMk/>
            <pc:sldMk cId="2230656482" sldId="2147472467"/>
            <ac:spMk id="2" creationId="{47E472EE-DB45-887D-7CD2-E2DEBAC01BEC}"/>
          </ac:spMkLst>
        </pc:spChg>
        <pc:spChg chg="del mod ord">
          <ac:chgData name="Teodor Irkliienko" userId="6b0899d4-add2-49c3-ac2e-b52b0c51218a" providerId="ADAL" clId="{74060077-5E89-334C-B3EF-DC0FC11211E6}" dt="2023-07-14T11:33:40.881" v="2084" actId="700"/>
          <ac:spMkLst>
            <pc:docMk/>
            <pc:sldMk cId="2230656482" sldId="2147472467"/>
            <ac:spMk id="3" creationId="{DA5394FA-B505-B381-CA5A-88AEBEE1DB71}"/>
          </ac:spMkLst>
        </pc:spChg>
        <pc:spChg chg="del mod ord">
          <ac:chgData name="Teodor Irkliienko" userId="6b0899d4-add2-49c3-ac2e-b52b0c51218a" providerId="ADAL" clId="{74060077-5E89-334C-B3EF-DC0FC11211E6}" dt="2023-07-14T11:33:40.881" v="2084" actId="700"/>
          <ac:spMkLst>
            <pc:docMk/>
            <pc:sldMk cId="2230656482" sldId="2147472467"/>
            <ac:spMk id="4" creationId="{C783E8A3-4E23-D348-05C3-D571926D732B}"/>
          </ac:spMkLst>
        </pc:spChg>
        <pc:spChg chg="del mod ord">
          <ac:chgData name="Teodor Irkliienko" userId="6b0899d4-add2-49c3-ac2e-b52b0c51218a" providerId="ADAL" clId="{74060077-5E89-334C-B3EF-DC0FC11211E6}" dt="2023-07-14T11:33:40.881" v="2084" actId="700"/>
          <ac:spMkLst>
            <pc:docMk/>
            <pc:sldMk cId="2230656482" sldId="2147472467"/>
            <ac:spMk id="5" creationId="{46202687-46C1-66EC-4CAC-1D81B74C52D1}"/>
          </ac:spMkLst>
        </pc:spChg>
        <pc:spChg chg="del">
          <ac:chgData name="Teodor Irkliienko" userId="6b0899d4-add2-49c3-ac2e-b52b0c51218a" providerId="ADAL" clId="{74060077-5E89-334C-B3EF-DC0FC11211E6}" dt="2023-07-14T11:33:40.881" v="2084" actId="700"/>
          <ac:spMkLst>
            <pc:docMk/>
            <pc:sldMk cId="2230656482" sldId="2147472467"/>
            <ac:spMk id="6" creationId="{CC9E1CC5-C903-16AD-02DE-56E1A2DB14D5}"/>
          </ac:spMkLst>
        </pc:spChg>
        <pc:spChg chg="del">
          <ac:chgData name="Teodor Irkliienko" userId="6b0899d4-add2-49c3-ac2e-b52b0c51218a" providerId="ADAL" clId="{74060077-5E89-334C-B3EF-DC0FC11211E6}" dt="2023-07-14T11:33:40.881" v="2084" actId="700"/>
          <ac:spMkLst>
            <pc:docMk/>
            <pc:sldMk cId="2230656482" sldId="2147472467"/>
            <ac:spMk id="7" creationId="{20F674FC-4D36-2819-8865-282DBEFAA624}"/>
          </ac:spMkLst>
        </pc:spChg>
        <pc:spChg chg="del">
          <ac:chgData name="Teodor Irkliienko" userId="6b0899d4-add2-49c3-ac2e-b52b0c51218a" providerId="ADAL" clId="{74060077-5E89-334C-B3EF-DC0FC11211E6}" dt="2023-07-14T11:33:40.881" v="2084" actId="700"/>
          <ac:spMkLst>
            <pc:docMk/>
            <pc:sldMk cId="2230656482" sldId="2147472467"/>
            <ac:spMk id="8" creationId="{60A46B5A-2E3C-9135-D260-C4429AC77DF9}"/>
          </ac:spMkLst>
        </pc:spChg>
        <pc:spChg chg="del">
          <ac:chgData name="Teodor Irkliienko" userId="6b0899d4-add2-49c3-ac2e-b52b0c51218a" providerId="ADAL" clId="{74060077-5E89-334C-B3EF-DC0FC11211E6}" dt="2023-07-14T11:33:40.881" v="2084" actId="700"/>
          <ac:spMkLst>
            <pc:docMk/>
            <pc:sldMk cId="2230656482" sldId="2147472467"/>
            <ac:spMk id="9" creationId="{F7AF128C-5EDB-55BB-2378-C4A130DC4A0E}"/>
          </ac:spMkLst>
        </pc:spChg>
        <pc:spChg chg="del">
          <ac:chgData name="Teodor Irkliienko" userId="6b0899d4-add2-49c3-ac2e-b52b0c51218a" providerId="ADAL" clId="{74060077-5E89-334C-B3EF-DC0FC11211E6}" dt="2023-07-14T11:33:40.881" v="2084" actId="700"/>
          <ac:spMkLst>
            <pc:docMk/>
            <pc:sldMk cId="2230656482" sldId="2147472467"/>
            <ac:spMk id="10" creationId="{9500F78D-823A-0620-24AA-BF5C6049CD04}"/>
          </ac:spMkLst>
        </pc:spChg>
        <pc:spChg chg="del">
          <ac:chgData name="Teodor Irkliienko" userId="6b0899d4-add2-49c3-ac2e-b52b0c51218a" providerId="ADAL" clId="{74060077-5E89-334C-B3EF-DC0FC11211E6}" dt="2023-07-14T11:33:40.881" v="2084" actId="700"/>
          <ac:spMkLst>
            <pc:docMk/>
            <pc:sldMk cId="2230656482" sldId="2147472467"/>
            <ac:spMk id="11" creationId="{D2BE1917-DE24-C96E-1A99-41D715BFE268}"/>
          </ac:spMkLst>
        </pc:spChg>
        <pc:spChg chg="del">
          <ac:chgData name="Teodor Irkliienko" userId="6b0899d4-add2-49c3-ac2e-b52b0c51218a" providerId="ADAL" clId="{74060077-5E89-334C-B3EF-DC0FC11211E6}" dt="2023-07-14T11:33:40.881" v="2084" actId="700"/>
          <ac:spMkLst>
            <pc:docMk/>
            <pc:sldMk cId="2230656482" sldId="2147472467"/>
            <ac:spMk id="12" creationId="{0A638074-30F5-9826-7510-5AC9E06522BE}"/>
          </ac:spMkLst>
        </pc:spChg>
        <pc:spChg chg="del">
          <ac:chgData name="Teodor Irkliienko" userId="6b0899d4-add2-49c3-ac2e-b52b0c51218a" providerId="ADAL" clId="{74060077-5E89-334C-B3EF-DC0FC11211E6}" dt="2023-07-14T11:33:40.881" v="2084" actId="700"/>
          <ac:spMkLst>
            <pc:docMk/>
            <pc:sldMk cId="2230656482" sldId="2147472467"/>
            <ac:spMk id="13" creationId="{9658804C-C4BA-031B-51FD-FC616661390E}"/>
          </ac:spMkLst>
        </pc:spChg>
        <pc:spChg chg="add mod ord">
          <ac:chgData name="Teodor Irkliienko" userId="6b0899d4-add2-49c3-ac2e-b52b0c51218a" providerId="ADAL" clId="{74060077-5E89-334C-B3EF-DC0FC11211E6}" dt="2023-07-14T11:33:40.881" v="2084" actId="700"/>
          <ac:spMkLst>
            <pc:docMk/>
            <pc:sldMk cId="2230656482" sldId="2147472467"/>
            <ac:spMk id="14" creationId="{3DF5C537-7617-F792-48B3-14414993FA68}"/>
          </ac:spMkLst>
        </pc:spChg>
        <pc:spChg chg="add mod ord">
          <ac:chgData name="Teodor Irkliienko" userId="6b0899d4-add2-49c3-ac2e-b52b0c51218a" providerId="ADAL" clId="{74060077-5E89-334C-B3EF-DC0FC11211E6}" dt="2023-07-14T11:33:40.881" v="2084" actId="700"/>
          <ac:spMkLst>
            <pc:docMk/>
            <pc:sldMk cId="2230656482" sldId="2147472467"/>
            <ac:spMk id="15" creationId="{105B8538-52CF-B1D5-ADC0-6F0734956B28}"/>
          </ac:spMkLst>
        </pc:spChg>
        <pc:spChg chg="add mod ord">
          <ac:chgData name="Teodor Irkliienko" userId="6b0899d4-add2-49c3-ac2e-b52b0c51218a" providerId="ADAL" clId="{74060077-5E89-334C-B3EF-DC0FC11211E6}" dt="2023-07-14T11:33:40.881" v="2084" actId="700"/>
          <ac:spMkLst>
            <pc:docMk/>
            <pc:sldMk cId="2230656482" sldId="2147472467"/>
            <ac:spMk id="16" creationId="{45257FB4-97CA-143C-1F87-919A76ADF3C6}"/>
          </ac:spMkLst>
        </pc:spChg>
        <pc:spChg chg="add mod ord">
          <ac:chgData name="Teodor Irkliienko" userId="6b0899d4-add2-49c3-ac2e-b52b0c51218a" providerId="ADAL" clId="{74060077-5E89-334C-B3EF-DC0FC11211E6}" dt="2023-07-14T11:33:40.881" v="2084" actId="700"/>
          <ac:spMkLst>
            <pc:docMk/>
            <pc:sldMk cId="2230656482" sldId="2147472467"/>
            <ac:spMk id="17" creationId="{224A8E0A-5292-BF3F-91C5-1DE6A2687F1C}"/>
          </ac:spMkLst>
        </pc:spChg>
      </pc:sldChg>
      <pc:sldChg chg="addSp delSp modSp new mod modClrScheme chgLayout">
        <pc:chgData name="Teodor Irkliienko" userId="6b0899d4-add2-49c3-ac2e-b52b0c51218a" providerId="ADAL" clId="{74060077-5E89-334C-B3EF-DC0FC11211E6}" dt="2023-07-14T11:34:37.781" v="2102" actId="20577"/>
        <pc:sldMkLst>
          <pc:docMk/>
          <pc:sldMk cId="3168989149" sldId="2147472468"/>
        </pc:sldMkLst>
        <pc:spChg chg="del mod ord">
          <ac:chgData name="Teodor Irkliienko" userId="6b0899d4-add2-49c3-ac2e-b52b0c51218a" providerId="ADAL" clId="{74060077-5E89-334C-B3EF-DC0FC11211E6}" dt="2023-07-14T11:34:23.829" v="2086" actId="700"/>
          <ac:spMkLst>
            <pc:docMk/>
            <pc:sldMk cId="3168989149" sldId="2147472468"/>
            <ac:spMk id="2" creationId="{77B47C0F-F4B5-D6A4-8E4B-B849948B4942}"/>
          </ac:spMkLst>
        </pc:spChg>
        <pc:spChg chg="del mod ord">
          <ac:chgData name="Teodor Irkliienko" userId="6b0899d4-add2-49c3-ac2e-b52b0c51218a" providerId="ADAL" clId="{74060077-5E89-334C-B3EF-DC0FC11211E6}" dt="2023-07-14T11:34:23.829" v="2086" actId="700"/>
          <ac:spMkLst>
            <pc:docMk/>
            <pc:sldMk cId="3168989149" sldId="2147472468"/>
            <ac:spMk id="3" creationId="{40CF229B-6C86-83DD-52E5-4D6758CD0B96}"/>
          </ac:spMkLst>
        </pc:spChg>
        <pc:spChg chg="add mod ord">
          <ac:chgData name="Teodor Irkliienko" userId="6b0899d4-add2-49c3-ac2e-b52b0c51218a" providerId="ADAL" clId="{74060077-5E89-334C-B3EF-DC0FC11211E6}" dt="2023-07-14T11:34:35.943" v="2092" actId="20577"/>
          <ac:spMkLst>
            <pc:docMk/>
            <pc:sldMk cId="3168989149" sldId="2147472468"/>
            <ac:spMk id="4" creationId="{2DFAB821-3446-633B-F187-2B3AEC1BD937}"/>
          </ac:spMkLst>
        </pc:spChg>
        <pc:spChg chg="add mod ord">
          <ac:chgData name="Teodor Irkliienko" userId="6b0899d4-add2-49c3-ac2e-b52b0c51218a" providerId="ADAL" clId="{74060077-5E89-334C-B3EF-DC0FC11211E6}" dt="2023-07-14T11:34:37.781" v="2102" actId="20577"/>
          <ac:spMkLst>
            <pc:docMk/>
            <pc:sldMk cId="3168989149" sldId="2147472468"/>
            <ac:spMk id="5" creationId="{D4378BC7-B6B1-2E7F-4596-51669E6ED184}"/>
          </ac:spMkLst>
        </pc:spChg>
        <pc:spChg chg="add mod ord">
          <ac:chgData name="Teodor Irkliienko" userId="6b0899d4-add2-49c3-ac2e-b52b0c51218a" providerId="ADAL" clId="{74060077-5E89-334C-B3EF-DC0FC11211E6}" dt="2023-07-14T11:34:34.633" v="2089" actId="20577"/>
          <ac:spMkLst>
            <pc:docMk/>
            <pc:sldMk cId="3168989149" sldId="2147472468"/>
            <ac:spMk id="6" creationId="{EED1BF7E-03C9-9DE2-7C12-D6D24731FEA3}"/>
          </ac:spMkLst>
        </pc:spChg>
      </pc:sldChg>
      <pc:sldChg chg="addSp delSp modSp new mod">
        <pc:chgData name="Teodor Irkliienko" userId="6b0899d4-add2-49c3-ac2e-b52b0c51218a" providerId="ADAL" clId="{74060077-5E89-334C-B3EF-DC0FC11211E6}" dt="2023-07-17T12:11:21.923" v="2466" actId="207"/>
        <pc:sldMkLst>
          <pc:docMk/>
          <pc:sldMk cId="762376686" sldId="2147472469"/>
        </pc:sldMkLst>
        <pc:spChg chg="del">
          <ac:chgData name="Teodor Irkliienko" userId="6b0899d4-add2-49c3-ac2e-b52b0c51218a" providerId="ADAL" clId="{74060077-5E89-334C-B3EF-DC0FC11211E6}" dt="2023-07-17T07:26:44.230" v="2292" actId="478"/>
          <ac:spMkLst>
            <pc:docMk/>
            <pc:sldMk cId="762376686" sldId="2147472469"/>
            <ac:spMk id="2" creationId="{0DED2F55-83DD-DE00-7572-405790822B85}"/>
          </ac:spMkLst>
        </pc:spChg>
        <pc:spChg chg="add del mod">
          <ac:chgData name="Teodor Irkliienko" userId="6b0899d4-add2-49c3-ac2e-b52b0c51218a" providerId="ADAL" clId="{74060077-5E89-334C-B3EF-DC0FC11211E6}" dt="2023-07-17T09:08:58.660" v="2325" actId="478"/>
          <ac:spMkLst>
            <pc:docMk/>
            <pc:sldMk cId="762376686" sldId="2147472469"/>
            <ac:spMk id="2" creationId="{BB5C0446-C2C0-255B-919B-F5A9ECCA92B7}"/>
          </ac:spMkLst>
        </pc:spChg>
        <pc:spChg chg="add mod">
          <ac:chgData name="Teodor Irkliienko" userId="6b0899d4-add2-49c3-ac2e-b52b0c51218a" providerId="ADAL" clId="{74060077-5E89-334C-B3EF-DC0FC11211E6}" dt="2023-07-17T12:11:14.718" v="2465" actId="207"/>
          <ac:spMkLst>
            <pc:docMk/>
            <pc:sldMk cId="762376686" sldId="2147472469"/>
            <ac:spMk id="3" creationId="{C29DB368-F0AA-E908-3DDD-B4FC8BB57BBD}"/>
          </ac:spMkLst>
        </pc:spChg>
        <pc:spChg chg="add mod">
          <ac:chgData name="Teodor Irkliienko" userId="6b0899d4-add2-49c3-ac2e-b52b0c51218a" providerId="ADAL" clId="{74060077-5E89-334C-B3EF-DC0FC11211E6}" dt="2023-07-17T09:26:35.069" v="2357"/>
          <ac:spMkLst>
            <pc:docMk/>
            <pc:sldMk cId="762376686" sldId="2147472469"/>
            <ac:spMk id="4" creationId="{78CF4F0C-3E37-6F5F-9972-E5EE4F902140}"/>
          </ac:spMkLst>
        </pc:spChg>
        <pc:spChg chg="add mod">
          <ac:chgData name="Teodor Irkliienko" userId="6b0899d4-add2-49c3-ac2e-b52b0c51218a" providerId="ADAL" clId="{74060077-5E89-334C-B3EF-DC0FC11211E6}" dt="2023-07-17T09:56:38.488" v="2457"/>
          <ac:spMkLst>
            <pc:docMk/>
            <pc:sldMk cId="762376686" sldId="2147472469"/>
            <ac:spMk id="5" creationId="{E772B892-0F40-6898-EDF8-95AF8BB5BE8F}"/>
          </ac:spMkLst>
        </pc:spChg>
        <pc:spChg chg="add mod">
          <ac:chgData name="Teodor Irkliienko" userId="6b0899d4-add2-49c3-ac2e-b52b0c51218a" providerId="ADAL" clId="{74060077-5E89-334C-B3EF-DC0FC11211E6}" dt="2023-07-17T12:11:21.923" v="2466" actId="207"/>
          <ac:spMkLst>
            <pc:docMk/>
            <pc:sldMk cId="762376686" sldId="2147472469"/>
            <ac:spMk id="6" creationId="{E7B8BB75-9F17-0748-8D85-FEB6D891A129}"/>
          </ac:spMkLst>
        </pc:spChg>
      </pc:sldChg>
      <pc:sldMasterChg chg="modSldLayout sldLayoutOrd">
        <pc:chgData name="Teodor Irkliienko" userId="6b0899d4-add2-49c3-ac2e-b52b0c51218a" providerId="ADAL" clId="{74060077-5E89-334C-B3EF-DC0FC11211E6}" dt="2023-07-13T17:21:33.808" v="187" actId="20578"/>
        <pc:sldMasterMkLst>
          <pc:docMk/>
          <pc:sldMasterMk cId="54240086" sldId="2147483999"/>
        </pc:sldMasterMkLst>
        <pc:sldLayoutChg chg="addSp delSp mod">
          <pc:chgData name="Teodor Irkliienko" userId="6b0899d4-add2-49c3-ac2e-b52b0c51218a" providerId="ADAL" clId="{74060077-5E89-334C-B3EF-DC0FC11211E6}" dt="2023-07-13T17:21:03.941" v="186" actId="478"/>
          <pc:sldLayoutMkLst>
            <pc:docMk/>
            <pc:sldMasterMk cId="993739503" sldId="2147484050"/>
            <pc:sldLayoutMk cId="3898102469" sldId="2147484233"/>
          </pc:sldLayoutMkLst>
          <pc:spChg chg="add del">
            <ac:chgData name="Teodor Irkliienko" userId="6b0899d4-add2-49c3-ac2e-b52b0c51218a" providerId="ADAL" clId="{74060077-5E89-334C-B3EF-DC0FC11211E6}" dt="2023-07-13T17:21:03.941" v="186" actId="478"/>
            <ac:spMkLst>
              <pc:docMk/>
              <pc:sldMasterMk cId="993739503" sldId="2147484050"/>
              <pc:sldLayoutMk cId="3898102469" sldId="2147484233"/>
              <ac:spMk id="2" creationId="{BBC151A3-13FF-AE55-03F8-9B9AB831F66A}"/>
            </ac:spMkLst>
          </pc:spChg>
          <pc:spChg chg="add del">
            <ac:chgData name="Teodor Irkliienko" userId="6b0899d4-add2-49c3-ac2e-b52b0c51218a" providerId="ADAL" clId="{74060077-5E89-334C-B3EF-DC0FC11211E6}" dt="2023-07-13T17:21:03.941" v="186" actId="478"/>
            <ac:spMkLst>
              <pc:docMk/>
              <pc:sldMasterMk cId="993739503" sldId="2147484050"/>
              <pc:sldLayoutMk cId="3898102469" sldId="2147484233"/>
              <ac:spMk id="3" creationId="{F03E3FAE-2B11-873B-2AB3-C4653687CD73}"/>
            </ac:spMkLst>
          </pc:spChg>
          <pc:spChg chg="add del">
            <ac:chgData name="Teodor Irkliienko" userId="6b0899d4-add2-49c3-ac2e-b52b0c51218a" providerId="ADAL" clId="{74060077-5E89-334C-B3EF-DC0FC11211E6}" dt="2023-07-13T17:21:03.941" v="186" actId="478"/>
            <ac:spMkLst>
              <pc:docMk/>
              <pc:sldMasterMk cId="993739503" sldId="2147484050"/>
              <pc:sldLayoutMk cId="3898102469" sldId="2147484233"/>
              <ac:spMk id="7" creationId="{1252A044-E7CA-B49B-23A9-D77961500585}"/>
            </ac:spMkLst>
          </pc:spChg>
          <pc:spChg chg="add del">
            <ac:chgData name="Teodor Irkliienko" userId="6b0899d4-add2-49c3-ac2e-b52b0c51218a" providerId="ADAL" clId="{74060077-5E89-334C-B3EF-DC0FC11211E6}" dt="2023-07-13T17:21:03.941" v="186" actId="478"/>
            <ac:spMkLst>
              <pc:docMk/>
              <pc:sldMasterMk cId="993739503" sldId="2147484050"/>
              <pc:sldLayoutMk cId="3898102469" sldId="2147484233"/>
              <ac:spMk id="8" creationId="{57B0F4E3-D163-2876-2F91-44D59E006793}"/>
            </ac:spMkLst>
          </pc:spChg>
          <pc:spChg chg="add del">
            <ac:chgData name="Teodor Irkliienko" userId="6b0899d4-add2-49c3-ac2e-b52b0c51218a" providerId="ADAL" clId="{74060077-5E89-334C-B3EF-DC0FC11211E6}" dt="2023-07-13T17:21:03.941" v="186" actId="478"/>
            <ac:spMkLst>
              <pc:docMk/>
              <pc:sldMasterMk cId="993739503" sldId="2147484050"/>
              <pc:sldLayoutMk cId="3898102469" sldId="2147484233"/>
              <ac:spMk id="9" creationId="{2E5FF144-6C53-BFDA-C9D9-CE20106A038F}"/>
            </ac:spMkLst>
          </pc:spChg>
          <pc:spChg chg="add del">
            <ac:chgData name="Teodor Irkliienko" userId="6b0899d4-add2-49c3-ac2e-b52b0c51218a" providerId="ADAL" clId="{74060077-5E89-334C-B3EF-DC0FC11211E6}" dt="2023-07-13T17:21:03.941" v="186" actId="478"/>
            <ac:spMkLst>
              <pc:docMk/>
              <pc:sldMasterMk cId="993739503" sldId="2147484050"/>
              <pc:sldLayoutMk cId="3898102469" sldId="2147484233"/>
              <ac:spMk id="12" creationId="{F66E53DF-26C7-545B-F1B7-E04DB5FF73D9}"/>
            </ac:spMkLst>
          </pc:spChg>
          <pc:spChg chg="add del">
            <ac:chgData name="Teodor Irkliienko" userId="6b0899d4-add2-49c3-ac2e-b52b0c51218a" providerId="ADAL" clId="{74060077-5E89-334C-B3EF-DC0FC11211E6}" dt="2023-07-13T17:21:03.941" v="186" actId="478"/>
            <ac:spMkLst>
              <pc:docMk/>
              <pc:sldMasterMk cId="993739503" sldId="2147484050"/>
              <pc:sldLayoutMk cId="3898102469" sldId="2147484233"/>
              <ac:spMk id="13" creationId="{5078F098-6977-281F-F786-7CB3645C798C}"/>
            </ac:spMkLst>
          </pc:spChg>
          <pc:spChg chg="add del">
            <ac:chgData name="Teodor Irkliienko" userId="6b0899d4-add2-49c3-ac2e-b52b0c51218a" providerId="ADAL" clId="{74060077-5E89-334C-B3EF-DC0FC11211E6}" dt="2023-07-13T17:21:03.941" v="186" actId="478"/>
            <ac:spMkLst>
              <pc:docMk/>
              <pc:sldMasterMk cId="993739503" sldId="2147484050"/>
              <pc:sldLayoutMk cId="3898102469" sldId="2147484233"/>
              <ac:spMk id="14" creationId="{B71C87E1-F049-67EE-B28D-4F3BE10C13A7}"/>
            </ac:spMkLst>
          </pc:spChg>
          <pc:spChg chg="add del">
            <ac:chgData name="Teodor Irkliienko" userId="6b0899d4-add2-49c3-ac2e-b52b0c51218a" providerId="ADAL" clId="{74060077-5E89-334C-B3EF-DC0FC11211E6}" dt="2023-07-13T17:21:03.941" v="186" actId="478"/>
            <ac:spMkLst>
              <pc:docMk/>
              <pc:sldMasterMk cId="993739503" sldId="2147484050"/>
              <pc:sldLayoutMk cId="3898102469" sldId="2147484233"/>
              <ac:spMk id="18" creationId="{BA5CD24C-0522-338A-AC4F-BDBE03DCDA87}"/>
            </ac:spMkLst>
          </pc:spChg>
          <pc:spChg chg="add del">
            <ac:chgData name="Teodor Irkliienko" userId="6b0899d4-add2-49c3-ac2e-b52b0c51218a" providerId="ADAL" clId="{74060077-5E89-334C-B3EF-DC0FC11211E6}" dt="2023-07-13T17:21:03.941" v="186" actId="478"/>
            <ac:spMkLst>
              <pc:docMk/>
              <pc:sldMasterMk cId="993739503" sldId="2147484050"/>
              <pc:sldLayoutMk cId="3898102469" sldId="2147484233"/>
              <ac:spMk id="19" creationId="{7A9CC838-44D9-DD21-54FC-4566BBEA3CF9}"/>
            </ac:spMkLst>
          </pc:spChg>
          <pc:spChg chg="add del">
            <ac:chgData name="Teodor Irkliienko" userId="6b0899d4-add2-49c3-ac2e-b52b0c51218a" providerId="ADAL" clId="{74060077-5E89-334C-B3EF-DC0FC11211E6}" dt="2023-07-13T17:21:03.941" v="186" actId="478"/>
            <ac:spMkLst>
              <pc:docMk/>
              <pc:sldMasterMk cId="993739503" sldId="2147484050"/>
              <pc:sldLayoutMk cId="3898102469" sldId="2147484233"/>
              <ac:spMk id="20" creationId="{944F157B-5534-3879-A14E-00AC491ABF92}"/>
            </ac:spMkLst>
          </pc:spChg>
          <pc:spChg chg="add del">
            <ac:chgData name="Teodor Irkliienko" userId="6b0899d4-add2-49c3-ac2e-b52b0c51218a" providerId="ADAL" clId="{74060077-5E89-334C-B3EF-DC0FC11211E6}" dt="2023-07-13T17:21:03.941" v="186" actId="478"/>
            <ac:spMkLst>
              <pc:docMk/>
              <pc:sldMasterMk cId="993739503" sldId="2147484050"/>
              <pc:sldLayoutMk cId="3898102469" sldId="2147484233"/>
              <ac:spMk id="21" creationId="{3AC40CA9-6C01-FBFC-0DA5-AC8CFAF52F9E}"/>
            </ac:spMkLst>
          </pc:spChg>
          <pc:spChg chg="add del">
            <ac:chgData name="Teodor Irkliienko" userId="6b0899d4-add2-49c3-ac2e-b52b0c51218a" providerId="ADAL" clId="{74060077-5E89-334C-B3EF-DC0FC11211E6}" dt="2023-07-13T17:21:03.941" v="186" actId="478"/>
            <ac:spMkLst>
              <pc:docMk/>
              <pc:sldMasterMk cId="993739503" sldId="2147484050"/>
              <pc:sldLayoutMk cId="3898102469" sldId="2147484233"/>
              <ac:spMk id="22" creationId="{DF32DBEB-FBFC-1611-21D1-40387687C0F8}"/>
            </ac:spMkLst>
          </pc:spChg>
          <pc:spChg chg="add del">
            <ac:chgData name="Teodor Irkliienko" userId="6b0899d4-add2-49c3-ac2e-b52b0c51218a" providerId="ADAL" clId="{74060077-5E89-334C-B3EF-DC0FC11211E6}" dt="2023-07-13T17:21:03.941" v="186" actId="478"/>
            <ac:spMkLst>
              <pc:docMk/>
              <pc:sldMasterMk cId="993739503" sldId="2147484050"/>
              <pc:sldLayoutMk cId="3898102469" sldId="2147484233"/>
              <ac:spMk id="23" creationId="{B5235089-5A57-A0D8-745B-861CE96E0416}"/>
            </ac:spMkLst>
          </pc:spChg>
        </pc:sldLayoutChg>
      </pc:sldMasterChg>
      <pc:sldMasterChg chg="modSldLayout sldLayoutOrd">
        <pc:chgData name="Teodor Irkliienko" userId="6b0899d4-add2-49c3-ac2e-b52b0c51218a" providerId="ADAL" clId="{74060077-5E89-334C-B3EF-DC0FC11211E6}" dt="2023-07-13T17:21:39.219" v="188" actId="20578"/>
        <pc:sldMasterMkLst>
          <pc:docMk/>
          <pc:sldMasterMk cId="983561374" sldId="2147484009"/>
        </pc:sldMasterMkLst>
        <pc:sldLayoutChg chg="modSp mod ord">
          <pc:chgData name="Teodor Irkliienko" userId="6b0899d4-add2-49c3-ac2e-b52b0c51218a" providerId="ADAL" clId="{74060077-5E89-334C-B3EF-DC0FC11211E6}" dt="2023-07-13T17:21:33.808" v="187" actId="20578"/>
          <pc:sldLayoutMkLst>
            <pc:docMk/>
            <pc:sldMasterMk cId="993739503" sldId="2147484050"/>
            <pc:sldLayoutMk cId="3689838023" sldId="2147484232"/>
          </pc:sldLayoutMkLst>
          <pc:spChg chg="mod">
            <ac:chgData name="Teodor Irkliienko" userId="6b0899d4-add2-49c3-ac2e-b52b0c51218a" providerId="ADAL" clId="{74060077-5E89-334C-B3EF-DC0FC11211E6}" dt="2023-07-13T17:21:33.808" v="187" actId="20578"/>
            <ac:spMkLst>
              <pc:docMk/>
              <pc:sldMasterMk cId="993739503" sldId="2147484050"/>
              <pc:sldLayoutMk cId="3689838023" sldId="2147484232"/>
              <ac:spMk id="2" creationId="{9FA48E54-C783-C253-E6A3-139613F38ED2}"/>
            </ac:spMkLst>
          </pc:spChg>
          <pc:spChg chg="mod">
            <ac:chgData name="Teodor Irkliienko" userId="6b0899d4-add2-49c3-ac2e-b52b0c51218a" providerId="ADAL" clId="{74060077-5E89-334C-B3EF-DC0FC11211E6}" dt="2023-07-13T17:21:33.808" v="187" actId="20578"/>
            <ac:spMkLst>
              <pc:docMk/>
              <pc:sldMasterMk cId="993739503" sldId="2147484050"/>
              <pc:sldLayoutMk cId="3689838023" sldId="2147484232"/>
              <ac:spMk id="3" creationId="{6576DD33-A996-108B-427A-356B9E6ADDD8}"/>
            </ac:spMkLst>
          </pc:spChg>
          <pc:spChg chg="mod">
            <ac:chgData name="Teodor Irkliienko" userId="6b0899d4-add2-49c3-ac2e-b52b0c51218a" providerId="ADAL" clId="{74060077-5E89-334C-B3EF-DC0FC11211E6}" dt="2023-07-13T17:21:33.808" v="187" actId="20578"/>
            <ac:spMkLst>
              <pc:docMk/>
              <pc:sldMasterMk cId="993739503" sldId="2147484050"/>
              <pc:sldLayoutMk cId="3689838023" sldId="2147484232"/>
              <ac:spMk id="4" creationId="{7CF4E180-C371-680C-84B1-B5C3F34018B0}"/>
            </ac:spMkLst>
          </pc:spChg>
          <pc:spChg chg="mod">
            <ac:chgData name="Teodor Irkliienko" userId="6b0899d4-add2-49c3-ac2e-b52b0c51218a" providerId="ADAL" clId="{74060077-5E89-334C-B3EF-DC0FC11211E6}" dt="2023-07-13T17:21:33.808" v="187" actId="20578"/>
            <ac:spMkLst>
              <pc:docMk/>
              <pc:sldMasterMk cId="993739503" sldId="2147484050"/>
              <pc:sldLayoutMk cId="3689838023" sldId="2147484232"/>
              <ac:spMk id="5" creationId="{BC6C21E3-71CE-BF03-9EF6-612AEB65E3DC}"/>
            </ac:spMkLst>
          </pc:spChg>
          <pc:spChg chg="mod">
            <ac:chgData name="Teodor Irkliienko" userId="6b0899d4-add2-49c3-ac2e-b52b0c51218a" providerId="ADAL" clId="{74060077-5E89-334C-B3EF-DC0FC11211E6}" dt="2023-07-13T17:21:33.808" v="187" actId="20578"/>
            <ac:spMkLst>
              <pc:docMk/>
              <pc:sldMasterMk cId="993739503" sldId="2147484050"/>
              <pc:sldLayoutMk cId="3689838023" sldId="2147484232"/>
              <ac:spMk id="6" creationId="{CEFDFBF1-EA2B-2BFF-7E17-02FBBBF6F8ED}"/>
            </ac:spMkLst>
          </pc:spChg>
          <pc:spChg chg="mod">
            <ac:chgData name="Teodor Irkliienko" userId="6b0899d4-add2-49c3-ac2e-b52b0c51218a" providerId="ADAL" clId="{74060077-5E89-334C-B3EF-DC0FC11211E6}" dt="2023-07-13T17:21:33.808" v="187" actId="20578"/>
            <ac:spMkLst>
              <pc:docMk/>
              <pc:sldMasterMk cId="993739503" sldId="2147484050"/>
              <pc:sldLayoutMk cId="3689838023" sldId="2147484232"/>
              <ac:spMk id="9" creationId="{2E5FF144-6C53-BFDA-C9D9-CE20106A038F}"/>
            </ac:spMkLst>
          </pc:spChg>
          <pc:spChg chg="mod">
            <ac:chgData name="Teodor Irkliienko" userId="6b0899d4-add2-49c3-ac2e-b52b0c51218a" providerId="ADAL" clId="{74060077-5E89-334C-B3EF-DC0FC11211E6}" dt="2023-07-13T17:21:33.808" v="187" actId="20578"/>
            <ac:spMkLst>
              <pc:docMk/>
              <pc:sldMasterMk cId="993739503" sldId="2147484050"/>
              <pc:sldLayoutMk cId="3689838023" sldId="2147484232"/>
              <ac:spMk id="11" creationId="{4D50463D-95BA-14F2-6BF7-DE11F69ECA4D}"/>
            </ac:spMkLst>
          </pc:spChg>
          <pc:spChg chg="mod">
            <ac:chgData name="Teodor Irkliienko" userId="6b0899d4-add2-49c3-ac2e-b52b0c51218a" providerId="ADAL" clId="{74060077-5E89-334C-B3EF-DC0FC11211E6}" dt="2023-07-13T17:21:33.808" v="187" actId="20578"/>
            <ac:spMkLst>
              <pc:docMk/>
              <pc:sldMasterMk cId="993739503" sldId="2147484050"/>
              <pc:sldLayoutMk cId="3689838023" sldId="2147484232"/>
              <ac:spMk id="15" creationId="{BDC84203-DB74-ECB3-6DBF-0B6A992E07D1}"/>
            </ac:spMkLst>
          </pc:spChg>
          <pc:spChg chg="mod">
            <ac:chgData name="Teodor Irkliienko" userId="6b0899d4-add2-49c3-ac2e-b52b0c51218a" providerId="ADAL" clId="{74060077-5E89-334C-B3EF-DC0FC11211E6}" dt="2023-07-13T17:21:33.808" v="187" actId="20578"/>
            <ac:spMkLst>
              <pc:docMk/>
              <pc:sldMasterMk cId="993739503" sldId="2147484050"/>
              <pc:sldLayoutMk cId="3689838023" sldId="2147484232"/>
              <ac:spMk id="16" creationId="{1B01DAB2-27E7-888D-6E00-F8499C92F99E}"/>
            </ac:spMkLst>
          </pc:spChg>
          <pc:spChg chg="mod">
            <ac:chgData name="Teodor Irkliienko" userId="6b0899d4-add2-49c3-ac2e-b52b0c51218a" providerId="ADAL" clId="{74060077-5E89-334C-B3EF-DC0FC11211E6}" dt="2023-07-13T17:21:33.808" v="187" actId="20578"/>
            <ac:spMkLst>
              <pc:docMk/>
              <pc:sldMasterMk cId="993739503" sldId="2147484050"/>
              <pc:sldLayoutMk cId="3689838023" sldId="2147484232"/>
              <ac:spMk id="17" creationId="{ABBF6002-110B-A224-6582-572587F5E777}"/>
            </ac:spMkLst>
          </pc:spChg>
        </pc:sldLayoutChg>
        <pc:sldLayoutChg chg="modSp mod ord">
          <pc:chgData name="Teodor Irkliienko" userId="6b0899d4-add2-49c3-ac2e-b52b0c51218a" providerId="ADAL" clId="{74060077-5E89-334C-B3EF-DC0FC11211E6}" dt="2023-07-13T17:21:33.808" v="187" actId="20578"/>
          <pc:sldLayoutMkLst>
            <pc:docMk/>
            <pc:sldMasterMk cId="993739503" sldId="2147484050"/>
            <pc:sldLayoutMk cId="3898102469" sldId="2147484233"/>
          </pc:sldLayoutMkLst>
          <pc:spChg chg="mod">
            <ac:chgData name="Teodor Irkliienko" userId="6b0899d4-add2-49c3-ac2e-b52b0c51218a" providerId="ADAL" clId="{74060077-5E89-334C-B3EF-DC0FC11211E6}" dt="2023-07-13T17:21:33.808" v="187" actId="20578"/>
            <ac:spMkLst>
              <pc:docMk/>
              <pc:sldMasterMk cId="993739503" sldId="2147484050"/>
              <pc:sldLayoutMk cId="3898102469" sldId="2147484233"/>
              <ac:spMk id="2" creationId="{BBC151A3-13FF-AE55-03F8-9B9AB831F66A}"/>
            </ac:spMkLst>
          </pc:spChg>
          <pc:spChg chg="mod">
            <ac:chgData name="Teodor Irkliienko" userId="6b0899d4-add2-49c3-ac2e-b52b0c51218a" providerId="ADAL" clId="{74060077-5E89-334C-B3EF-DC0FC11211E6}" dt="2023-07-13T17:21:33.808" v="187" actId="20578"/>
            <ac:spMkLst>
              <pc:docMk/>
              <pc:sldMasterMk cId="993739503" sldId="2147484050"/>
              <pc:sldLayoutMk cId="3898102469" sldId="2147484233"/>
              <ac:spMk id="3" creationId="{F03E3FAE-2B11-873B-2AB3-C4653687CD73}"/>
            </ac:spMkLst>
          </pc:spChg>
          <pc:spChg chg="mod">
            <ac:chgData name="Teodor Irkliienko" userId="6b0899d4-add2-49c3-ac2e-b52b0c51218a" providerId="ADAL" clId="{74060077-5E89-334C-B3EF-DC0FC11211E6}" dt="2023-07-13T17:21:33.808" v="187" actId="20578"/>
            <ac:spMkLst>
              <pc:docMk/>
              <pc:sldMasterMk cId="993739503" sldId="2147484050"/>
              <pc:sldLayoutMk cId="3898102469" sldId="2147484233"/>
              <ac:spMk id="7" creationId="{1252A044-E7CA-B49B-23A9-D77961500585}"/>
            </ac:spMkLst>
          </pc:spChg>
          <pc:spChg chg="mod">
            <ac:chgData name="Teodor Irkliienko" userId="6b0899d4-add2-49c3-ac2e-b52b0c51218a" providerId="ADAL" clId="{74060077-5E89-334C-B3EF-DC0FC11211E6}" dt="2023-07-13T17:21:33.808" v="187" actId="20578"/>
            <ac:spMkLst>
              <pc:docMk/>
              <pc:sldMasterMk cId="993739503" sldId="2147484050"/>
              <pc:sldLayoutMk cId="3898102469" sldId="2147484233"/>
              <ac:spMk id="8" creationId="{57B0F4E3-D163-2876-2F91-44D59E006793}"/>
            </ac:spMkLst>
          </pc:spChg>
          <pc:spChg chg="mod">
            <ac:chgData name="Teodor Irkliienko" userId="6b0899d4-add2-49c3-ac2e-b52b0c51218a" providerId="ADAL" clId="{74060077-5E89-334C-B3EF-DC0FC11211E6}" dt="2023-07-13T17:21:33.808" v="187" actId="20578"/>
            <ac:spMkLst>
              <pc:docMk/>
              <pc:sldMasterMk cId="993739503" sldId="2147484050"/>
              <pc:sldLayoutMk cId="3898102469" sldId="2147484233"/>
              <ac:spMk id="9" creationId="{2E5FF144-6C53-BFDA-C9D9-CE20106A038F}"/>
            </ac:spMkLst>
          </pc:spChg>
          <pc:spChg chg="mod">
            <ac:chgData name="Teodor Irkliienko" userId="6b0899d4-add2-49c3-ac2e-b52b0c51218a" providerId="ADAL" clId="{74060077-5E89-334C-B3EF-DC0FC11211E6}" dt="2023-07-13T17:21:33.808" v="187" actId="20578"/>
            <ac:spMkLst>
              <pc:docMk/>
              <pc:sldMasterMk cId="993739503" sldId="2147484050"/>
              <pc:sldLayoutMk cId="3898102469" sldId="2147484233"/>
              <ac:spMk id="12" creationId="{F66E53DF-26C7-545B-F1B7-E04DB5FF73D9}"/>
            </ac:spMkLst>
          </pc:spChg>
          <pc:spChg chg="mod">
            <ac:chgData name="Teodor Irkliienko" userId="6b0899d4-add2-49c3-ac2e-b52b0c51218a" providerId="ADAL" clId="{74060077-5E89-334C-B3EF-DC0FC11211E6}" dt="2023-07-13T17:21:33.808" v="187" actId="20578"/>
            <ac:spMkLst>
              <pc:docMk/>
              <pc:sldMasterMk cId="993739503" sldId="2147484050"/>
              <pc:sldLayoutMk cId="3898102469" sldId="2147484233"/>
              <ac:spMk id="13" creationId="{5078F098-6977-281F-F786-7CB3645C798C}"/>
            </ac:spMkLst>
          </pc:spChg>
          <pc:spChg chg="mod">
            <ac:chgData name="Teodor Irkliienko" userId="6b0899d4-add2-49c3-ac2e-b52b0c51218a" providerId="ADAL" clId="{74060077-5E89-334C-B3EF-DC0FC11211E6}" dt="2023-07-13T17:21:33.808" v="187" actId="20578"/>
            <ac:spMkLst>
              <pc:docMk/>
              <pc:sldMasterMk cId="993739503" sldId="2147484050"/>
              <pc:sldLayoutMk cId="3898102469" sldId="2147484233"/>
              <ac:spMk id="14" creationId="{B71C87E1-F049-67EE-B28D-4F3BE10C13A7}"/>
            </ac:spMkLst>
          </pc:spChg>
          <pc:spChg chg="mod">
            <ac:chgData name="Teodor Irkliienko" userId="6b0899d4-add2-49c3-ac2e-b52b0c51218a" providerId="ADAL" clId="{74060077-5E89-334C-B3EF-DC0FC11211E6}" dt="2023-07-13T17:21:33.808" v="187" actId="20578"/>
            <ac:spMkLst>
              <pc:docMk/>
              <pc:sldMasterMk cId="993739503" sldId="2147484050"/>
              <pc:sldLayoutMk cId="3898102469" sldId="2147484233"/>
              <ac:spMk id="18" creationId="{BA5CD24C-0522-338A-AC4F-BDBE03DCDA87}"/>
            </ac:spMkLst>
          </pc:spChg>
          <pc:spChg chg="mod">
            <ac:chgData name="Teodor Irkliienko" userId="6b0899d4-add2-49c3-ac2e-b52b0c51218a" providerId="ADAL" clId="{74060077-5E89-334C-B3EF-DC0FC11211E6}" dt="2023-07-13T17:21:33.808" v="187" actId="20578"/>
            <ac:spMkLst>
              <pc:docMk/>
              <pc:sldMasterMk cId="993739503" sldId="2147484050"/>
              <pc:sldLayoutMk cId="3898102469" sldId="2147484233"/>
              <ac:spMk id="19" creationId="{7A9CC838-44D9-DD21-54FC-4566BBEA3CF9}"/>
            </ac:spMkLst>
          </pc:spChg>
          <pc:spChg chg="mod">
            <ac:chgData name="Teodor Irkliienko" userId="6b0899d4-add2-49c3-ac2e-b52b0c51218a" providerId="ADAL" clId="{74060077-5E89-334C-B3EF-DC0FC11211E6}" dt="2023-07-13T17:21:33.808" v="187" actId="20578"/>
            <ac:spMkLst>
              <pc:docMk/>
              <pc:sldMasterMk cId="993739503" sldId="2147484050"/>
              <pc:sldLayoutMk cId="3898102469" sldId="2147484233"/>
              <ac:spMk id="20" creationId="{944F157B-5534-3879-A14E-00AC491ABF92}"/>
            </ac:spMkLst>
          </pc:spChg>
          <pc:spChg chg="mod">
            <ac:chgData name="Teodor Irkliienko" userId="6b0899d4-add2-49c3-ac2e-b52b0c51218a" providerId="ADAL" clId="{74060077-5E89-334C-B3EF-DC0FC11211E6}" dt="2023-07-13T17:21:33.808" v="187" actId="20578"/>
            <ac:spMkLst>
              <pc:docMk/>
              <pc:sldMasterMk cId="993739503" sldId="2147484050"/>
              <pc:sldLayoutMk cId="3898102469" sldId="2147484233"/>
              <ac:spMk id="21" creationId="{3AC40CA9-6C01-FBFC-0DA5-AC8CFAF52F9E}"/>
            </ac:spMkLst>
          </pc:spChg>
          <pc:spChg chg="mod">
            <ac:chgData name="Teodor Irkliienko" userId="6b0899d4-add2-49c3-ac2e-b52b0c51218a" providerId="ADAL" clId="{74060077-5E89-334C-B3EF-DC0FC11211E6}" dt="2023-07-13T17:21:33.808" v="187" actId="20578"/>
            <ac:spMkLst>
              <pc:docMk/>
              <pc:sldMasterMk cId="993739503" sldId="2147484050"/>
              <pc:sldLayoutMk cId="3898102469" sldId="2147484233"/>
              <ac:spMk id="22" creationId="{DF32DBEB-FBFC-1611-21D1-40387687C0F8}"/>
            </ac:spMkLst>
          </pc:spChg>
          <pc:spChg chg="mod">
            <ac:chgData name="Teodor Irkliienko" userId="6b0899d4-add2-49c3-ac2e-b52b0c51218a" providerId="ADAL" clId="{74060077-5E89-334C-B3EF-DC0FC11211E6}" dt="2023-07-13T17:21:33.808" v="187" actId="20578"/>
            <ac:spMkLst>
              <pc:docMk/>
              <pc:sldMasterMk cId="993739503" sldId="2147484050"/>
              <pc:sldLayoutMk cId="3898102469" sldId="2147484233"/>
              <ac:spMk id="23" creationId="{B5235089-5A57-A0D8-745B-861CE96E0416}"/>
            </ac:spMkLst>
          </pc:spChg>
        </pc:sldLayoutChg>
      </pc:sldMasterChg>
      <pc:sldMasterChg chg="modSldLayout sldLayoutOrd">
        <pc:chgData name="Teodor Irkliienko" userId="6b0899d4-add2-49c3-ac2e-b52b0c51218a" providerId="ADAL" clId="{74060077-5E89-334C-B3EF-DC0FC11211E6}" dt="2023-07-13T18:23:44.581" v="702" actId="20577"/>
        <pc:sldMasterMkLst>
          <pc:docMk/>
          <pc:sldMasterMk cId="3132503847" sldId="2147484028"/>
        </pc:sldMasterMkLst>
        <pc:sldLayoutChg chg="addSp delSp modSp mod">
          <pc:chgData name="Teodor Irkliienko" userId="6b0899d4-add2-49c3-ac2e-b52b0c51218a" providerId="ADAL" clId="{74060077-5E89-334C-B3EF-DC0FC11211E6}" dt="2023-07-13T17:37:56.577" v="400" actId="207"/>
          <pc:sldLayoutMkLst>
            <pc:docMk/>
            <pc:sldMasterMk cId="3132503847" sldId="2147484028"/>
            <pc:sldLayoutMk cId="886551246" sldId="2147484177"/>
          </pc:sldLayoutMkLst>
          <pc:spChg chg="del">
            <ac:chgData name="Teodor Irkliienko" userId="6b0899d4-add2-49c3-ac2e-b52b0c51218a" providerId="ADAL" clId="{74060077-5E89-334C-B3EF-DC0FC11211E6}" dt="2023-07-13T17:37:48.149" v="398" actId="478"/>
            <ac:spMkLst>
              <pc:docMk/>
              <pc:sldMasterMk cId="3132503847" sldId="2147484028"/>
              <pc:sldLayoutMk cId="886551246" sldId="2147484177"/>
              <ac:spMk id="3" creationId="{A0F3C697-A81D-10B0-1A9C-257EC5D556F4}"/>
            </ac:spMkLst>
          </pc:spChg>
          <pc:spChg chg="add mod">
            <ac:chgData name="Teodor Irkliienko" userId="6b0899d4-add2-49c3-ac2e-b52b0c51218a" providerId="ADAL" clId="{74060077-5E89-334C-B3EF-DC0FC11211E6}" dt="2023-07-13T17:37:56.577" v="400" actId="207"/>
            <ac:spMkLst>
              <pc:docMk/>
              <pc:sldMasterMk cId="3132503847" sldId="2147484028"/>
              <pc:sldLayoutMk cId="886551246" sldId="2147484177"/>
              <ac:spMk id="4" creationId="{237FA20C-B10A-123A-7660-02AEDD6936CD}"/>
            </ac:spMkLst>
          </pc:spChg>
        </pc:sldLayoutChg>
        <pc:sldLayoutChg chg="modSp mod">
          <pc:chgData name="Teodor Irkliienko" userId="6b0899d4-add2-49c3-ac2e-b52b0c51218a" providerId="ADAL" clId="{74060077-5E89-334C-B3EF-DC0FC11211E6}" dt="2023-07-13T18:23:44.581" v="702" actId="20577"/>
          <pc:sldLayoutMkLst>
            <pc:docMk/>
            <pc:sldMasterMk cId="3132503847" sldId="2147484028"/>
            <pc:sldLayoutMk cId="1102350594" sldId="2147484179"/>
          </pc:sldLayoutMkLst>
          <pc:spChg chg="mod">
            <ac:chgData name="Teodor Irkliienko" userId="6b0899d4-add2-49c3-ac2e-b52b0c51218a" providerId="ADAL" clId="{74060077-5E89-334C-B3EF-DC0FC11211E6}" dt="2023-07-13T18:23:44.581" v="702" actId="20577"/>
            <ac:spMkLst>
              <pc:docMk/>
              <pc:sldMasterMk cId="3132503847" sldId="2147484028"/>
              <pc:sldLayoutMk cId="1102350594" sldId="2147484179"/>
              <ac:spMk id="2" creationId="{B4965AA5-8498-15F7-E5AB-CE6E7B2B231B}"/>
            </ac:spMkLst>
          </pc:spChg>
        </pc:sldLayoutChg>
        <pc:sldLayoutChg chg="addSp delSp modSp mod">
          <pc:chgData name="Teodor Irkliienko" userId="6b0899d4-add2-49c3-ac2e-b52b0c51218a" providerId="ADAL" clId="{74060077-5E89-334C-B3EF-DC0FC11211E6}" dt="2023-07-13T17:38:08.508" v="404"/>
          <pc:sldLayoutMkLst>
            <pc:docMk/>
            <pc:sldMasterMk cId="3132503847" sldId="2147484028"/>
            <pc:sldLayoutMk cId="2397010749" sldId="2147484180"/>
          </pc:sldLayoutMkLst>
          <pc:spChg chg="del">
            <ac:chgData name="Teodor Irkliienko" userId="6b0899d4-add2-49c3-ac2e-b52b0c51218a" providerId="ADAL" clId="{74060077-5E89-334C-B3EF-DC0FC11211E6}" dt="2023-07-13T17:38:08.032" v="403" actId="478"/>
            <ac:spMkLst>
              <pc:docMk/>
              <pc:sldMasterMk cId="3132503847" sldId="2147484028"/>
              <pc:sldLayoutMk cId="2397010749" sldId="2147484180"/>
              <ac:spMk id="2" creationId="{1D5D8AF9-5BA6-F7E3-6422-9C445502DD88}"/>
            </ac:spMkLst>
          </pc:spChg>
          <pc:spChg chg="add mod">
            <ac:chgData name="Teodor Irkliienko" userId="6b0899d4-add2-49c3-ac2e-b52b0c51218a" providerId="ADAL" clId="{74060077-5E89-334C-B3EF-DC0FC11211E6}" dt="2023-07-13T17:38:08.508" v="404"/>
            <ac:spMkLst>
              <pc:docMk/>
              <pc:sldMasterMk cId="3132503847" sldId="2147484028"/>
              <pc:sldLayoutMk cId="2397010749" sldId="2147484180"/>
              <ac:spMk id="3" creationId="{2C53C90B-A8FF-C580-1005-00B77DEB5FA6}"/>
            </ac:spMkLst>
          </pc:spChg>
        </pc:sldLayoutChg>
        <pc:sldLayoutChg chg="addSp delSp modSp mod">
          <pc:chgData name="Teodor Irkliienko" userId="6b0899d4-add2-49c3-ac2e-b52b0c51218a" providerId="ADAL" clId="{74060077-5E89-334C-B3EF-DC0FC11211E6}" dt="2023-07-13T17:37:40.234" v="397"/>
          <pc:sldLayoutMkLst>
            <pc:docMk/>
            <pc:sldMasterMk cId="3132503847" sldId="2147484028"/>
            <pc:sldLayoutMk cId="1424308403" sldId="2147484181"/>
          </pc:sldLayoutMkLst>
          <pc:spChg chg="del">
            <ac:chgData name="Teodor Irkliienko" userId="6b0899d4-add2-49c3-ac2e-b52b0c51218a" providerId="ADAL" clId="{74060077-5E89-334C-B3EF-DC0FC11211E6}" dt="2023-07-13T17:37:39.602" v="396" actId="478"/>
            <ac:spMkLst>
              <pc:docMk/>
              <pc:sldMasterMk cId="3132503847" sldId="2147484028"/>
              <pc:sldLayoutMk cId="1424308403" sldId="2147484181"/>
              <ac:spMk id="3" creationId="{BC0C861A-9DB1-5869-6197-288771096BFB}"/>
            </ac:spMkLst>
          </pc:spChg>
          <pc:spChg chg="add mod">
            <ac:chgData name="Teodor Irkliienko" userId="6b0899d4-add2-49c3-ac2e-b52b0c51218a" providerId="ADAL" clId="{74060077-5E89-334C-B3EF-DC0FC11211E6}" dt="2023-07-13T17:37:40.234" v="397"/>
            <ac:spMkLst>
              <pc:docMk/>
              <pc:sldMasterMk cId="3132503847" sldId="2147484028"/>
              <pc:sldLayoutMk cId="1424308403" sldId="2147484181"/>
              <ac:spMk id="4" creationId="{2031E5BB-C5D2-FE5B-0B8C-3B9BB417842A}"/>
            </ac:spMkLst>
          </pc:spChg>
        </pc:sldLayoutChg>
        <pc:sldLayoutChg chg="addSp delSp modSp mod">
          <pc:chgData name="Teodor Irkliienko" userId="6b0899d4-add2-49c3-ac2e-b52b0c51218a" providerId="ADAL" clId="{74060077-5E89-334C-B3EF-DC0FC11211E6}" dt="2023-07-13T17:37:36.501" v="395"/>
          <pc:sldLayoutMkLst>
            <pc:docMk/>
            <pc:sldMasterMk cId="3132503847" sldId="2147484028"/>
            <pc:sldLayoutMk cId="1644127989" sldId="2147484183"/>
          </pc:sldLayoutMkLst>
          <pc:spChg chg="add mod">
            <ac:chgData name="Teodor Irkliienko" userId="6b0899d4-add2-49c3-ac2e-b52b0c51218a" providerId="ADAL" clId="{74060077-5E89-334C-B3EF-DC0FC11211E6}" dt="2023-07-13T17:37:36.501" v="395"/>
            <ac:spMkLst>
              <pc:docMk/>
              <pc:sldMasterMk cId="3132503847" sldId="2147484028"/>
              <pc:sldLayoutMk cId="1644127989" sldId="2147484183"/>
              <ac:spMk id="5" creationId="{2C339F50-456E-4EB5-5353-A6727300521D}"/>
            </ac:spMkLst>
          </pc:spChg>
          <pc:spChg chg="del">
            <ac:chgData name="Teodor Irkliienko" userId="6b0899d4-add2-49c3-ac2e-b52b0c51218a" providerId="ADAL" clId="{74060077-5E89-334C-B3EF-DC0FC11211E6}" dt="2023-07-13T17:37:36.132" v="394" actId="478"/>
            <ac:spMkLst>
              <pc:docMk/>
              <pc:sldMasterMk cId="3132503847" sldId="2147484028"/>
              <pc:sldLayoutMk cId="1644127989" sldId="2147484183"/>
              <ac:spMk id="13" creationId="{34014A51-A0FC-5518-1085-0480C436E38E}"/>
            </ac:spMkLst>
          </pc:spChg>
        </pc:sldLayoutChg>
        <pc:sldLayoutChg chg="addSp delSp modSp mod">
          <pc:chgData name="Teodor Irkliienko" userId="6b0899d4-add2-49c3-ac2e-b52b0c51218a" providerId="ADAL" clId="{74060077-5E89-334C-B3EF-DC0FC11211E6}" dt="2023-07-13T17:37:23.051" v="393"/>
          <pc:sldLayoutMkLst>
            <pc:docMk/>
            <pc:sldMasterMk cId="3132503847" sldId="2147484028"/>
            <pc:sldLayoutMk cId="3842140245" sldId="2147484184"/>
          </pc:sldLayoutMkLst>
          <pc:spChg chg="add mod">
            <ac:chgData name="Teodor Irkliienko" userId="6b0899d4-add2-49c3-ac2e-b52b0c51218a" providerId="ADAL" clId="{74060077-5E89-334C-B3EF-DC0FC11211E6}" dt="2023-07-13T17:37:23.051" v="393"/>
            <ac:spMkLst>
              <pc:docMk/>
              <pc:sldMasterMk cId="3132503847" sldId="2147484028"/>
              <pc:sldLayoutMk cId="3842140245" sldId="2147484184"/>
              <ac:spMk id="4" creationId="{19CB2AAE-FD6B-4D85-FE5D-45B61EBB5C32}"/>
            </ac:spMkLst>
          </pc:spChg>
          <pc:spChg chg="del">
            <ac:chgData name="Teodor Irkliienko" userId="6b0899d4-add2-49c3-ac2e-b52b0c51218a" providerId="ADAL" clId="{74060077-5E89-334C-B3EF-DC0FC11211E6}" dt="2023-07-13T17:37:22.743" v="392" actId="478"/>
            <ac:spMkLst>
              <pc:docMk/>
              <pc:sldMasterMk cId="3132503847" sldId="2147484028"/>
              <pc:sldLayoutMk cId="3842140245" sldId="2147484184"/>
              <ac:spMk id="8" creationId="{EBFE453B-E455-A855-3717-D98EC7BE10D7}"/>
            </ac:spMkLst>
          </pc:spChg>
        </pc:sldLayoutChg>
        <pc:sldLayoutChg chg="addSp delSp modSp mod">
          <pc:chgData name="Teodor Irkliienko" userId="6b0899d4-add2-49c3-ac2e-b52b0c51218a" providerId="ADAL" clId="{74060077-5E89-334C-B3EF-DC0FC11211E6}" dt="2023-07-13T17:37:18.317" v="391"/>
          <pc:sldLayoutMkLst>
            <pc:docMk/>
            <pc:sldMasterMk cId="3132503847" sldId="2147484028"/>
            <pc:sldLayoutMk cId="2452726153" sldId="2147484185"/>
          </pc:sldLayoutMkLst>
          <pc:spChg chg="del">
            <ac:chgData name="Teodor Irkliienko" userId="6b0899d4-add2-49c3-ac2e-b52b0c51218a" providerId="ADAL" clId="{74060077-5E89-334C-B3EF-DC0FC11211E6}" dt="2023-07-13T17:37:17.780" v="390" actId="478"/>
            <ac:spMkLst>
              <pc:docMk/>
              <pc:sldMasterMk cId="3132503847" sldId="2147484028"/>
              <pc:sldLayoutMk cId="2452726153" sldId="2147484185"/>
              <ac:spMk id="2" creationId="{81C51B63-D648-A683-D0D4-9374A3721271}"/>
            </ac:spMkLst>
          </pc:spChg>
          <pc:spChg chg="add mod">
            <ac:chgData name="Teodor Irkliienko" userId="6b0899d4-add2-49c3-ac2e-b52b0c51218a" providerId="ADAL" clId="{74060077-5E89-334C-B3EF-DC0FC11211E6}" dt="2023-07-13T17:37:18.317" v="391"/>
            <ac:spMkLst>
              <pc:docMk/>
              <pc:sldMasterMk cId="3132503847" sldId="2147484028"/>
              <pc:sldLayoutMk cId="2452726153" sldId="2147484185"/>
              <ac:spMk id="5" creationId="{89242B0A-E71C-0C34-3E82-4F67C1788D0E}"/>
            </ac:spMkLst>
          </pc:spChg>
        </pc:sldLayoutChg>
        <pc:sldLayoutChg chg="addSp delSp modSp mod">
          <pc:chgData name="Teodor Irkliienko" userId="6b0899d4-add2-49c3-ac2e-b52b0c51218a" providerId="ADAL" clId="{74060077-5E89-334C-B3EF-DC0FC11211E6}" dt="2023-07-13T17:37:14.425" v="389"/>
          <pc:sldLayoutMkLst>
            <pc:docMk/>
            <pc:sldMasterMk cId="3132503847" sldId="2147484028"/>
            <pc:sldLayoutMk cId="815834854" sldId="2147484186"/>
          </pc:sldLayoutMkLst>
          <pc:spChg chg="del">
            <ac:chgData name="Teodor Irkliienko" userId="6b0899d4-add2-49c3-ac2e-b52b0c51218a" providerId="ADAL" clId="{74060077-5E89-334C-B3EF-DC0FC11211E6}" dt="2023-07-13T17:37:14.137" v="388" actId="478"/>
            <ac:spMkLst>
              <pc:docMk/>
              <pc:sldMasterMk cId="3132503847" sldId="2147484028"/>
              <pc:sldLayoutMk cId="815834854" sldId="2147484186"/>
              <ac:spMk id="3" creationId="{1AF217FA-244C-F17F-9055-534CA5D3889B}"/>
            </ac:spMkLst>
          </pc:spChg>
          <pc:spChg chg="add mod">
            <ac:chgData name="Teodor Irkliienko" userId="6b0899d4-add2-49c3-ac2e-b52b0c51218a" providerId="ADAL" clId="{74060077-5E89-334C-B3EF-DC0FC11211E6}" dt="2023-07-13T17:37:14.425" v="389"/>
            <ac:spMkLst>
              <pc:docMk/>
              <pc:sldMasterMk cId="3132503847" sldId="2147484028"/>
              <pc:sldLayoutMk cId="815834854" sldId="2147484186"/>
              <ac:spMk id="4" creationId="{AABB67A0-5DB6-8CC3-790C-2377D3A40356}"/>
            </ac:spMkLst>
          </pc:spChg>
        </pc:sldLayoutChg>
        <pc:sldLayoutChg chg="addSp delSp modSp mod">
          <pc:chgData name="Teodor Irkliienko" userId="6b0899d4-add2-49c3-ac2e-b52b0c51218a" providerId="ADAL" clId="{74060077-5E89-334C-B3EF-DC0FC11211E6}" dt="2023-07-13T17:37:06.624" v="387"/>
          <pc:sldLayoutMkLst>
            <pc:docMk/>
            <pc:sldMasterMk cId="3132503847" sldId="2147484028"/>
            <pc:sldLayoutMk cId="4045975828" sldId="2147484187"/>
          </pc:sldLayoutMkLst>
          <pc:spChg chg="del">
            <ac:chgData name="Teodor Irkliienko" userId="6b0899d4-add2-49c3-ac2e-b52b0c51218a" providerId="ADAL" clId="{74060077-5E89-334C-B3EF-DC0FC11211E6}" dt="2023-07-13T17:37:06.046" v="386" actId="478"/>
            <ac:spMkLst>
              <pc:docMk/>
              <pc:sldMasterMk cId="3132503847" sldId="2147484028"/>
              <pc:sldLayoutMk cId="4045975828" sldId="2147484187"/>
              <ac:spMk id="2" creationId="{FD445489-17FC-66AA-F3B1-B3D8A82C85D2}"/>
            </ac:spMkLst>
          </pc:spChg>
          <pc:spChg chg="add mod">
            <ac:chgData name="Teodor Irkliienko" userId="6b0899d4-add2-49c3-ac2e-b52b0c51218a" providerId="ADAL" clId="{74060077-5E89-334C-B3EF-DC0FC11211E6}" dt="2023-07-13T17:37:06.624" v="387"/>
            <ac:spMkLst>
              <pc:docMk/>
              <pc:sldMasterMk cId="3132503847" sldId="2147484028"/>
              <pc:sldLayoutMk cId="4045975828" sldId="2147484187"/>
              <ac:spMk id="4" creationId="{7DFF1A06-8667-95EB-B1E2-114788C49BC6}"/>
            </ac:spMkLst>
          </pc:spChg>
        </pc:sldLayoutChg>
        <pc:sldLayoutChg chg="modSp mod">
          <pc:chgData name="Teodor Irkliienko" userId="6b0899d4-add2-49c3-ac2e-b52b0c51218a" providerId="ADAL" clId="{74060077-5E89-334C-B3EF-DC0FC11211E6}" dt="2023-07-13T17:36:55.859" v="385" actId="242"/>
          <pc:sldLayoutMkLst>
            <pc:docMk/>
            <pc:sldMasterMk cId="3132503847" sldId="2147484028"/>
            <pc:sldLayoutMk cId="1654068505" sldId="2147484188"/>
          </pc:sldLayoutMkLst>
          <pc:spChg chg="mod">
            <ac:chgData name="Teodor Irkliienko" userId="6b0899d4-add2-49c3-ac2e-b52b0c51218a" providerId="ADAL" clId="{74060077-5E89-334C-B3EF-DC0FC11211E6}" dt="2023-07-13T17:36:55.859" v="385" actId="242"/>
            <ac:spMkLst>
              <pc:docMk/>
              <pc:sldMasterMk cId="3132503847" sldId="2147484028"/>
              <pc:sldLayoutMk cId="1654068505" sldId="2147484188"/>
              <ac:spMk id="4" creationId="{8DDD52B8-A58E-712F-7591-A92F584D408C}"/>
            </ac:spMkLst>
          </pc:spChg>
        </pc:sldLayoutChg>
        <pc:sldLayoutChg chg="modSp mod">
          <pc:chgData name="Teodor Irkliienko" userId="6b0899d4-add2-49c3-ac2e-b52b0c51218a" providerId="ADAL" clId="{74060077-5E89-334C-B3EF-DC0FC11211E6}" dt="2023-07-13T17:36:44.089" v="384" actId="242"/>
          <pc:sldLayoutMkLst>
            <pc:docMk/>
            <pc:sldMasterMk cId="3132503847" sldId="2147484028"/>
            <pc:sldLayoutMk cId="4091770435" sldId="2147484215"/>
          </pc:sldLayoutMkLst>
          <pc:spChg chg="mod">
            <ac:chgData name="Teodor Irkliienko" userId="6b0899d4-add2-49c3-ac2e-b52b0c51218a" providerId="ADAL" clId="{74060077-5E89-334C-B3EF-DC0FC11211E6}" dt="2023-07-13T17:36:44.089" v="384" actId="242"/>
            <ac:spMkLst>
              <pc:docMk/>
              <pc:sldMasterMk cId="3132503847" sldId="2147484028"/>
              <pc:sldLayoutMk cId="4091770435" sldId="2147484215"/>
              <ac:spMk id="4" creationId="{8DDD52B8-A58E-712F-7591-A92F584D408C}"/>
            </ac:spMkLst>
          </pc:spChg>
        </pc:sldLayoutChg>
        <pc:sldLayoutChg chg="addSp delSp modSp mod">
          <pc:chgData name="Teodor Irkliienko" userId="6b0899d4-add2-49c3-ac2e-b52b0c51218a" providerId="ADAL" clId="{74060077-5E89-334C-B3EF-DC0FC11211E6}" dt="2023-07-13T17:38:03.698" v="402"/>
          <pc:sldLayoutMkLst>
            <pc:docMk/>
            <pc:sldMasterMk cId="3132503847" sldId="2147484028"/>
            <pc:sldLayoutMk cId="1545431913" sldId="2147484216"/>
          </pc:sldLayoutMkLst>
          <pc:spChg chg="del">
            <ac:chgData name="Teodor Irkliienko" userId="6b0899d4-add2-49c3-ac2e-b52b0c51218a" providerId="ADAL" clId="{74060077-5E89-334C-B3EF-DC0FC11211E6}" dt="2023-07-13T17:38:03.351" v="401" actId="478"/>
            <ac:spMkLst>
              <pc:docMk/>
              <pc:sldMasterMk cId="3132503847" sldId="2147484028"/>
              <pc:sldLayoutMk cId="1545431913" sldId="2147484216"/>
              <ac:spMk id="2" creationId="{1D5D8AF9-5BA6-F7E3-6422-9C445502DD88}"/>
            </ac:spMkLst>
          </pc:spChg>
          <pc:spChg chg="add mod">
            <ac:chgData name="Teodor Irkliienko" userId="6b0899d4-add2-49c3-ac2e-b52b0c51218a" providerId="ADAL" clId="{74060077-5E89-334C-B3EF-DC0FC11211E6}" dt="2023-07-13T17:38:03.698" v="402"/>
            <ac:spMkLst>
              <pc:docMk/>
              <pc:sldMasterMk cId="3132503847" sldId="2147484028"/>
              <pc:sldLayoutMk cId="1545431913" sldId="2147484216"/>
              <ac:spMk id="3" creationId="{FCDC7011-AEFE-7277-C63D-6457932A7D2C}"/>
            </ac:spMkLst>
          </pc:spChg>
        </pc:sldLayoutChg>
        <pc:sldLayoutChg chg="modSp mod ord">
          <pc:chgData name="Teodor Irkliienko" userId="6b0899d4-add2-49c3-ac2e-b52b0c51218a" providerId="ADAL" clId="{74060077-5E89-334C-B3EF-DC0FC11211E6}" dt="2023-07-13T17:21:43.388" v="189" actId="20578"/>
          <pc:sldLayoutMkLst>
            <pc:docMk/>
            <pc:sldMasterMk cId="993739503" sldId="2147484050"/>
            <pc:sldLayoutMk cId="3689838023" sldId="2147484232"/>
          </pc:sldLayoutMkLst>
          <pc:spChg chg="mod">
            <ac:chgData name="Teodor Irkliienko" userId="6b0899d4-add2-49c3-ac2e-b52b0c51218a" providerId="ADAL" clId="{74060077-5E89-334C-B3EF-DC0FC11211E6}" dt="2023-07-13T17:21:39.219" v="188" actId="20578"/>
            <ac:spMkLst>
              <pc:docMk/>
              <pc:sldMasterMk cId="993739503" sldId="2147484050"/>
              <pc:sldLayoutMk cId="3689838023" sldId="2147484232"/>
              <ac:spMk id="2" creationId="{9FA48E54-C783-C253-E6A3-139613F38ED2}"/>
            </ac:spMkLst>
          </pc:spChg>
          <pc:spChg chg="mod">
            <ac:chgData name="Teodor Irkliienko" userId="6b0899d4-add2-49c3-ac2e-b52b0c51218a" providerId="ADAL" clId="{74060077-5E89-334C-B3EF-DC0FC11211E6}" dt="2023-07-13T17:21:39.219" v="188" actId="20578"/>
            <ac:spMkLst>
              <pc:docMk/>
              <pc:sldMasterMk cId="993739503" sldId="2147484050"/>
              <pc:sldLayoutMk cId="3689838023" sldId="2147484232"/>
              <ac:spMk id="3" creationId="{6576DD33-A996-108B-427A-356B9E6ADDD8}"/>
            </ac:spMkLst>
          </pc:spChg>
          <pc:spChg chg="mod">
            <ac:chgData name="Teodor Irkliienko" userId="6b0899d4-add2-49c3-ac2e-b52b0c51218a" providerId="ADAL" clId="{74060077-5E89-334C-B3EF-DC0FC11211E6}" dt="2023-07-13T17:21:39.219" v="188" actId="20578"/>
            <ac:spMkLst>
              <pc:docMk/>
              <pc:sldMasterMk cId="993739503" sldId="2147484050"/>
              <pc:sldLayoutMk cId="3689838023" sldId="2147484232"/>
              <ac:spMk id="4" creationId="{7CF4E180-C371-680C-84B1-B5C3F34018B0}"/>
            </ac:spMkLst>
          </pc:spChg>
          <pc:spChg chg="mod">
            <ac:chgData name="Teodor Irkliienko" userId="6b0899d4-add2-49c3-ac2e-b52b0c51218a" providerId="ADAL" clId="{74060077-5E89-334C-B3EF-DC0FC11211E6}" dt="2023-07-13T17:21:39.219" v="188" actId="20578"/>
            <ac:spMkLst>
              <pc:docMk/>
              <pc:sldMasterMk cId="993739503" sldId="2147484050"/>
              <pc:sldLayoutMk cId="3689838023" sldId="2147484232"/>
              <ac:spMk id="5" creationId="{BC6C21E3-71CE-BF03-9EF6-612AEB65E3DC}"/>
            </ac:spMkLst>
          </pc:spChg>
          <pc:spChg chg="mod">
            <ac:chgData name="Teodor Irkliienko" userId="6b0899d4-add2-49c3-ac2e-b52b0c51218a" providerId="ADAL" clId="{74060077-5E89-334C-B3EF-DC0FC11211E6}" dt="2023-07-13T17:21:39.219" v="188" actId="20578"/>
            <ac:spMkLst>
              <pc:docMk/>
              <pc:sldMasterMk cId="993739503" sldId="2147484050"/>
              <pc:sldLayoutMk cId="3689838023" sldId="2147484232"/>
              <ac:spMk id="6" creationId="{CEFDFBF1-EA2B-2BFF-7E17-02FBBBF6F8ED}"/>
            </ac:spMkLst>
          </pc:spChg>
          <pc:spChg chg="mod">
            <ac:chgData name="Teodor Irkliienko" userId="6b0899d4-add2-49c3-ac2e-b52b0c51218a" providerId="ADAL" clId="{74060077-5E89-334C-B3EF-DC0FC11211E6}" dt="2023-07-13T17:21:39.219" v="188" actId="20578"/>
            <ac:spMkLst>
              <pc:docMk/>
              <pc:sldMasterMk cId="993739503" sldId="2147484050"/>
              <pc:sldLayoutMk cId="3689838023" sldId="2147484232"/>
              <ac:spMk id="9" creationId="{2E5FF144-6C53-BFDA-C9D9-CE20106A038F}"/>
            </ac:spMkLst>
          </pc:spChg>
          <pc:spChg chg="mod">
            <ac:chgData name="Teodor Irkliienko" userId="6b0899d4-add2-49c3-ac2e-b52b0c51218a" providerId="ADAL" clId="{74060077-5E89-334C-B3EF-DC0FC11211E6}" dt="2023-07-13T17:21:39.219" v="188" actId="20578"/>
            <ac:spMkLst>
              <pc:docMk/>
              <pc:sldMasterMk cId="993739503" sldId="2147484050"/>
              <pc:sldLayoutMk cId="3689838023" sldId="2147484232"/>
              <ac:spMk id="11" creationId="{4D50463D-95BA-14F2-6BF7-DE11F69ECA4D}"/>
            </ac:spMkLst>
          </pc:spChg>
          <pc:spChg chg="mod">
            <ac:chgData name="Teodor Irkliienko" userId="6b0899d4-add2-49c3-ac2e-b52b0c51218a" providerId="ADAL" clId="{74060077-5E89-334C-B3EF-DC0FC11211E6}" dt="2023-07-13T17:21:39.219" v="188" actId="20578"/>
            <ac:spMkLst>
              <pc:docMk/>
              <pc:sldMasterMk cId="993739503" sldId="2147484050"/>
              <pc:sldLayoutMk cId="3689838023" sldId="2147484232"/>
              <ac:spMk id="15" creationId="{BDC84203-DB74-ECB3-6DBF-0B6A992E07D1}"/>
            </ac:spMkLst>
          </pc:spChg>
          <pc:spChg chg="mod">
            <ac:chgData name="Teodor Irkliienko" userId="6b0899d4-add2-49c3-ac2e-b52b0c51218a" providerId="ADAL" clId="{74060077-5E89-334C-B3EF-DC0FC11211E6}" dt="2023-07-13T17:21:39.219" v="188" actId="20578"/>
            <ac:spMkLst>
              <pc:docMk/>
              <pc:sldMasterMk cId="993739503" sldId="2147484050"/>
              <pc:sldLayoutMk cId="3689838023" sldId="2147484232"/>
              <ac:spMk id="16" creationId="{1B01DAB2-27E7-888D-6E00-F8499C92F99E}"/>
            </ac:spMkLst>
          </pc:spChg>
          <pc:spChg chg="mod">
            <ac:chgData name="Teodor Irkliienko" userId="6b0899d4-add2-49c3-ac2e-b52b0c51218a" providerId="ADAL" clId="{74060077-5E89-334C-B3EF-DC0FC11211E6}" dt="2023-07-13T17:21:39.219" v="188" actId="20578"/>
            <ac:spMkLst>
              <pc:docMk/>
              <pc:sldMasterMk cId="993739503" sldId="2147484050"/>
              <pc:sldLayoutMk cId="3689838023" sldId="2147484232"/>
              <ac:spMk id="17" creationId="{ABBF6002-110B-A224-6582-572587F5E777}"/>
            </ac:spMkLst>
          </pc:spChg>
        </pc:sldLayoutChg>
        <pc:sldLayoutChg chg="modSp mod ord">
          <pc:chgData name="Teodor Irkliienko" userId="6b0899d4-add2-49c3-ac2e-b52b0c51218a" providerId="ADAL" clId="{74060077-5E89-334C-B3EF-DC0FC11211E6}" dt="2023-07-13T17:21:43.388" v="189" actId="20578"/>
          <pc:sldLayoutMkLst>
            <pc:docMk/>
            <pc:sldMasterMk cId="993739503" sldId="2147484050"/>
            <pc:sldLayoutMk cId="3898102469" sldId="2147484233"/>
          </pc:sldLayoutMkLst>
          <pc:spChg chg="mod">
            <ac:chgData name="Teodor Irkliienko" userId="6b0899d4-add2-49c3-ac2e-b52b0c51218a" providerId="ADAL" clId="{74060077-5E89-334C-B3EF-DC0FC11211E6}" dt="2023-07-13T17:21:39.219" v="188" actId="20578"/>
            <ac:spMkLst>
              <pc:docMk/>
              <pc:sldMasterMk cId="993739503" sldId="2147484050"/>
              <pc:sldLayoutMk cId="3898102469" sldId="2147484233"/>
              <ac:spMk id="2" creationId="{BBC151A3-13FF-AE55-03F8-9B9AB831F66A}"/>
            </ac:spMkLst>
          </pc:spChg>
          <pc:spChg chg="mod">
            <ac:chgData name="Teodor Irkliienko" userId="6b0899d4-add2-49c3-ac2e-b52b0c51218a" providerId="ADAL" clId="{74060077-5E89-334C-B3EF-DC0FC11211E6}" dt="2023-07-13T17:21:39.219" v="188" actId="20578"/>
            <ac:spMkLst>
              <pc:docMk/>
              <pc:sldMasterMk cId="993739503" sldId="2147484050"/>
              <pc:sldLayoutMk cId="3898102469" sldId="2147484233"/>
              <ac:spMk id="3" creationId="{F03E3FAE-2B11-873B-2AB3-C4653687CD73}"/>
            </ac:spMkLst>
          </pc:spChg>
          <pc:spChg chg="mod">
            <ac:chgData name="Teodor Irkliienko" userId="6b0899d4-add2-49c3-ac2e-b52b0c51218a" providerId="ADAL" clId="{74060077-5E89-334C-B3EF-DC0FC11211E6}" dt="2023-07-13T17:21:39.219" v="188" actId="20578"/>
            <ac:spMkLst>
              <pc:docMk/>
              <pc:sldMasterMk cId="993739503" sldId="2147484050"/>
              <pc:sldLayoutMk cId="3898102469" sldId="2147484233"/>
              <ac:spMk id="7" creationId="{1252A044-E7CA-B49B-23A9-D77961500585}"/>
            </ac:spMkLst>
          </pc:spChg>
          <pc:spChg chg="mod">
            <ac:chgData name="Teodor Irkliienko" userId="6b0899d4-add2-49c3-ac2e-b52b0c51218a" providerId="ADAL" clId="{74060077-5E89-334C-B3EF-DC0FC11211E6}" dt="2023-07-13T17:21:39.219" v="188" actId="20578"/>
            <ac:spMkLst>
              <pc:docMk/>
              <pc:sldMasterMk cId="993739503" sldId="2147484050"/>
              <pc:sldLayoutMk cId="3898102469" sldId="2147484233"/>
              <ac:spMk id="8" creationId="{57B0F4E3-D163-2876-2F91-44D59E006793}"/>
            </ac:spMkLst>
          </pc:spChg>
          <pc:spChg chg="mod">
            <ac:chgData name="Teodor Irkliienko" userId="6b0899d4-add2-49c3-ac2e-b52b0c51218a" providerId="ADAL" clId="{74060077-5E89-334C-B3EF-DC0FC11211E6}" dt="2023-07-13T17:21:39.219" v="188" actId="20578"/>
            <ac:spMkLst>
              <pc:docMk/>
              <pc:sldMasterMk cId="993739503" sldId="2147484050"/>
              <pc:sldLayoutMk cId="3898102469" sldId="2147484233"/>
              <ac:spMk id="9" creationId="{2E5FF144-6C53-BFDA-C9D9-CE20106A038F}"/>
            </ac:spMkLst>
          </pc:spChg>
          <pc:spChg chg="mod">
            <ac:chgData name="Teodor Irkliienko" userId="6b0899d4-add2-49c3-ac2e-b52b0c51218a" providerId="ADAL" clId="{74060077-5E89-334C-B3EF-DC0FC11211E6}" dt="2023-07-13T17:21:39.219" v="188" actId="20578"/>
            <ac:spMkLst>
              <pc:docMk/>
              <pc:sldMasterMk cId="993739503" sldId="2147484050"/>
              <pc:sldLayoutMk cId="3898102469" sldId="2147484233"/>
              <ac:spMk id="12" creationId="{F66E53DF-26C7-545B-F1B7-E04DB5FF73D9}"/>
            </ac:spMkLst>
          </pc:spChg>
          <pc:spChg chg="mod">
            <ac:chgData name="Teodor Irkliienko" userId="6b0899d4-add2-49c3-ac2e-b52b0c51218a" providerId="ADAL" clId="{74060077-5E89-334C-B3EF-DC0FC11211E6}" dt="2023-07-13T17:21:39.219" v="188" actId="20578"/>
            <ac:spMkLst>
              <pc:docMk/>
              <pc:sldMasterMk cId="993739503" sldId="2147484050"/>
              <pc:sldLayoutMk cId="3898102469" sldId="2147484233"/>
              <ac:spMk id="13" creationId="{5078F098-6977-281F-F786-7CB3645C798C}"/>
            </ac:spMkLst>
          </pc:spChg>
          <pc:spChg chg="mod">
            <ac:chgData name="Teodor Irkliienko" userId="6b0899d4-add2-49c3-ac2e-b52b0c51218a" providerId="ADAL" clId="{74060077-5E89-334C-B3EF-DC0FC11211E6}" dt="2023-07-13T17:21:39.219" v="188" actId="20578"/>
            <ac:spMkLst>
              <pc:docMk/>
              <pc:sldMasterMk cId="993739503" sldId="2147484050"/>
              <pc:sldLayoutMk cId="3898102469" sldId="2147484233"/>
              <ac:spMk id="14" creationId="{B71C87E1-F049-67EE-B28D-4F3BE10C13A7}"/>
            </ac:spMkLst>
          </pc:spChg>
          <pc:spChg chg="mod">
            <ac:chgData name="Teodor Irkliienko" userId="6b0899d4-add2-49c3-ac2e-b52b0c51218a" providerId="ADAL" clId="{74060077-5E89-334C-B3EF-DC0FC11211E6}" dt="2023-07-13T17:21:39.219" v="188" actId="20578"/>
            <ac:spMkLst>
              <pc:docMk/>
              <pc:sldMasterMk cId="993739503" sldId="2147484050"/>
              <pc:sldLayoutMk cId="3898102469" sldId="2147484233"/>
              <ac:spMk id="18" creationId="{BA5CD24C-0522-338A-AC4F-BDBE03DCDA87}"/>
            </ac:spMkLst>
          </pc:spChg>
          <pc:spChg chg="mod">
            <ac:chgData name="Teodor Irkliienko" userId="6b0899d4-add2-49c3-ac2e-b52b0c51218a" providerId="ADAL" clId="{74060077-5E89-334C-B3EF-DC0FC11211E6}" dt="2023-07-13T17:21:39.219" v="188" actId="20578"/>
            <ac:spMkLst>
              <pc:docMk/>
              <pc:sldMasterMk cId="993739503" sldId="2147484050"/>
              <pc:sldLayoutMk cId="3898102469" sldId="2147484233"/>
              <ac:spMk id="19" creationId="{7A9CC838-44D9-DD21-54FC-4566BBEA3CF9}"/>
            </ac:spMkLst>
          </pc:spChg>
          <pc:spChg chg="mod">
            <ac:chgData name="Teodor Irkliienko" userId="6b0899d4-add2-49c3-ac2e-b52b0c51218a" providerId="ADAL" clId="{74060077-5E89-334C-B3EF-DC0FC11211E6}" dt="2023-07-13T17:21:39.219" v="188" actId="20578"/>
            <ac:spMkLst>
              <pc:docMk/>
              <pc:sldMasterMk cId="993739503" sldId="2147484050"/>
              <pc:sldLayoutMk cId="3898102469" sldId="2147484233"/>
              <ac:spMk id="20" creationId="{944F157B-5534-3879-A14E-00AC491ABF92}"/>
            </ac:spMkLst>
          </pc:spChg>
          <pc:spChg chg="mod">
            <ac:chgData name="Teodor Irkliienko" userId="6b0899d4-add2-49c3-ac2e-b52b0c51218a" providerId="ADAL" clId="{74060077-5E89-334C-B3EF-DC0FC11211E6}" dt="2023-07-13T17:21:39.219" v="188" actId="20578"/>
            <ac:spMkLst>
              <pc:docMk/>
              <pc:sldMasterMk cId="993739503" sldId="2147484050"/>
              <pc:sldLayoutMk cId="3898102469" sldId="2147484233"/>
              <ac:spMk id="21" creationId="{3AC40CA9-6C01-FBFC-0DA5-AC8CFAF52F9E}"/>
            </ac:spMkLst>
          </pc:spChg>
          <pc:spChg chg="mod">
            <ac:chgData name="Teodor Irkliienko" userId="6b0899d4-add2-49c3-ac2e-b52b0c51218a" providerId="ADAL" clId="{74060077-5E89-334C-B3EF-DC0FC11211E6}" dt="2023-07-13T17:21:39.219" v="188" actId="20578"/>
            <ac:spMkLst>
              <pc:docMk/>
              <pc:sldMasterMk cId="993739503" sldId="2147484050"/>
              <pc:sldLayoutMk cId="3898102469" sldId="2147484233"/>
              <ac:spMk id="22" creationId="{DF32DBEB-FBFC-1611-21D1-40387687C0F8}"/>
            </ac:spMkLst>
          </pc:spChg>
          <pc:spChg chg="mod">
            <ac:chgData name="Teodor Irkliienko" userId="6b0899d4-add2-49c3-ac2e-b52b0c51218a" providerId="ADAL" clId="{74060077-5E89-334C-B3EF-DC0FC11211E6}" dt="2023-07-13T17:21:39.219" v="188" actId="20578"/>
            <ac:spMkLst>
              <pc:docMk/>
              <pc:sldMasterMk cId="993739503" sldId="2147484050"/>
              <pc:sldLayoutMk cId="3898102469" sldId="2147484233"/>
              <ac:spMk id="23" creationId="{B5235089-5A57-A0D8-745B-861CE96E0416}"/>
            </ac:spMkLst>
          </pc:spChg>
        </pc:sldLayoutChg>
      </pc:sldMasterChg>
      <pc:sldMasterChg chg="addSldLayout modSldLayout sldLayoutOrd">
        <pc:chgData name="Teodor Irkliienko" userId="6b0899d4-add2-49c3-ac2e-b52b0c51218a" providerId="ADAL" clId="{74060077-5E89-334C-B3EF-DC0FC11211E6}" dt="2023-07-13T18:09:56.660" v="437" actId="692"/>
        <pc:sldMasterMkLst>
          <pc:docMk/>
          <pc:sldMasterMk cId="2630967865" sldId="2147484038"/>
        </pc:sldMasterMkLst>
        <pc:sldLayoutChg chg="modSp mod">
          <pc:chgData name="Teodor Irkliienko" userId="6b0899d4-add2-49c3-ac2e-b52b0c51218a" providerId="ADAL" clId="{74060077-5E89-334C-B3EF-DC0FC11211E6}" dt="2023-07-13T17:35:17.641" v="354" actId="242"/>
          <pc:sldLayoutMkLst>
            <pc:docMk/>
            <pc:sldMasterMk cId="2630967865" sldId="2147484038"/>
            <pc:sldLayoutMk cId="3814546995" sldId="2147484039"/>
          </pc:sldLayoutMkLst>
          <pc:spChg chg="mod">
            <ac:chgData name="Teodor Irkliienko" userId="6b0899d4-add2-49c3-ac2e-b52b0c51218a" providerId="ADAL" clId="{74060077-5E89-334C-B3EF-DC0FC11211E6}" dt="2023-07-13T17:35:17.641" v="354" actId="242"/>
            <ac:spMkLst>
              <pc:docMk/>
              <pc:sldMasterMk cId="2630967865" sldId="2147484038"/>
              <pc:sldLayoutMk cId="3814546995" sldId="2147484039"/>
              <ac:spMk id="12" creationId="{F0EC4044-D338-B80B-9337-968338E90470}"/>
            </ac:spMkLst>
          </pc:spChg>
        </pc:sldLayoutChg>
        <pc:sldLayoutChg chg="modSp mod">
          <pc:chgData name="Teodor Irkliienko" userId="6b0899d4-add2-49c3-ac2e-b52b0c51218a" providerId="ADAL" clId="{74060077-5E89-334C-B3EF-DC0FC11211E6}" dt="2023-07-13T17:35:13.008" v="353" actId="242"/>
          <pc:sldLayoutMkLst>
            <pc:docMk/>
            <pc:sldMasterMk cId="2630967865" sldId="2147484038"/>
            <pc:sldLayoutMk cId="635502888" sldId="2147484040"/>
          </pc:sldLayoutMkLst>
          <pc:spChg chg="mod">
            <ac:chgData name="Teodor Irkliienko" userId="6b0899d4-add2-49c3-ac2e-b52b0c51218a" providerId="ADAL" clId="{74060077-5E89-334C-B3EF-DC0FC11211E6}" dt="2023-07-13T17:35:13.008" v="353" actId="242"/>
            <ac:spMkLst>
              <pc:docMk/>
              <pc:sldMasterMk cId="2630967865" sldId="2147484038"/>
              <pc:sldLayoutMk cId="635502888" sldId="2147484040"/>
              <ac:spMk id="5" creationId="{7641C08F-BFD3-3F13-6F47-7EC3483F949D}"/>
            </ac:spMkLst>
          </pc:spChg>
        </pc:sldLayoutChg>
        <pc:sldLayoutChg chg="modSp mod">
          <pc:chgData name="Teodor Irkliienko" userId="6b0899d4-add2-49c3-ac2e-b52b0c51218a" providerId="ADAL" clId="{74060077-5E89-334C-B3EF-DC0FC11211E6}" dt="2023-07-13T17:35:07.152" v="352" actId="242"/>
          <pc:sldLayoutMkLst>
            <pc:docMk/>
            <pc:sldMasterMk cId="2630967865" sldId="2147484038"/>
            <pc:sldLayoutMk cId="1876580179" sldId="2147484041"/>
          </pc:sldLayoutMkLst>
          <pc:spChg chg="mod">
            <ac:chgData name="Teodor Irkliienko" userId="6b0899d4-add2-49c3-ac2e-b52b0c51218a" providerId="ADAL" clId="{74060077-5E89-334C-B3EF-DC0FC11211E6}" dt="2023-07-13T17:35:07.152" v="352" actId="242"/>
            <ac:spMkLst>
              <pc:docMk/>
              <pc:sldMasterMk cId="2630967865" sldId="2147484038"/>
              <pc:sldLayoutMk cId="1876580179" sldId="2147484041"/>
              <ac:spMk id="6" creationId="{36F6B1F1-DCCB-416E-14F5-48DDC2B81B9C}"/>
            </ac:spMkLst>
          </pc:spChg>
        </pc:sldLayoutChg>
        <pc:sldLayoutChg chg="modSp mod">
          <pc:chgData name="Teodor Irkliienko" userId="6b0899d4-add2-49c3-ac2e-b52b0c51218a" providerId="ADAL" clId="{74060077-5E89-334C-B3EF-DC0FC11211E6}" dt="2023-07-13T17:31:08.417" v="350" actId="242"/>
          <pc:sldLayoutMkLst>
            <pc:docMk/>
            <pc:sldMasterMk cId="2630967865" sldId="2147484038"/>
            <pc:sldLayoutMk cId="4013512095" sldId="2147484042"/>
          </pc:sldLayoutMkLst>
          <pc:spChg chg="mod">
            <ac:chgData name="Teodor Irkliienko" userId="6b0899d4-add2-49c3-ac2e-b52b0c51218a" providerId="ADAL" clId="{74060077-5E89-334C-B3EF-DC0FC11211E6}" dt="2023-07-13T17:31:08.417" v="350" actId="242"/>
            <ac:spMkLst>
              <pc:docMk/>
              <pc:sldMasterMk cId="2630967865" sldId="2147484038"/>
              <pc:sldLayoutMk cId="4013512095" sldId="2147484042"/>
              <ac:spMk id="4" creationId="{F117AD7F-6BDA-0F7A-5A3C-812139F5C164}"/>
            </ac:spMkLst>
          </pc:spChg>
        </pc:sldLayoutChg>
        <pc:sldLayoutChg chg="modSp mod">
          <pc:chgData name="Teodor Irkliienko" userId="6b0899d4-add2-49c3-ac2e-b52b0c51218a" providerId="ADAL" clId="{74060077-5E89-334C-B3EF-DC0FC11211E6}" dt="2023-07-13T17:30:58.426" v="349" actId="242"/>
          <pc:sldLayoutMkLst>
            <pc:docMk/>
            <pc:sldMasterMk cId="2630967865" sldId="2147484038"/>
            <pc:sldLayoutMk cId="545736011" sldId="2147484043"/>
          </pc:sldLayoutMkLst>
          <pc:spChg chg="mod">
            <ac:chgData name="Teodor Irkliienko" userId="6b0899d4-add2-49c3-ac2e-b52b0c51218a" providerId="ADAL" clId="{74060077-5E89-334C-B3EF-DC0FC11211E6}" dt="2023-07-13T17:30:58.426" v="349" actId="242"/>
            <ac:spMkLst>
              <pc:docMk/>
              <pc:sldMasterMk cId="2630967865" sldId="2147484038"/>
              <pc:sldLayoutMk cId="545736011" sldId="2147484043"/>
              <ac:spMk id="4" creationId="{C3F8EF8F-FF77-36C5-F3C0-49B58788782A}"/>
            </ac:spMkLst>
          </pc:spChg>
        </pc:sldLayoutChg>
        <pc:sldLayoutChg chg="modSp mod">
          <pc:chgData name="Teodor Irkliienko" userId="6b0899d4-add2-49c3-ac2e-b52b0c51218a" providerId="ADAL" clId="{74060077-5E89-334C-B3EF-DC0FC11211E6}" dt="2023-07-13T17:30:35.060" v="348" actId="242"/>
          <pc:sldLayoutMkLst>
            <pc:docMk/>
            <pc:sldMasterMk cId="2630967865" sldId="2147484038"/>
            <pc:sldLayoutMk cId="843348762" sldId="2147484044"/>
          </pc:sldLayoutMkLst>
          <pc:spChg chg="mod">
            <ac:chgData name="Teodor Irkliienko" userId="6b0899d4-add2-49c3-ac2e-b52b0c51218a" providerId="ADAL" clId="{74060077-5E89-334C-B3EF-DC0FC11211E6}" dt="2023-07-13T17:30:35.060" v="348" actId="242"/>
            <ac:spMkLst>
              <pc:docMk/>
              <pc:sldMasterMk cId="2630967865" sldId="2147484038"/>
              <pc:sldLayoutMk cId="843348762" sldId="2147484044"/>
              <ac:spMk id="6" creationId="{78B8134F-10D4-C48A-3974-F54D9BE9B145}"/>
            </ac:spMkLst>
          </pc:spChg>
        </pc:sldLayoutChg>
        <pc:sldLayoutChg chg="modSp mod">
          <pc:chgData name="Teodor Irkliienko" userId="6b0899d4-add2-49c3-ac2e-b52b0c51218a" providerId="ADAL" clId="{74060077-5E89-334C-B3EF-DC0FC11211E6}" dt="2023-07-13T17:30:12.016" v="335" actId="242"/>
          <pc:sldLayoutMkLst>
            <pc:docMk/>
            <pc:sldMasterMk cId="2630967865" sldId="2147484038"/>
            <pc:sldLayoutMk cId="2549167942" sldId="2147484045"/>
          </pc:sldLayoutMkLst>
          <pc:spChg chg="mod">
            <ac:chgData name="Teodor Irkliienko" userId="6b0899d4-add2-49c3-ac2e-b52b0c51218a" providerId="ADAL" clId="{74060077-5E89-334C-B3EF-DC0FC11211E6}" dt="2023-07-13T17:30:12.016" v="335" actId="242"/>
            <ac:spMkLst>
              <pc:docMk/>
              <pc:sldMasterMk cId="2630967865" sldId="2147484038"/>
              <pc:sldLayoutMk cId="2549167942" sldId="2147484045"/>
              <ac:spMk id="4" creationId="{C74F05F3-1BF6-F1E1-C3C7-1DA18C664604}"/>
            </ac:spMkLst>
          </pc:spChg>
        </pc:sldLayoutChg>
        <pc:sldLayoutChg chg="modSp mod">
          <pc:chgData name="Teodor Irkliienko" userId="6b0899d4-add2-49c3-ac2e-b52b0c51218a" providerId="ADAL" clId="{74060077-5E89-334C-B3EF-DC0FC11211E6}" dt="2023-07-13T17:30:06.142" v="334" actId="242"/>
          <pc:sldLayoutMkLst>
            <pc:docMk/>
            <pc:sldMasterMk cId="2630967865" sldId="2147484038"/>
            <pc:sldLayoutMk cId="871068380" sldId="2147484046"/>
          </pc:sldLayoutMkLst>
          <pc:spChg chg="mod">
            <ac:chgData name="Teodor Irkliienko" userId="6b0899d4-add2-49c3-ac2e-b52b0c51218a" providerId="ADAL" clId="{74060077-5E89-334C-B3EF-DC0FC11211E6}" dt="2023-07-13T17:29:54.359" v="313" actId="14100"/>
            <ac:spMkLst>
              <pc:docMk/>
              <pc:sldMasterMk cId="2630967865" sldId="2147484038"/>
              <pc:sldLayoutMk cId="871068380" sldId="2147484046"/>
              <ac:spMk id="3" creationId="{84B6B0A8-4D7E-C8C3-9847-A5FF205C644B}"/>
            </ac:spMkLst>
          </pc:spChg>
          <pc:spChg chg="mod">
            <ac:chgData name="Teodor Irkliienko" userId="6b0899d4-add2-49c3-ac2e-b52b0c51218a" providerId="ADAL" clId="{74060077-5E89-334C-B3EF-DC0FC11211E6}" dt="2023-07-13T17:30:06.142" v="334" actId="242"/>
            <ac:spMkLst>
              <pc:docMk/>
              <pc:sldMasterMk cId="2630967865" sldId="2147484038"/>
              <pc:sldLayoutMk cId="871068380" sldId="2147484046"/>
              <ac:spMk id="4" creationId="{EFC4C08B-A235-CA5F-53E2-DB45854435E7}"/>
            </ac:spMkLst>
          </pc:spChg>
        </pc:sldLayoutChg>
        <pc:sldLayoutChg chg="modSp mod">
          <pc:chgData name="Teodor Irkliienko" userId="6b0899d4-add2-49c3-ac2e-b52b0c51218a" providerId="ADAL" clId="{74060077-5E89-334C-B3EF-DC0FC11211E6}" dt="2023-07-13T17:28:43.702" v="266" actId="14100"/>
          <pc:sldLayoutMkLst>
            <pc:docMk/>
            <pc:sldMasterMk cId="2630967865" sldId="2147484038"/>
            <pc:sldLayoutMk cId="513913201" sldId="2147484047"/>
          </pc:sldLayoutMkLst>
          <pc:spChg chg="mod">
            <ac:chgData name="Teodor Irkliienko" userId="6b0899d4-add2-49c3-ac2e-b52b0c51218a" providerId="ADAL" clId="{74060077-5E89-334C-B3EF-DC0FC11211E6}" dt="2023-07-13T17:28:43.702" v="266" actId="14100"/>
            <ac:spMkLst>
              <pc:docMk/>
              <pc:sldMasterMk cId="2630967865" sldId="2147484038"/>
              <pc:sldLayoutMk cId="513913201" sldId="2147484047"/>
              <ac:spMk id="2" creationId="{D5F54372-4C32-72C9-0F5B-E84F885DB719}"/>
            </ac:spMkLst>
          </pc:spChg>
          <pc:spChg chg="mod">
            <ac:chgData name="Teodor Irkliienko" userId="6b0899d4-add2-49c3-ac2e-b52b0c51218a" providerId="ADAL" clId="{74060077-5E89-334C-B3EF-DC0FC11211E6}" dt="2023-07-13T17:28:39.202" v="265" actId="14100"/>
            <ac:spMkLst>
              <pc:docMk/>
              <pc:sldMasterMk cId="2630967865" sldId="2147484038"/>
              <pc:sldLayoutMk cId="513913201" sldId="2147484047"/>
              <ac:spMk id="3" creationId="{FC19815B-CC2E-6A1B-49DB-B6AA1442CDA1}"/>
            </ac:spMkLst>
          </pc:spChg>
        </pc:sldLayoutChg>
        <pc:sldLayoutChg chg="modSp mod">
          <pc:chgData name="Teodor Irkliienko" userId="6b0899d4-add2-49c3-ac2e-b52b0c51218a" providerId="ADAL" clId="{74060077-5E89-334C-B3EF-DC0FC11211E6}" dt="2023-07-13T17:27:45.098" v="236" actId="242"/>
          <pc:sldLayoutMkLst>
            <pc:docMk/>
            <pc:sldMasterMk cId="2630967865" sldId="2147484038"/>
            <pc:sldLayoutMk cId="3069407869" sldId="2147484048"/>
          </pc:sldLayoutMkLst>
          <pc:spChg chg="mod">
            <ac:chgData name="Teodor Irkliienko" userId="6b0899d4-add2-49c3-ac2e-b52b0c51218a" providerId="ADAL" clId="{74060077-5E89-334C-B3EF-DC0FC11211E6}" dt="2023-07-13T17:27:45.098" v="236" actId="242"/>
            <ac:spMkLst>
              <pc:docMk/>
              <pc:sldMasterMk cId="2630967865" sldId="2147484038"/>
              <pc:sldLayoutMk cId="3069407869" sldId="2147484048"/>
              <ac:spMk id="8" creationId="{FE970831-92D2-3749-1523-B2A3EDDD342C}"/>
            </ac:spMkLst>
          </pc:spChg>
        </pc:sldLayoutChg>
        <pc:sldLayoutChg chg="modSp mod">
          <pc:chgData name="Teodor Irkliienko" userId="6b0899d4-add2-49c3-ac2e-b52b0c51218a" providerId="ADAL" clId="{74060077-5E89-334C-B3EF-DC0FC11211E6}" dt="2023-07-13T17:34:29.432" v="351" actId="242"/>
          <pc:sldLayoutMkLst>
            <pc:docMk/>
            <pc:sldMasterMk cId="2630967865" sldId="2147484038"/>
            <pc:sldLayoutMk cId="3658055703" sldId="2147484102"/>
          </pc:sldLayoutMkLst>
          <pc:spChg chg="mod">
            <ac:chgData name="Teodor Irkliienko" userId="6b0899d4-add2-49c3-ac2e-b52b0c51218a" providerId="ADAL" clId="{74060077-5E89-334C-B3EF-DC0FC11211E6}" dt="2023-07-13T17:34:29.432" v="351" actId="242"/>
            <ac:spMkLst>
              <pc:docMk/>
              <pc:sldMasterMk cId="2630967865" sldId="2147484038"/>
              <pc:sldLayoutMk cId="3658055703" sldId="2147484102"/>
              <ac:spMk id="6" creationId="{36F6B1F1-DCCB-416E-14F5-48DDC2B81B9C}"/>
            </ac:spMkLst>
          </pc:spChg>
        </pc:sldLayoutChg>
        <pc:sldLayoutChg chg="modSp mod">
          <pc:chgData name="Teodor Irkliienko" userId="6b0899d4-add2-49c3-ac2e-b52b0c51218a" providerId="ADAL" clId="{74060077-5E89-334C-B3EF-DC0FC11211E6}" dt="2023-07-13T17:29:44.722" v="312" actId="255"/>
          <pc:sldLayoutMkLst>
            <pc:docMk/>
            <pc:sldMasterMk cId="2630967865" sldId="2147484038"/>
            <pc:sldLayoutMk cId="535225416" sldId="2147484143"/>
          </pc:sldLayoutMkLst>
          <pc:spChg chg="mod">
            <ac:chgData name="Teodor Irkliienko" userId="6b0899d4-add2-49c3-ac2e-b52b0c51218a" providerId="ADAL" clId="{74060077-5E89-334C-B3EF-DC0FC11211E6}" dt="2023-07-13T17:29:18.511" v="290" actId="14100"/>
            <ac:spMkLst>
              <pc:docMk/>
              <pc:sldMasterMk cId="2630967865" sldId="2147484038"/>
              <pc:sldLayoutMk cId="535225416" sldId="2147484143"/>
              <ac:spMk id="3" creationId="{84B6B0A8-4D7E-C8C3-9847-A5FF205C644B}"/>
            </ac:spMkLst>
          </pc:spChg>
          <pc:spChg chg="mod">
            <ac:chgData name="Teodor Irkliienko" userId="6b0899d4-add2-49c3-ac2e-b52b0c51218a" providerId="ADAL" clId="{74060077-5E89-334C-B3EF-DC0FC11211E6}" dt="2023-07-13T17:29:44.722" v="312" actId="255"/>
            <ac:spMkLst>
              <pc:docMk/>
              <pc:sldMasterMk cId="2630967865" sldId="2147484038"/>
              <pc:sldLayoutMk cId="535225416" sldId="2147484143"/>
              <ac:spMk id="4" creationId="{EFC4C08B-A235-CA5F-53E2-DB45854435E7}"/>
            </ac:spMkLst>
          </pc:spChg>
        </pc:sldLayoutChg>
        <pc:sldLayoutChg chg="modSp mod">
          <pc:chgData name="Teodor Irkliienko" userId="6b0899d4-add2-49c3-ac2e-b52b0c51218a" providerId="ADAL" clId="{74060077-5E89-334C-B3EF-DC0FC11211E6}" dt="2023-07-13T17:29:10.214" v="289" actId="242"/>
          <pc:sldLayoutMkLst>
            <pc:docMk/>
            <pc:sldMasterMk cId="2630967865" sldId="2147484038"/>
            <pc:sldLayoutMk cId="1693845627" sldId="2147484144"/>
          </pc:sldLayoutMkLst>
          <pc:spChg chg="mod">
            <ac:chgData name="Teodor Irkliienko" userId="6b0899d4-add2-49c3-ac2e-b52b0c51218a" providerId="ADAL" clId="{74060077-5E89-334C-B3EF-DC0FC11211E6}" dt="2023-07-13T17:28:58.685" v="288" actId="14100"/>
            <ac:spMkLst>
              <pc:docMk/>
              <pc:sldMasterMk cId="2630967865" sldId="2147484038"/>
              <pc:sldLayoutMk cId="1693845627" sldId="2147484144"/>
              <ac:spMk id="3" creationId="{84B6B0A8-4D7E-C8C3-9847-A5FF205C644B}"/>
            </ac:spMkLst>
          </pc:spChg>
          <pc:spChg chg="mod">
            <ac:chgData name="Teodor Irkliienko" userId="6b0899d4-add2-49c3-ac2e-b52b0c51218a" providerId="ADAL" clId="{74060077-5E89-334C-B3EF-DC0FC11211E6}" dt="2023-07-13T17:29:10.214" v="289" actId="242"/>
            <ac:spMkLst>
              <pc:docMk/>
              <pc:sldMasterMk cId="2630967865" sldId="2147484038"/>
              <pc:sldLayoutMk cId="1693845627" sldId="2147484144"/>
              <ac:spMk id="4" creationId="{EFC4C08B-A235-CA5F-53E2-DB45854435E7}"/>
            </ac:spMkLst>
          </pc:spChg>
        </pc:sldLayoutChg>
        <pc:sldLayoutChg chg="modSp mod">
          <pc:chgData name="Teodor Irkliienko" userId="6b0899d4-add2-49c3-ac2e-b52b0c51218a" providerId="ADAL" clId="{74060077-5E89-334C-B3EF-DC0FC11211E6}" dt="2023-07-13T17:30:26.181" v="347" actId="242"/>
          <pc:sldLayoutMkLst>
            <pc:docMk/>
            <pc:sldMasterMk cId="2630967865" sldId="2147484038"/>
            <pc:sldLayoutMk cId="3885610159" sldId="2147484154"/>
          </pc:sldLayoutMkLst>
          <pc:spChg chg="mod">
            <ac:chgData name="Teodor Irkliienko" userId="6b0899d4-add2-49c3-ac2e-b52b0c51218a" providerId="ADAL" clId="{74060077-5E89-334C-B3EF-DC0FC11211E6}" dt="2023-07-13T17:30:26.181" v="347" actId="242"/>
            <ac:spMkLst>
              <pc:docMk/>
              <pc:sldMasterMk cId="2630967865" sldId="2147484038"/>
              <pc:sldLayoutMk cId="3885610159" sldId="2147484154"/>
              <ac:spMk id="6" creationId="{78B8134F-10D4-C48A-3974-F54D9BE9B145}"/>
            </ac:spMkLst>
          </pc:spChg>
        </pc:sldLayoutChg>
        <pc:sldLayoutChg chg="addSp delSp modSp add mod modTransition setBg">
          <pc:chgData name="Teodor Irkliienko" userId="6b0899d4-add2-49c3-ac2e-b52b0c51218a" providerId="ADAL" clId="{74060077-5E89-334C-B3EF-DC0FC11211E6}" dt="2023-07-13T18:06:22.648" v="420" actId="207"/>
          <pc:sldLayoutMkLst>
            <pc:docMk/>
            <pc:sldMasterMk cId="2630967865" sldId="2147484038"/>
            <pc:sldLayoutMk cId="1040219226" sldId="2147484155"/>
          </pc:sldLayoutMkLst>
          <pc:spChg chg="del mod">
            <ac:chgData name="Teodor Irkliienko" userId="6b0899d4-add2-49c3-ac2e-b52b0c51218a" providerId="ADAL" clId="{74060077-5E89-334C-B3EF-DC0FC11211E6}" dt="2023-07-13T18:04:51.740" v="409" actId="478"/>
            <ac:spMkLst>
              <pc:docMk/>
              <pc:sldMasterMk cId="2630967865" sldId="2147484038"/>
              <pc:sldLayoutMk cId="1040219226" sldId="2147484155"/>
              <ac:spMk id="2" creationId="{263D721A-127A-4DBE-B738-ABA4893319BC}"/>
            </ac:spMkLst>
          </pc:spChg>
          <pc:spChg chg="add mod">
            <ac:chgData name="Teodor Irkliienko" userId="6b0899d4-add2-49c3-ac2e-b52b0c51218a" providerId="ADAL" clId="{74060077-5E89-334C-B3EF-DC0FC11211E6}" dt="2023-07-13T18:04:55.836" v="410" actId="767"/>
            <ac:spMkLst>
              <pc:docMk/>
              <pc:sldMasterMk cId="2630967865" sldId="2147484038"/>
              <pc:sldLayoutMk cId="1040219226" sldId="2147484155"/>
              <ac:spMk id="3" creationId="{A30BDB0D-D090-1018-26BA-9013F3B7062B}"/>
            </ac:spMkLst>
          </pc:spChg>
          <pc:spChg chg="mod">
            <ac:chgData name="Teodor Irkliienko" userId="6b0899d4-add2-49c3-ac2e-b52b0c51218a" providerId="ADAL" clId="{74060077-5E89-334C-B3EF-DC0FC11211E6}" dt="2023-07-13T18:06:16.808" v="419" actId="207"/>
            <ac:spMkLst>
              <pc:docMk/>
              <pc:sldMasterMk cId="2630967865" sldId="2147484038"/>
              <pc:sldLayoutMk cId="1040219226" sldId="2147484155"/>
              <ac:spMk id="4" creationId="{F117AD7F-6BDA-0F7A-5A3C-812139F5C164}"/>
            </ac:spMkLst>
          </pc:spChg>
          <pc:spChg chg="mod">
            <ac:chgData name="Teodor Irkliienko" userId="6b0899d4-add2-49c3-ac2e-b52b0c51218a" providerId="ADAL" clId="{74060077-5E89-334C-B3EF-DC0FC11211E6}" dt="2023-07-13T18:06:12.180" v="418" actId="207"/>
            <ac:spMkLst>
              <pc:docMk/>
              <pc:sldMasterMk cId="2630967865" sldId="2147484038"/>
              <pc:sldLayoutMk cId="1040219226" sldId="2147484155"/>
              <ac:spMk id="6" creationId="{2CC41059-DA49-AF1D-F256-0CED73D52F4E}"/>
            </ac:spMkLst>
          </pc:spChg>
          <pc:spChg chg="mod">
            <ac:chgData name="Teodor Irkliienko" userId="6b0899d4-add2-49c3-ac2e-b52b0c51218a" providerId="ADAL" clId="{74060077-5E89-334C-B3EF-DC0FC11211E6}" dt="2023-07-13T18:06:22.648" v="420" actId="207"/>
            <ac:spMkLst>
              <pc:docMk/>
              <pc:sldMasterMk cId="2630967865" sldId="2147484038"/>
              <pc:sldLayoutMk cId="1040219226" sldId="2147484155"/>
              <ac:spMk id="9" creationId="{8BAA6E4E-7596-A644-93F2-6ABBAFCD6B70}"/>
            </ac:spMkLst>
          </pc:spChg>
          <pc:spChg chg="mod">
            <ac:chgData name="Teodor Irkliienko" userId="6b0899d4-add2-49c3-ac2e-b52b0c51218a" providerId="ADAL" clId="{74060077-5E89-334C-B3EF-DC0FC11211E6}" dt="2023-07-13T18:06:22.648" v="420" actId="207"/>
            <ac:spMkLst>
              <pc:docMk/>
              <pc:sldMasterMk cId="2630967865" sldId="2147484038"/>
              <pc:sldLayoutMk cId="1040219226" sldId="2147484155"/>
              <ac:spMk id="10" creationId="{182FF9AB-2A1C-E54B-B99E-245DE32DDE96}"/>
            </ac:spMkLst>
          </pc:spChg>
          <pc:spChg chg="mod">
            <ac:chgData name="Teodor Irkliienko" userId="6b0899d4-add2-49c3-ac2e-b52b0c51218a" providerId="ADAL" clId="{74060077-5E89-334C-B3EF-DC0FC11211E6}" dt="2023-07-13T18:06:12.180" v="418" actId="207"/>
            <ac:spMkLst>
              <pc:docMk/>
              <pc:sldMasterMk cId="2630967865" sldId="2147484038"/>
              <pc:sldLayoutMk cId="1040219226" sldId="2147484155"/>
              <ac:spMk id="14" creationId="{2DECEFF2-ACDB-F9E4-23A9-92B91180023D}"/>
            </ac:spMkLst>
          </pc:spChg>
          <pc:picChg chg="add mod modCrop">
            <ac:chgData name="Teodor Irkliienko" userId="6b0899d4-add2-49c3-ac2e-b52b0c51218a" providerId="ADAL" clId="{74060077-5E89-334C-B3EF-DC0FC11211E6}" dt="2023-07-13T18:05:48.322" v="417" actId="167"/>
            <ac:picMkLst>
              <pc:docMk/>
              <pc:sldMasterMk cId="2630967865" sldId="2147484038"/>
              <pc:sldLayoutMk cId="1040219226" sldId="2147484155"/>
              <ac:picMk id="8" creationId="{FC24609F-5512-5062-814B-46FD12BBC03F}"/>
            </ac:picMkLst>
          </pc:picChg>
        </pc:sldLayoutChg>
        <pc:sldLayoutChg chg="addSp delSp modSp add mod modTransition setBg">
          <pc:chgData name="Teodor Irkliienko" userId="6b0899d4-add2-49c3-ac2e-b52b0c51218a" providerId="ADAL" clId="{74060077-5E89-334C-B3EF-DC0FC11211E6}" dt="2023-07-13T18:09:56.660" v="437" actId="692"/>
          <pc:sldLayoutMkLst>
            <pc:docMk/>
            <pc:sldMasterMk cId="2630967865" sldId="2147484038"/>
            <pc:sldLayoutMk cId="4292111990" sldId="2147484156"/>
          </pc:sldLayoutMkLst>
          <pc:spChg chg="del">
            <ac:chgData name="Teodor Irkliienko" userId="6b0899d4-add2-49c3-ac2e-b52b0c51218a" providerId="ADAL" clId="{74060077-5E89-334C-B3EF-DC0FC11211E6}" dt="2023-07-13T18:07:52.433" v="429" actId="478"/>
            <ac:spMkLst>
              <pc:docMk/>
              <pc:sldMasterMk cId="2630967865" sldId="2147484038"/>
              <pc:sldLayoutMk cId="4292111990" sldId="2147484156"/>
              <ac:spMk id="2" creationId="{263D721A-127A-4DBE-B738-ABA4893319BC}"/>
            </ac:spMkLst>
          </pc:spChg>
          <pc:spChg chg="mod">
            <ac:chgData name="Teodor Irkliienko" userId="6b0899d4-add2-49c3-ac2e-b52b0c51218a" providerId="ADAL" clId="{74060077-5E89-334C-B3EF-DC0FC11211E6}" dt="2023-07-13T18:07:10.153" v="423" actId="207"/>
            <ac:spMkLst>
              <pc:docMk/>
              <pc:sldMasterMk cId="2630967865" sldId="2147484038"/>
              <pc:sldLayoutMk cId="4292111990" sldId="2147484156"/>
              <ac:spMk id="3" creationId="{84B6B0A8-4D7E-C8C3-9847-A5FF205C644B}"/>
            </ac:spMkLst>
          </pc:spChg>
          <pc:spChg chg="mod">
            <ac:chgData name="Teodor Irkliienko" userId="6b0899d4-add2-49c3-ac2e-b52b0c51218a" providerId="ADAL" clId="{74060077-5E89-334C-B3EF-DC0FC11211E6}" dt="2023-07-13T18:08:12.292" v="434" actId="207"/>
            <ac:spMkLst>
              <pc:docMk/>
              <pc:sldMasterMk cId="2630967865" sldId="2147484038"/>
              <pc:sldLayoutMk cId="4292111990" sldId="2147484156"/>
              <ac:spMk id="4" creationId="{EFC4C08B-A235-CA5F-53E2-DB45854435E7}"/>
            </ac:spMkLst>
          </pc:spChg>
          <pc:spChg chg="mod">
            <ac:chgData name="Teodor Irkliienko" userId="6b0899d4-add2-49c3-ac2e-b52b0c51218a" providerId="ADAL" clId="{74060077-5E89-334C-B3EF-DC0FC11211E6}" dt="2023-07-13T18:07:10.153" v="423" actId="207"/>
            <ac:spMkLst>
              <pc:docMk/>
              <pc:sldMasterMk cId="2630967865" sldId="2147484038"/>
              <pc:sldLayoutMk cId="4292111990" sldId="2147484156"/>
              <ac:spMk id="6" creationId="{6B3693DD-E4F5-B294-B8AA-F3C35F5CB852}"/>
            </ac:spMkLst>
          </pc:spChg>
          <pc:spChg chg="mod">
            <ac:chgData name="Teodor Irkliienko" userId="6b0899d4-add2-49c3-ac2e-b52b0c51218a" providerId="ADAL" clId="{74060077-5E89-334C-B3EF-DC0FC11211E6}" dt="2023-07-13T18:07:03.800" v="422" actId="207"/>
            <ac:spMkLst>
              <pc:docMk/>
              <pc:sldMasterMk cId="2630967865" sldId="2147484038"/>
              <pc:sldLayoutMk cId="4292111990" sldId="2147484156"/>
              <ac:spMk id="12" creationId="{60CD5E01-F3DC-7C1B-0FB6-FFBF2F7BE23C}"/>
            </ac:spMkLst>
          </pc:spChg>
          <pc:spChg chg="mod">
            <ac:chgData name="Teodor Irkliienko" userId="6b0899d4-add2-49c3-ac2e-b52b0c51218a" providerId="ADAL" clId="{74060077-5E89-334C-B3EF-DC0FC11211E6}" dt="2023-07-13T18:07:03.800" v="422" actId="207"/>
            <ac:spMkLst>
              <pc:docMk/>
              <pc:sldMasterMk cId="2630967865" sldId="2147484038"/>
              <pc:sldLayoutMk cId="4292111990" sldId="2147484156"/>
              <ac:spMk id="14" creationId="{90054A80-CD81-16B8-2FA8-406A90654D04}"/>
            </ac:spMkLst>
          </pc:spChg>
          <pc:spChg chg="mod">
            <ac:chgData name="Teodor Irkliienko" userId="6b0899d4-add2-49c3-ac2e-b52b0c51218a" providerId="ADAL" clId="{74060077-5E89-334C-B3EF-DC0FC11211E6}" dt="2023-07-13T18:07:03.800" v="422" actId="207"/>
            <ac:spMkLst>
              <pc:docMk/>
              <pc:sldMasterMk cId="2630967865" sldId="2147484038"/>
              <pc:sldLayoutMk cId="4292111990" sldId="2147484156"/>
              <ac:spMk id="15" creationId="{51080CDE-5A8D-A723-267D-DE8B3B17F096}"/>
            </ac:spMkLst>
          </pc:spChg>
          <pc:spChg chg="mod">
            <ac:chgData name="Teodor Irkliienko" userId="6b0899d4-add2-49c3-ac2e-b52b0c51218a" providerId="ADAL" clId="{74060077-5E89-334C-B3EF-DC0FC11211E6}" dt="2023-07-13T18:07:03.800" v="422" actId="207"/>
            <ac:spMkLst>
              <pc:docMk/>
              <pc:sldMasterMk cId="2630967865" sldId="2147484038"/>
              <pc:sldLayoutMk cId="4292111990" sldId="2147484156"/>
              <ac:spMk id="16" creationId="{36E68EBC-D84C-E06A-677C-C08CF6E29283}"/>
            </ac:spMkLst>
          </pc:spChg>
          <pc:spChg chg="mod">
            <ac:chgData name="Teodor Irkliienko" userId="6b0899d4-add2-49c3-ac2e-b52b0c51218a" providerId="ADAL" clId="{74060077-5E89-334C-B3EF-DC0FC11211E6}" dt="2023-07-13T18:07:03.800" v="422" actId="207"/>
            <ac:spMkLst>
              <pc:docMk/>
              <pc:sldMasterMk cId="2630967865" sldId="2147484038"/>
              <pc:sldLayoutMk cId="4292111990" sldId="2147484156"/>
              <ac:spMk id="18" creationId="{FBFB2F29-0A22-CD90-8A79-AF5C3AAFBB33}"/>
            </ac:spMkLst>
          </pc:spChg>
          <pc:spChg chg="mod">
            <ac:chgData name="Teodor Irkliienko" userId="6b0899d4-add2-49c3-ac2e-b52b0c51218a" providerId="ADAL" clId="{74060077-5E89-334C-B3EF-DC0FC11211E6}" dt="2023-07-13T18:07:03.800" v="422" actId="207"/>
            <ac:spMkLst>
              <pc:docMk/>
              <pc:sldMasterMk cId="2630967865" sldId="2147484038"/>
              <pc:sldLayoutMk cId="4292111990" sldId="2147484156"/>
              <ac:spMk id="20" creationId="{A80FC19F-9AC9-4970-09E1-12CED81DA559}"/>
            </ac:spMkLst>
          </pc:spChg>
          <pc:spChg chg="mod">
            <ac:chgData name="Teodor Irkliienko" userId="6b0899d4-add2-49c3-ac2e-b52b0c51218a" providerId="ADAL" clId="{74060077-5E89-334C-B3EF-DC0FC11211E6}" dt="2023-07-13T18:07:03.800" v="422" actId="207"/>
            <ac:spMkLst>
              <pc:docMk/>
              <pc:sldMasterMk cId="2630967865" sldId="2147484038"/>
              <pc:sldLayoutMk cId="4292111990" sldId="2147484156"/>
              <ac:spMk id="21" creationId="{964F520D-8F64-780A-0573-82A63E8D58E2}"/>
            </ac:spMkLst>
          </pc:spChg>
          <pc:spChg chg="mod">
            <ac:chgData name="Teodor Irkliienko" userId="6b0899d4-add2-49c3-ac2e-b52b0c51218a" providerId="ADAL" clId="{74060077-5E89-334C-B3EF-DC0FC11211E6}" dt="2023-07-13T18:07:03.800" v="422" actId="207"/>
            <ac:spMkLst>
              <pc:docMk/>
              <pc:sldMasterMk cId="2630967865" sldId="2147484038"/>
              <pc:sldLayoutMk cId="4292111990" sldId="2147484156"/>
              <ac:spMk id="22" creationId="{670B8702-8C3D-3D36-3DAD-0C60EB80AFBC}"/>
            </ac:spMkLst>
          </pc:spChg>
          <pc:spChg chg="mod">
            <ac:chgData name="Teodor Irkliienko" userId="6b0899d4-add2-49c3-ac2e-b52b0c51218a" providerId="ADAL" clId="{74060077-5E89-334C-B3EF-DC0FC11211E6}" dt="2023-07-13T18:07:03.800" v="422" actId="207"/>
            <ac:spMkLst>
              <pc:docMk/>
              <pc:sldMasterMk cId="2630967865" sldId="2147484038"/>
              <pc:sldLayoutMk cId="4292111990" sldId="2147484156"/>
              <ac:spMk id="23" creationId="{3F13158D-EB1C-0350-D9BA-3EC53FBB33FA}"/>
            </ac:spMkLst>
          </pc:spChg>
          <pc:spChg chg="mod">
            <ac:chgData name="Teodor Irkliienko" userId="6b0899d4-add2-49c3-ac2e-b52b0c51218a" providerId="ADAL" clId="{74060077-5E89-334C-B3EF-DC0FC11211E6}" dt="2023-07-13T18:07:03.800" v="422" actId="207"/>
            <ac:spMkLst>
              <pc:docMk/>
              <pc:sldMasterMk cId="2630967865" sldId="2147484038"/>
              <pc:sldLayoutMk cId="4292111990" sldId="2147484156"/>
              <ac:spMk id="24" creationId="{9E481542-D133-CD3B-ECD6-F6FD4A4F95D6}"/>
            </ac:spMkLst>
          </pc:spChg>
          <pc:spChg chg="mod">
            <ac:chgData name="Teodor Irkliienko" userId="6b0899d4-add2-49c3-ac2e-b52b0c51218a" providerId="ADAL" clId="{74060077-5E89-334C-B3EF-DC0FC11211E6}" dt="2023-07-13T18:07:03.800" v="422" actId="207"/>
            <ac:spMkLst>
              <pc:docMk/>
              <pc:sldMasterMk cId="2630967865" sldId="2147484038"/>
              <pc:sldLayoutMk cId="4292111990" sldId="2147484156"/>
              <ac:spMk id="25" creationId="{DA4FD119-1E1A-DD1A-4686-7C63ACBF2D8A}"/>
            </ac:spMkLst>
          </pc:spChg>
          <pc:spChg chg="mod">
            <ac:chgData name="Teodor Irkliienko" userId="6b0899d4-add2-49c3-ac2e-b52b0c51218a" providerId="ADAL" clId="{74060077-5E89-334C-B3EF-DC0FC11211E6}" dt="2023-07-13T18:07:03.800" v="422" actId="207"/>
            <ac:spMkLst>
              <pc:docMk/>
              <pc:sldMasterMk cId="2630967865" sldId="2147484038"/>
              <pc:sldLayoutMk cId="4292111990" sldId="2147484156"/>
              <ac:spMk id="26" creationId="{1AB05A2A-E0D2-3E58-7511-2C467C2A9C79}"/>
            </ac:spMkLst>
          </pc:spChg>
          <pc:picChg chg="add mod modCrop">
            <ac:chgData name="Teodor Irkliienko" userId="6b0899d4-add2-49c3-ac2e-b52b0c51218a" providerId="ADAL" clId="{74060077-5E89-334C-B3EF-DC0FC11211E6}" dt="2023-07-13T18:07:48.800" v="428" actId="732"/>
            <ac:picMkLst>
              <pc:docMk/>
              <pc:sldMasterMk cId="2630967865" sldId="2147484038"/>
              <pc:sldLayoutMk cId="4292111990" sldId="2147484156"/>
              <ac:picMk id="8" creationId="{E06161EA-D635-5E59-B857-4E7B731736E6}"/>
            </ac:picMkLst>
          </pc:picChg>
          <pc:cxnChg chg="mod">
            <ac:chgData name="Teodor Irkliienko" userId="6b0899d4-add2-49c3-ac2e-b52b0c51218a" providerId="ADAL" clId="{74060077-5E89-334C-B3EF-DC0FC11211E6}" dt="2023-07-13T18:09:45.864" v="436" actId="692"/>
            <ac:cxnSpMkLst>
              <pc:docMk/>
              <pc:sldMasterMk cId="2630967865" sldId="2147484038"/>
              <pc:sldLayoutMk cId="4292111990" sldId="2147484156"/>
              <ac:cxnSpMk id="11" creationId="{3DC95BA9-6AF4-0212-D141-E5CAF0855522}"/>
            </ac:cxnSpMkLst>
          </pc:cxnChg>
          <pc:cxnChg chg="mod">
            <ac:chgData name="Teodor Irkliienko" userId="6b0899d4-add2-49c3-ac2e-b52b0c51218a" providerId="ADAL" clId="{74060077-5E89-334C-B3EF-DC0FC11211E6}" dt="2023-07-13T18:09:45.864" v="436" actId="692"/>
            <ac:cxnSpMkLst>
              <pc:docMk/>
              <pc:sldMasterMk cId="2630967865" sldId="2147484038"/>
              <pc:sldLayoutMk cId="4292111990" sldId="2147484156"/>
              <ac:cxnSpMk id="13" creationId="{DC40571B-D5FE-7854-3279-3DFD4CB19924}"/>
            </ac:cxnSpMkLst>
          </pc:cxnChg>
          <pc:cxnChg chg="mod">
            <ac:chgData name="Teodor Irkliienko" userId="6b0899d4-add2-49c3-ac2e-b52b0c51218a" providerId="ADAL" clId="{74060077-5E89-334C-B3EF-DC0FC11211E6}" dt="2023-07-13T18:09:56.660" v="437" actId="692"/>
            <ac:cxnSpMkLst>
              <pc:docMk/>
              <pc:sldMasterMk cId="2630967865" sldId="2147484038"/>
              <pc:sldLayoutMk cId="4292111990" sldId="2147484156"/>
              <ac:cxnSpMk id="17" creationId="{19B5AD85-4956-FC5B-5270-2EF640747B0E}"/>
            </ac:cxnSpMkLst>
          </pc:cxnChg>
          <pc:cxnChg chg="mod">
            <ac:chgData name="Teodor Irkliienko" userId="6b0899d4-add2-49c3-ac2e-b52b0c51218a" providerId="ADAL" clId="{74060077-5E89-334C-B3EF-DC0FC11211E6}" dt="2023-07-13T18:09:56.660" v="437" actId="692"/>
            <ac:cxnSpMkLst>
              <pc:docMk/>
              <pc:sldMasterMk cId="2630967865" sldId="2147484038"/>
              <pc:sldLayoutMk cId="4292111990" sldId="2147484156"/>
              <ac:cxnSpMk id="19" creationId="{EC0AA5E8-64AE-022D-9D9D-F928BB293014}"/>
            </ac:cxnSpMkLst>
          </pc:cxnChg>
        </pc:sldLayoutChg>
        <pc:sldLayoutChg chg="modSp mod ord">
          <pc:chgData name="Teodor Irkliienko" userId="6b0899d4-add2-49c3-ac2e-b52b0c51218a" providerId="ADAL" clId="{74060077-5E89-334C-B3EF-DC0FC11211E6}" dt="2023-07-13T17:21:58.366" v="192" actId="20578"/>
          <pc:sldLayoutMkLst>
            <pc:docMk/>
            <pc:sldMasterMk cId="993739503" sldId="2147484050"/>
            <pc:sldLayoutMk cId="3689838023" sldId="2147484232"/>
          </pc:sldLayoutMkLst>
          <pc:spChg chg="mod">
            <ac:chgData name="Teodor Irkliienko" userId="6b0899d4-add2-49c3-ac2e-b52b0c51218a" providerId="ADAL" clId="{74060077-5E89-334C-B3EF-DC0FC11211E6}" dt="2023-07-13T17:21:54.112" v="191" actId="20578"/>
            <ac:spMkLst>
              <pc:docMk/>
              <pc:sldMasterMk cId="993739503" sldId="2147484050"/>
              <pc:sldLayoutMk cId="3689838023" sldId="2147484232"/>
              <ac:spMk id="2" creationId="{9FA48E54-C783-C253-E6A3-139613F38ED2}"/>
            </ac:spMkLst>
          </pc:spChg>
          <pc:spChg chg="mod">
            <ac:chgData name="Teodor Irkliienko" userId="6b0899d4-add2-49c3-ac2e-b52b0c51218a" providerId="ADAL" clId="{74060077-5E89-334C-B3EF-DC0FC11211E6}" dt="2023-07-13T17:21:54.112" v="191" actId="20578"/>
            <ac:spMkLst>
              <pc:docMk/>
              <pc:sldMasterMk cId="993739503" sldId="2147484050"/>
              <pc:sldLayoutMk cId="3689838023" sldId="2147484232"/>
              <ac:spMk id="3" creationId="{6576DD33-A996-108B-427A-356B9E6ADDD8}"/>
            </ac:spMkLst>
          </pc:spChg>
          <pc:spChg chg="mod">
            <ac:chgData name="Teodor Irkliienko" userId="6b0899d4-add2-49c3-ac2e-b52b0c51218a" providerId="ADAL" clId="{74060077-5E89-334C-B3EF-DC0FC11211E6}" dt="2023-07-13T17:21:54.112" v="191" actId="20578"/>
            <ac:spMkLst>
              <pc:docMk/>
              <pc:sldMasterMk cId="993739503" sldId="2147484050"/>
              <pc:sldLayoutMk cId="3689838023" sldId="2147484232"/>
              <ac:spMk id="4" creationId="{7CF4E180-C371-680C-84B1-B5C3F34018B0}"/>
            </ac:spMkLst>
          </pc:spChg>
          <pc:spChg chg="mod">
            <ac:chgData name="Teodor Irkliienko" userId="6b0899d4-add2-49c3-ac2e-b52b0c51218a" providerId="ADAL" clId="{74060077-5E89-334C-B3EF-DC0FC11211E6}" dt="2023-07-13T17:21:54.112" v="191" actId="20578"/>
            <ac:spMkLst>
              <pc:docMk/>
              <pc:sldMasterMk cId="993739503" sldId="2147484050"/>
              <pc:sldLayoutMk cId="3689838023" sldId="2147484232"/>
              <ac:spMk id="5" creationId="{BC6C21E3-71CE-BF03-9EF6-612AEB65E3DC}"/>
            </ac:spMkLst>
          </pc:spChg>
          <pc:spChg chg="mod">
            <ac:chgData name="Teodor Irkliienko" userId="6b0899d4-add2-49c3-ac2e-b52b0c51218a" providerId="ADAL" clId="{74060077-5E89-334C-B3EF-DC0FC11211E6}" dt="2023-07-13T17:21:54.112" v="191" actId="20578"/>
            <ac:spMkLst>
              <pc:docMk/>
              <pc:sldMasterMk cId="993739503" sldId="2147484050"/>
              <pc:sldLayoutMk cId="3689838023" sldId="2147484232"/>
              <ac:spMk id="6" creationId="{CEFDFBF1-EA2B-2BFF-7E17-02FBBBF6F8ED}"/>
            </ac:spMkLst>
          </pc:spChg>
          <pc:spChg chg="mod">
            <ac:chgData name="Teodor Irkliienko" userId="6b0899d4-add2-49c3-ac2e-b52b0c51218a" providerId="ADAL" clId="{74060077-5E89-334C-B3EF-DC0FC11211E6}" dt="2023-07-13T17:21:54.112" v="191" actId="20578"/>
            <ac:spMkLst>
              <pc:docMk/>
              <pc:sldMasterMk cId="993739503" sldId="2147484050"/>
              <pc:sldLayoutMk cId="3689838023" sldId="2147484232"/>
              <ac:spMk id="9" creationId="{2E5FF144-6C53-BFDA-C9D9-CE20106A038F}"/>
            </ac:spMkLst>
          </pc:spChg>
          <pc:spChg chg="mod">
            <ac:chgData name="Teodor Irkliienko" userId="6b0899d4-add2-49c3-ac2e-b52b0c51218a" providerId="ADAL" clId="{74060077-5E89-334C-B3EF-DC0FC11211E6}" dt="2023-07-13T17:21:54.112" v="191" actId="20578"/>
            <ac:spMkLst>
              <pc:docMk/>
              <pc:sldMasterMk cId="993739503" sldId="2147484050"/>
              <pc:sldLayoutMk cId="3689838023" sldId="2147484232"/>
              <ac:spMk id="11" creationId="{4D50463D-95BA-14F2-6BF7-DE11F69ECA4D}"/>
            </ac:spMkLst>
          </pc:spChg>
          <pc:spChg chg="mod">
            <ac:chgData name="Teodor Irkliienko" userId="6b0899d4-add2-49c3-ac2e-b52b0c51218a" providerId="ADAL" clId="{74060077-5E89-334C-B3EF-DC0FC11211E6}" dt="2023-07-13T17:21:54.112" v="191" actId="20578"/>
            <ac:spMkLst>
              <pc:docMk/>
              <pc:sldMasterMk cId="993739503" sldId="2147484050"/>
              <pc:sldLayoutMk cId="3689838023" sldId="2147484232"/>
              <ac:spMk id="15" creationId="{BDC84203-DB74-ECB3-6DBF-0B6A992E07D1}"/>
            </ac:spMkLst>
          </pc:spChg>
          <pc:spChg chg="mod">
            <ac:chgData name="Teodor Irkliienko" userId="6b0899d4-add2-49c3-ac2e-b52b0c51218a" providerId="ADAL" clId="{74060077-5E89-334C-B3EF-DC0FC11211E6}" dt="2023-07-13T17:21:54.112" v="191" actId="20578"/>
            <ac:spMkLst>
              <pc:docMk/>
              <pc:sldMasterMk cId="993739503" sldId="2147484050"/>
              <pc:sldLayoutMk cId="3689838023" sldId="2147484232"/>
              <ac:spMk id="16" creationId="{1B01DAB2-27E7-888D-6E00-F8499C92F99E}"/>
            </ac:spMkLst>
          </pc:spChg>
          <pc:spChg chg="mod">
            <ac:chgData name="Teodor Irkliienko" userId="6b0899d4-add2-49c3-ac2e-b52b0c51218a" providerId="ADAL" clId="{74060077-5E89-334C-B3EF-DC0FC11211E6}" dt="2023-07-13T17:21:54.112" v="191" actId="20578"/>
            <ac:spMkLst>
              <pc:docMk/>
              <pc:sldMasterMk cId="993739503" sldId="2147484050"/>
              <pc:sldLayoutMk cId="3689838023" sldId="2147484232"/>
              <ac:spMk id="17" creationId="{ABBF6002-110B-A224-6582-572587F5E777}"/>
            </ac:spMkLst>
          </pc:spChg>
        </pc:sldLayoutChg>
        <pc:sldLayoutChg chg="modSp mod ord">
          <pc:chgData name="Teodor Irkliienko" userId="6b0899d4-add2-49c3-ac2e-b52b0c51218a" providerId="ADAL" clId="{74060077-5E89-334C-B3EF-DC0FC11211E6}" dt="2023-07-13T17:21:58.366" v="192" actId="20578"/>
          <pc:sldLayoutMkLst>
            <pc:docMk/>
            <pc:sldMasterMk cId="993739503" sldId="2147484050"/>
            <pc:sldLayoutMk cId="3898102469" sldId="2147484233"/>
          </pc:sldLayoutMkLst>
          <pc:spChg chg="mod">
            <ac:chgData name="Teodor Irkliienko" userId="6b0899d4-add2-49c3-ac2e-b52b0c51218a" providerId="ADAL" clId="{74060077-5E89-334C-B3EF-DC0FC11211E6}" dt="2023-07-13T17:21:54.112" v="191" actId="20578"/>
            <ac:spMkLst>
              <pc:docMk/>
              <pc:sldMasterMk cId="993739503" sldId="2147484050"/>
              <pc:sldLayoutMk cId="3898102469" sldId="2147484233"/>
              <ac:spMk id="2" creationId="{BBC151A3-13FF-AE55-03F8-9B9AB831F66A}"/>
            </ac:spMkLst>
          </pc:spChg>
          <pc:spChg chg="mod">
            <ac:chgData name="Teodor Irkliienko" userId="6b0899d4-add2-49c3-ac2e-b52b0c51218a" providerId="ADAL" clId="{74060077-5E89-334C-B3EF-DC0FC11211E6}" dt="2023-07-13T17:21:54.112" v="191" actId="20578"/>
            <ac:spMkLst>
              <pc:docMk/>
              <pc:sldMasterMk cId="993739503" sldId="2147484050"/>
              <pc:sldLayoutMk cId="3898102469" sldId="2147484233"/>
              <ac:spMk id="3" creationId="{F03E3FAE-2B11-873B-2AB3-C4653687CD73}"/>
            </ac:spMkLst>
          </pc:spChg>
          <pc:spChg chg="mod">
            <ac:chgData name="Teodor Irkliienko" userId="6b0899d4-add2-49c3-ac2e-b52b0c51218a" providerId="ADAL" clId="{74060077-5E89-334C-B3EF-DC0FC11211E6}" dt="2023-07-13T17:21:54.112" v="191" actId="20578"/>
            <ac:spMkLst>
              <pc:docMk/>
              <pc:sldMasterMk cId="993739503" sldId="2147484050"/>
              <pc:sldLayoutMk cId="3898102469" sldId="2147484233"/>
              <ac:spMk id="7" creationId="{1252A044-E7CA-B49B-23A9-D77961500585}"/>
            </ac:spMkLst>
          </pc:spChg>
          <pc:spChg chg="mod">
            <ac:chgData name="Teodor Irkliienko" userId="6b0899d4-add2-49c3-ac2e-b52b0c51218a" providerId="ADAL" clId="{74060077-5E89-334C-B3EF-DC0FC11211E6}" dt="2023-07-13T17:21:54.112" v="191" actId="20578"/>
            <ac:spMkLst>
              <pc:docMk/>
              <pc:sldMasterMk cId="993739503" sldId="2147484050"/>
              <pc:sldLayoutMk cId="3898102469" sldId="2147484233"/>
              <ac:spMk id="8" creationId="{57B0F4E3-D163-2876-2F91-44D59E006793}"/>
            </ac:spMkLst>
          </pc:spChg>
          <pc:spChg chg="mod">
            <ac:chgData name="Teodor Irkliienko" userId="6b0899d4-add2-49c3-ac2e-b52b0c51218a" providerId="ADAL" clId="{74060077-5E89-334C-B3EF-DC0FC11211E6}" dt="2023-07-13T17:21:54.112" v="191" actId="20578"/>
            <ac:spMkLst>
              <pc:docMk/>
              <pc:sldMasterMk cId="993739503" sldId="2147484050"/>
              <pc:sldLayoutMk cId="3898102469" sldId="2147484233"/>
              <ac:spMk id="9" creationId="{2E5FF144-6C53-BFDA-C9D9-CE20106A038F}"/>
            </ac:spMkLst>
          </pc:spChg>
          <pc:spChg chg="mod">
            <ac:chgData name="Teodor Irkliienko" userId="6b0899d4-add2-49c3-ac2e-b52b0c51218a" providerId="ADAL" clId="{74060077-5E89-334C-B3EF-DC0FC11211E6}" dt="2023-07-13T17:21:54.112" v="191" actId="20578"/>
            <ac:spMkLst>
              <pc:docMk/>
              <pc:sldMasterMk cId="993739503" sldId="2147484050"/>
              <pc:sldLayoutMk cId="3898102469" sldId="2147484233"/>
              <ac:spMk id="12" creationId="{F66E53DF-26C7-545B-F1B7-E04DB5FF73D9}"/>
            </ac:spMkLst>
          </pc:spChg>
          <pc:spChg chg="mod">
            <ac:chgData name="Teodor Irkliienko" userId="6b0899d4-add2-49c3-ac2e-b52b0c51218a" providerId="ADAL" clId="{74060077-5E89-334C-B3EF-DC0FC11211E6}" dt="2023-07-13T17:21:54.112" v="191" actId="20578"/>
            <ac:spMkLst>
              <pc:docMk/>
              <pc:sldMasterMk cId="993739503" sldId="2147484050"/>
              <pc:sldLayoutMk cId="3898102469" sldId="2147484233"/>
              <ac:spMk id="13" creationId="{5078F098-6977-281F-F786-7CB3645C798C}"/>
            </ac:spMkLst>
          </pc:spChg>
          <pc:spChg chg="mod">
            <ac:chgData name="Teodor Irkliienko" userId="6b0899d4-add2-49c3-ac2e-b52b0c51218a" providerId="ADAL" clId="{74060077-5E89-334C-B3EF-DC0FC11211E6}" dt="2023-07-13T17:21:54.112" v="191" actId="20578"/>
            <ac:spMkLst>
              <pc:docMk/>
              <pc:sldMasterMk cId="993739503" sldId="2147484050"/>
              <pc:sldLayoutMk cId="3898102469" sldId="2147484233"/>
              <ac:spMk id="14" creationId="{B71C87E1-F049-67EE-B28D-4F3BE10C13A7}"/>
            </ac:spMkLst>
          </pc:spChg>
          <pc:spChg chg="mod">
            <ac:chgData name="Teodor Irkliienko" userId="6b0899d4-add2-49c3-ac2e-b52b0c51218a" providerId="ADAL" clId="{74060077-5E89-334C-B3EF-DC0FC11211E6}" dt="2023-07-13T17:21:54.112" v="191" actId="20578"/>
            <ac:spMkLst>
              <pc:docMk/>
              <pc:sldMasterMk cId="993739503" sldId="2147484050"/>
              <pc:sldLayoutMk cId="3898102469" sldId="2147484233"/>
              <ac:spMk id="18" creationId="{BA5CD24C-0522-338A-AC4F-BDBE03DCDA87}"/>
            </ac:spMkLst>
          </pc:spChg>
          <pc:spChg chg="mod">
            <ac:chgData name="Teodor Irkliienko" userId="6b0899d4-add2-49c3-ac2e-b52b0c51218a" providerId="ADAL" clId="{74060077-5E89-334C-B3EF-DC0FC11211E6}" dt="2023-07-13T17:21:54.112" v="191" actId="20578"/>
            <ac:spMkLst>
              <pc:docMk/>
              <pc:sldMasterMk cId="993739503" sldId="2147484050"/>
              <pc:sldLayoutMk cId="3898102469" sldId="2147484233"/>
              <ac:spMk id="19" creationId="{7A9CC838-44D9-DD21-54FC-4566BBEA3CF9}"/>
            </ac:spMkLst>
          </pc:spChg>
          <pc:spChg chg="mod">
            <ac:chgData name="Teodor Irkliienko" userId="6b0899d4-add2-49c3-ac2e-b52b0c51218a" providerId="ADAL" clId="{74060077-5E89-334C-B3EF-DC0FC11211E6}" dt="2023-07-13T17:21:54.112" v="191" actId="20578"/>
            <ac:spMkLst>
              <pc:docMk/>
              <pc:sldMasterMk cId="993739503" sldId="2147484050"/>
              <pc:sldLayoutMk cId="3898102469" sldId="2147484233"/>
              <ac:spMk id="20" creationId="{944F157B-5534-3879-A14E-00AC491ABF92}"/>
            </ac:spMkLst>
          </pc:spChg>
          <pc:spChg chg="mod">
            <ac:chgData name="Teodor Irkliienko" userId="6b0899d4-add2-49c3-ac2e-b52b0c51218a" providerId="ADAL" clId="{74060077-5E89-334C-B3EF-DC0FC11211E6}" dt="2023-07-13T17:21:54.112" v="191" actId="20578"/>
            <ac:spMkLst>
              <pc:docMk/>
              <pc:sldMasterMk cId="993739503" sldId="2147484050"/>
              <pc:sldLayoutMk cId="3898102469" sldId="2147484233"/>
              <ac:spMk id="21" creationId="{3AC40CA9-6C01-FBFC-0DA5-AC8CFAF52F9E}"/>
            </ac:spMkLst>
          </pc:spChg>
          <pc:spChg chg="mod">
            <ac:chgData name="Teodor Irkliienko" userId="6b0899d4-add2-49c3-ac2e-b52b0c51218a" providerId="ADAL" clId="{74060077-5E89-334C-B3EF-DC0FC11211E6}" dt="2023-07-13T17:21:54.112" v="191" actId="20578"/>
            <ac:spMkLst>
              <pc:docMk/>
              <pc:sldMasterMk cId="993739503" sldId="2147484050"/>
              <pc:sldLayoutMk cId="3898102469" sldId="2147484233"/>
              <ac:spMk id="22" creationId="{DF32DBEB-FBFC-1611-21D1-40387687C0F8}"/>
            </ac:spMkLst>
          </pc:spChg>
          <pc:spChg chg="mod">
            <ac:chgData name="Teodor Irkliienko" userId="6b0899d4-add2-49c3-ac2e-b52b0c51218a" providerId="ADAL" clId="{74060077-5E89-334C-B3EF-DC0FC11211E6}" dt="2023-07-13T17:21:54.112" v="191" actId="20578"/>
            <ac:spMkLst>
              <pc:docMk/>
              <pc:sldMasterMk cId="993739503" sldId="2147484050"/>
              <pc:sldLayoutMk cId="3898102469" sldId="2147484233"/>
              <ac:spMk id="23" creationId="{B5235089-5A57-A0D8-745B-861CE96E0416}"/>
            </ac:spMkLst>
          </pc:spChg>
        </pc:sldLayoutChg>
      </pc:sldMasterChg>
      <pc:sldMasterChg chg="addSldLayout delSldLayout modSldLayout sldLayoutOrd">
        <pc:chgData name="Teodor Irkliienko" userId="6b0899d4-add2-49c3-ac2e-b52b0c51218a" providerId="ADAL" clId="{74060077-5E89-334C-B3EF-DC0FC11211E6}" dt="2023-07-14T07:25:10.725" v="1146" actId="2696"/>
        <pc:sldMasterMkLst>
          <pc:docMk/>
          <pc:sldMasterMk cId="993739503" sldId="2147484050"/>
        </pc:sldMasterMkLst>
        <pc:sldLayoutChg chg="modSp mod ord">
          <pc:chgData name="Teodor Irkliienko" userId="6b0899d4-add2-49c3-ac2e-b52b0c51218a" providerId="ADAL" clId="{74060077-5E89-334C-B3EF-DC0FC11211E6}" dt="2023-07-13T17:26:49.438" v="231" actId="242"/>
          <pc:sldLayoutMkLst>
            <pc:docMk/>
            <pc:sldMasterMk cId="993739503" sldId="2147484050"/>
            <pc:sldLayoutMk cId="2807431861" sldId="2147483648"/>
          </pc:sldLayoutMkLst>
          <pc:spChg chg="mod">
            <ac:chgData name="Teodor Irkliienko" userId="6b0899d4-add2-49c3-ac2e-b52b0c51218a" providerId="ADAL" clId="{74060077-5E89-334C-B3EF-DC0FC11211E6}" dt="2023-07-13T17:26:49.438" v="231" actId="242"/>
            <ac:spMkLst>
              <pc:docMk/>
              <pc:sldMasterMk cId="993739503" sldId="2147484050"/>
              <pc:sldLayoutMk cId="2807431861" sldId="2147483648"/>
              <ac:spMk id="2" creationId="{FD4DACF1-7430-CC11-95B6-3D93BD0B27AB}"/>
            </ac:spMkLst>
          </pc:spChg>
          <pc:spChg chg="mod">
            <ac:chgData name="Teodor Irkliienko" userId="6b0899d4-add2-49c3-ac2e-b52b0c51218a" providerId="ADAL" clId="{74060077-5E89-334C-B3EF-DC0FC11211E6}" dt="2023-07-13T16:15:56.863" v="176" actId="207"/>
            <ac:spMkLst>
              <pc:docMk/>
              <pc:sldMasterMk cId="993739503" sldId="2147484050"/>
              <pc:sldLayoutMk cId="2807431861" sldId="2147483648"/>
              <ac:spMk id="3" creationId="{31ACCC7C-C67A-D9C6-C35F-F97C381B6ACA}"/>
            </ac:spMkLst>
          </pc:spChg>
          <pc:spChg chg="mod">
            <ac:chgData name="Teodor Irkliienko" userId="6b0899d4-add2-49c3-ac2e-b52b0c51218a" providerId="ADAL" clId="{74060077-5E89-334C-B3EF-DC0FC11211E6}" dt="2023-07-13T16:15:56.863" v="176" actId="207"/>
            <ac:spMkLst>
              <pc:docMk/>
              <pc:sldMasterMk cId="993739503" sldId="2147484050"/>
              <pc:sldLayoutMk cId="2807431861" sldId="2147483648"/>
              <ac:spMk id="4" creationId="{3715EF3B-340B-849C-FF48-51AE6597B690}"/>
            </ac:spMkLst>
          </pc:spChg>
          <pc:spChg chg="mod">
            <ac:chgData name="Teodor Irkliienko" userId="6b0899d4-add2-49c3-ac2e-b52b0c51218a" providerId="ADAL" clId="{74060077-5E89-334C-B3EF-DC0FC11211E6}" dt="2023-07-13T16:15:56.863" v="176" actId="207"/>
            <ac:spMkLst>
              <pc:docMk/>
              <pc:sldMasterMk cId="993739503" sldId="2147484050"/>
              <pc:sldLayoutMk cId="2807431861" sldId="2147483648"/>
              <ac:spMk id="5" creationId="{C9677518-0E36-0B5C-A00B-910B86DD0D70}"/>
            </ac:spMkLst>
          </pc:spChg>
          <pc:spChg chg="mod">
            <ac:chgData name="Teodor Irkliienko" userId="6b0899d4-add2-49c3-ac2e-b52b0c51218a" providerId="ADAL" clId="{74060077-5E89-334C-B3EF-DC0FC11211E6}" dt="2023-07-13T16:15:56.863" v="176" actId="207"/>
            <ac:spMkLst>
              <pc:docMk/>
              <pc:sldMasterMk cId="993739503" sldId="2147484050"/>
              <pc:sldLayoutMk cId="2807431861" sldId="2147483648"/>
              <ac:spMk id="6" creationId="{F3E9C481-E319-5DDA-B05E-2C7EBB7EB7E0}"/>
            </ac:spMkLst>
          </pc:spChg>
          <pc:spChg chg="mod">
            <ac:chgData name="Teodor Irkliienko" userId="6b0899d4-add2-49c3-ac2e-b52b0c51218a" providerId="ADAL" clId="{74060077-5E89-334C-B3EF-DC0FC11211E6}" dt="2023-07-13T16:15:46.327" v="175" actId="20578"/>
            <ac:spMkLst>
              <pc:docMk/>
              <pc:sldMasterMk cId="993739503" sldId="2147484050"/>
              <pc:sldLayoutMk cId="2807431861" sldId="2147483648"/>
              <ac:spMk id="9" creationId="{2E5FF144-6C53-BFDA-C9D9-CE20106A038F}"/>
            </ac:spMkLst>
          </pc:spChg>
        </pc:sldLayoutChg>
        <pc:sldLayoutChg chg="modSp mod ord">
          <pc:chgData name="Teodor Irkliienko" userId="6b0899d4-add2-49c3-ac2e-b52b0c51218a" providerId="ADAL" clId="{74060077-5E89-334C-B3EF-DC0FC11211E6}" dt="2023-07-13T17:26:38.897" v="230" actId="242"/>
          <pc:sldLayoutMkLst>
            <pc:docMk/>
            <pc:sldMasterMk cId="993739503" sldId="2147484050"/>
            <pc:sldLayoutMk cId="3105204415" sldId="2147483649"/>
          </pc:sldLayoutMkLst>
          <pc:spChg chg="mod">
            <ac:chgData name="Teodor Irkliienko" userId="6b0899d4-add2-49c3-ac2e-b52b0c51218a" providerId="ADAL" clId="{74060077-5E89-334C-B3EF-DC0FC11211E6}" dt="2023-07-13T16:15:46.327" v="175" actId="20578"/>
            <ac:spMkLst>
              <pc:docMk/>
              <pc:sldMasterMk cId="993739503" sldId="2147484050"/>
              <pc:sldLayoutMk cId="3105204415" sldId="2147483649"/>
              <ac:spMk id="2" creationId="{BB79EAD9-592A-9482-4F49-E3105E871021}"/>
            </ac:spMkLst>
          </pc:spChg>
          <pc:spChg chg="mod">
            <ac:chgData name="Teodor Irkliienko" userId="6b0899d4-add2-49c3-ac2e-b52b0c51218a" providerId="ADAL" clId="{74060077-5E89-334C-B3EF-DC0FC11211E6}" dt="2023-07-13T17:26:38.897" v="230" actId="242"/>
            <ac:spMkLst>
              <pc:docMk/>
              <pc:sldMasterMk cId="993739503" sldId="2147484050"/>
              <pc:sldLayoutMk cId="3105204415" sldId="2147483649"/>
              <ac:spMk id="3" creationId="{1BC50794-894D-122B-12AC-4845E7DA284F}"/>
            </ac:spMkLst>
          </pc:spChg>
          <pc:spChg chg="mod">
            <ac:chgData name="Teodor Irkliienko" userId="6b0899d4-add2-49c3-ac2e-b52b0c51218a" providerId="ADAL" clId="{74060077-5E89-334C-B3EF-DC0FC11211E6}" dt="2023-07-13T16:15:46.327" v="175" actId="20578"/>
            <ac:spMkLst>
              <pc:docMk/>
              <pc:sldMasterMk cId="993739503" sldId="2147484050"/>
              <pc:sldLayoutMk cId="3105204415" sldId="2147483649"/>
              <ac:spMk id="7" creationId="{A7CCD270-AC78-569D-A57B-07846050CED8}"/>
            </ac:spMkLst>
          </pc:spChg>
          <pc:spChg chg="mod">
            <ac:chgData name="Teodor Irkliienko" userId="6b0899d4-add2-49c3-ac2e-b52b0c51218a" providerId="ADAL" clId="{74060077-5E89-334C-B3EF-DC0FC11211E6}" dt="2023-07-13T16:15:46.327" v="175" actId="20578"/>
            <ac:spMkLst>
              <pc:docMk/>
              <pc:sldMasterMk cId="993739503" sldId="2147484050"/>
              <pc:sldLayoutMk cId="3105204415" sldId="2147483649"/>
              <ac:spMk id="8" creationId="{7FFB1810-6B3F-8719-5257-38569AF0830E}"/>
            </ac:spMkLst>
          </pc:spChg>
          <pc:spChg chg="mod">
            <ac:chgData name="Teodor Irkliienko" userId="6b0899d4-add2-49c3-ac2e-b52b0c51218a" providerId="ADAL" clId="{74060077-5E89-334C-B3EF-DC0FC11211E6}" dt="2023-07-13T16:15:46.327" v="175" actId="20578"/>
            <ac:spMkLst>
              <pc:docMk/>
              <pc:sldMasterMk cId="993739503" sldId="2147484050"/>
              <pc:sldLayoutMk cId="3105204415" sldId="2147483649"/>
              <ac:spMk id="9" creationId="{2E5FF144-6C53-BFDA-C9D9-CE20106A038F}"/>
            </ac:spMkLst>
          </pc:spChg>
          <pc:spChg chg="mod">
            <ac:chgData name="Teodor Irkliienko" userId="6b0899d4-add2-49c3-ac2e-b52b0c51218a" providerId="ADAL" clId="{74060077-5E89-334C-B3EF-DC0FC11211E6}" dt="2023-07-13T16:15:46.327" v="175" actId="20578"/>
            <ac:spMkLst>
              <pc:docMk/>
              <pc:sldMasterMk cId="993739503" sldId="2147484050"/>
              <pc:sldLayoutMk cId="3105204415" sldId="2147483649"/>
              <ac:spMk id="12" creationId="{8DD18E71-5524-C717-5E2E-56A2DA061294}"/>
            </ac:spMkLst>
          </pc:spChg>
          <pc:spChg chg="mod">
            <ac:chgData name="Teodor Irkliienko" userId="6b0899d4-add2-49c3-ac2e-b52b0c51218a" providerId="ADAL" clId="{74060077-5E89-334C-B3EF-DC0FC11211E6}" dt="2023-07-13T16:15:46.327" v="175" actId="20578"/>
            <ac:spMkLst>
              <pc:docMk/>
              <pc:sldMasterMk cId="993739503" sldId="2147484050"/>
              <pc:sldLayoutMk cId="3105204415" sldId="2147483649"/>
              <ac:spMk id="13" creationId="{E6C1154F-BFFA-1F3E-2F1D-29B8D6CEE562}"/>
            </ac:spMkLst>
          </pc:spChg>
          <pc:spChg chg="mod">
            <ac:chgData name="Teodor Irkliienko" userId="6b0899d4-add2-49c3-ac2e-b52b0c51218a" providerId="ADAL" clId="{74060077-5E89-334C-B3EF-DC0FC11211E6}" dt="2023-07-13T16:15:46.327" v="175" actId="20578"/>
            <ac:spMkLst>
              <pc:docMk/>
              <pc:sldMasterMk cId="993739503" sldId="2147484050"/>
              <pc:sldLayoutMk cId="3105204415" sldId="2147483649"/>
              <ac:spMk id="14" creationId="{B6393AF9-8BCF-B625-1EA1-E89CA08413A5}"/>
            </ac:spMkLst>
          </pc:spChg>
        </pc:sldLayoutChg>
        <pc:sldLayoutChg chg="modSp mod">
          <pc:chgData name="Teodor Irkliienko" userId="6b0899d4-add2-49c3-ac2e-b52b0c51218a" providerId="ADAL" clId="{74060077-5E89-334C-B3EF-DC0FC11211E6}" dt="2023-07-13T17:27:17.943" v="235" actId="242"/>
          <pc:sldLayoutMkLst>
            <pc:docMk/>
            <pc:sldMasterMk cId="993739503" sldId="2147484050"/>
            <pc:sldLayoutMk cId="1007325630" sldId="2147483675"/>
          </pc:sldLayoutMkLst>
          <pc:spChg chg="mod">
            <ac:chgData name="Teodor Irkliienko" userId="6b0899d4-add2-49c3-ac2e-b52b0c51218a" providerId="ADAL" clId="{74060077-5E89-334C-B3EF-DC0FC11211E6}" dt="2023-07-13T17:27:17.943" v="235" actId="242"/>
            <ac:spMkLst>
              <pc:docMk/>
              <pc:sldMasterMk cId="993739503" sldId="2147484050"/>
              <pc:sldLayoutMk cId="1007325630" sldId="2147483675"/>
              <ac:spMk id="24" creationId="{933FFF3A-EC52-00A8-6555-136D04B95632}"/>
            </ac:spMkLst>
          </pc:spChg>
        </pc:sldLayoutChg>
        <pc:sldLayoutChg chg="ord">
          <pc:chgData name="Teodor Irkliienko" userId="6b0899d4-add2-49c3-ac2e-b52b0c51218a" providerId="ADAL" clId="{74060077-5E89-334C-B3EF-DC0FC11211E6}" dt="2023-07-13T17:19:15.103" v="183" actId="20578"/>
          <pc:sldLayoutMkLst>
            <pc:docMk/>
            <pc:sldMasterMk cId="993739503" sldId="2147484050"/>
            <pc:sldLayoutMk cId="4182578548" sldId="2147484055"/>
          </pc:sldLayoutMkLst>
        </pc:sldLayoutChg>
        <pc:sldLayoutChg chg="ord setBg">
          <pc:chgData name="Teodor Irkliienko" userId="6b0899d4-add2-49c3-ac2e-b52b0c51218a" providerId="ADAL" clId="{74060077-5E89-334C-B3EF-DC0FC11211E6}" dt="2023-07-13T17:25:05.049" v="216" actId="20578"/>
          <pc:sldLayoutMkLst>
            <pc:docMk/>
            <pc:sldMasterMk cId="993739503" sldId="2147484050"/>
            <pc:sldLayoutMk cId="3999592688" sldId="2147484056"/>
          </pc:sldLayoutMkLst>
        </pc:sldLayoutChg>
        <pc:sldLayoutChg chg="modSp mod setBg">
          <pc:chgData name="Teodor Irkliienko" userId="6b0899d4-add2-49c3-ac2e-b52b0c51218a" providerId="ADAL" clId="{74060077-5E89-334C-B3EF-DC0FC11211E6}" dt="2023-07-13T17:22:31.571" v="197"/>
          <pc:sldLayoutMkLst>
            <pc:docMk/>
            <pc:sldMasterMk cId="993739503" sldId="2147484050"/>
            <pc:sldLayoutMk cId="4262505289" sldId="2147484057"/>
          </pc:sldLayoutMkLst>
          <pc:spChg chg="mod">
            <ac:chgData name="Teodor Irkliienko" userId="6b0899d4-add2-49c3-ac2e-b52b0c51218a" providerId="ADAL" clId="{74060077-5E89-334C-B3EF-DC0FC11211E6}" dt="2023-07-13T16:17:51.992" v="180" actId="20577"/>
            <ac:spMkLst>
              <pc:docMk/>
              <pc:sldMasterMk cId="993739503" sldId="2147484050"/>
              <pc:sldLayoutMk cId="4262505289" sldId="2147484057"/>
              <ac:spMk id="12" creationId="{4C796860-E80D-CE8C-2D2A-386FCE8098DC}"/>
            </ac:spMkLst>
          </pc:spChg>
        </pc:sldLayoutChg>
        <pc:sldLayoutChg chg="modSp mod ord setBg">
          <pc:chgData name="Teodor Irkliienko" userId="6b0899d4-add2-49c3-ac2e-b52b0c51218a" providerId="ADAL" clId="{74060077-5E89-334C-B3EF-DC0FC11211E6}" dt="2023-07-13T17:24:28.347" v="215" actId="207"/>
          <pc:sldLayoutMkLst>
            <pc:docMk/>
            <pc:sldMasterMk cId="993739503" sldId="2147484050"/>
            <pc:sldLayoutMk cId="655767819" sldId="2147484059"/>
          </pc:sldLayoutMkLst>
          <pc:spChg chg="mod">
            <ac:chgData name="Teodor Irkliienko" userId="6b0899d4-add2-49c3-ac2e-b52b0c51218a" providerId="ADAL" clId="{74060077-5E89-334C-B3EF-DC0FC11211E6}" dt="2023-07-13T17:24:28.347" v="215" actId="207"/>
            <ac:spMkLst>
              <pc:docMk/>
              <pc:sldMasterMk cId="993739503" sldId="2147484050"/>
              <pc:sldLayoutMk cId="655767819" sldId="2147484059"/>
              <ac:spMk id="2" creationId="{D360D353-A3AE-80DA-C3D7-A4CA5CCF3274}"/>
            </ac:spMkLst>
          </pc:spChg>
          <pc:spChg chg="mod">
            <ac:chgData name="Teodor Irkliienko" userId="6b0899d4-add2-49c3-ac2e-b52b0c51218a" providerId="ADAL" clId="{74060077-5E89-334C-B3EF-DC0FC11211E6}" dt="2023-07-13T17:23:12.593" v="205" actId="20578"/>
            <ac:spMkLst>
              <pc:docMk/>
              <pc:sldMasterMk cId="993739503" sldId="2147484050"/>
              <pc:sldLayoutMk cId="655767819" sldId="2147484059"/>
              <ac:spMk id="3" creationId="{008583E0-4981-FCE6-CC7F-B562C4EAB0FE}"/>
            </ac:spMkLst>
          </pc:spChg>
          <pc:spChg chg="mod">
            <ac:chgData name="Teodor Irkliienko" userId="6b0899d4-add2-49c3-ac2e-b52b0c51218a" providerId="ADAL" clId="{74060077-5E89-334C-B3EF-DC0FC11211E6}" dt="2023-07-13T17:23:12.593" v="205" actId="20578"/>
            <ac:spMkLst>
              <pc:docMk/>
              <pc:sldMasterMk cId="993739503" sldId="2147484050"/>
              <pc:sldLayoutMk cId="655767819" sldId="2147484059"/>
              <ac:spMk id="13" creationId="{C667FF5A-BD3B-6823-510D-65EA34CAC692}"/>
            </ac:spMkLst>
          </pc:spChg>
          <pc:spChg chg="mod">
            <ac:chgData name="Teodor Irkliienko" userId="6b0899d4-add2-49c3-ac2e-b52b0c51218a" providerId="ADAL" clId="{74060077-5E89-334C-B3EF-DC0FC11211E6}" dt="2023-07-13T17:23:12.593" v="205" actId="20578"/>
            <ac:spMkLst>
              <pc:docMk/>
              <pc:sldMasterMk cId="993739503" sldId="2147484050"/>
              <pc:sldLayoutMk cId="655767819" sldId="2147484059"/>
              <ac:spMk id="15" creationId="{4093A2EB-3C19-9E31-FDC7-914877B946FA}"/>
            </ac:spMkLst>
          </pc:spChg>
          <pc:spChg chg="mod">
            <ac:chgData name="Teodor Irkliienko" userId="6b0899d4-add2-49c3-ac2e-b52b0c51218a" providerId="ADAL" clId="{74060077-5E89-334C-B3EF-DC0FC11211E6}" dt="2023-07-13T17:23:12.593" v="205" actId="20578"/>
            <ac:spMkLst>
              <pc:docMk/>
              <pc:sldMasterMk cId="993739503" sldId="2147484050"/>
              <pc:sldLayoutMk cId="655767819" sldId="2147484059"/>
              <ac:spMk id="17" creationId="{AD0AD93E-4D95-4081-4F15-A8D7B51D2526}"/>
            </ac:spMkLst>
          </pc:spChg>
          <pc:spChg chg="mod">
            <ac:chgData name="Teodor Irkliienko" userId="6b0899d4-add2-49c3-ac2e-b52b0c51218a" providerId="ADAL" clId="{74060077-5E89-334C-B3EF-DC0FC11211E6}" dt="2023-07-13T17:23:12.593" v="205" actId="20578"/>
            <ac:spMkLst>
              <pc:docMk/>
              <pc:sldMasterMk cId="993739503" sldId="2147484050"/>
              <pc:sldLayoutMk cId="655767819" sldId="2147484059"/>
              <ac:spMk id="19" creationId="{2F0AF10A-A1DF-4170-D2CD-EFCFAB551DAE}"/>
            </ac:spMkLst>
          </pc:spChg>
        </pc:sldLayoutChg>
        <pc:sldLayoutChg chg="modSp mod ord setBg">
          <pc:chgData name="Teodor Irkliienko" userId="6b0899d4-add2-49c3-ac2e-b52b0c51218a" providerId="ADAL" clId="{74060077-5E89-334C-B3EF-DC0FC11211E6}" dt="2023-07-13T17:23:51.613" v="211" actId="207"/>
          <pc:sldLayoutMkLst>
            <pc:docMk/>
            <pc:sldMasterMk cId="993739503" sldId="2147484050"/>
            <pc:sldLayoutMk cId="198744285" sldId="2147484067"/>
          </pc:sldLayoutMkLst>
          <pc:spChg chg="mod">
            <ac:chgData name="Teodor Irkliienko" userId="6b0899d4-add2-49c3-ac2e-b52b0c51218a" providerId="ADAL" clId="{74060077-5E89-334C-B3EF-DC0FC11211E6}" dt="2023-07-13T17:23:12.593" v="205" actId="20578"/>
            <ac:spMkLst>
              <pc:docMk/>
              <pc:sldMasterMk cId="993739503" sldId="2147484050"/>
              <pc:sldLayoutMk cId="198744285" sldId="2147484067"/>
              <ac:spMk id="2" creationId="{E055866F-C082-4D99-5B4E-3C63986AACF0}"/>
            </ac:spMkLst>
          </pc:spChg>
          <pc:spChg chg="mod">
            <ac:chgData name="Teodor Irkliienko" userId="6b0899d4-add2-49c3-ac2e-b52b0c51218a" providerId="ADAL" clId="{74060077-5E89-334C-B3EF-DC0FC11211E6}" dt="2023-07-13T17:23:12.593" v="205" actId="20578"/>
            <ac:spMkLst>
              <pc:docMk/>
              <pc:sldMasterMk cId="993739503" sldId="2147484050"/>
              <pc:sldLayoutMk cId="198744285" sldId="2147484067"/>
              <ac:spMk id="5" creationId="{0892A38E-DB30-CF79-A5B5-0EC6FE038BA6}"/>
            </ac:spMkLst>
          </pc:spChg>
          <pc:spChg chg="mod">
            <ac:chgData name="Teodor Irkliienko" userId="6b0899d4-add2-49c3-ac2e-b52b0c51218a" providerId="ADAL" clId="{74060077-5E89-334C-B3EF-DC0FC11211E6}" dt="2023-07-13T17:23:51.613" v="211" actId="207"/>
            <ac:spMkLst>
              <pc:docMk/>
              <pc:sldMasterMk cId="993739503" sldId="2147484050"/>
              <pc:sldLayoutMk cId="198744285" sldId="2147484067"/>
              <ac:spMk id="7" creationId="{485DA047-547A-0842-A6E4-A652CD456599}"/>
            </ac:spMkLst>
          </pc:spChg>
          <pc:spChg chg="mod">
            <ac:chgData name="Teodor Irkliienko" userId="6b0899d4-add2-49c3-ac2e-b52b0c51218a" providerId="ADAL" clId="{74060077-5E89-334C-B3EF-DC0FC11211E6}" dt="2023-07-13T17:23:51.613" v="211" actId="207"/>
            <ac:spMkLst>
              <pc:docMk/>
              <pc:sldMasterMk cId="993739503" sldId="2147484050"/>
              <pc:sldLayoutMk cId="198744285" sldId="2147484067"/>
              <ac:spMk id="8" creationId="{66497A74-C5CD-1385-9639-CA14C03FB104}"/>
            </ac:spMkLst>
          </pc:spChg>
          <pc:spChg chg="mod">
            <ac:chgData name="Teodor Irkliienko" userId="6b0899d4-add2-49c3-ac2e-b52b0c51218a" providerId="ADAL" clId="{74060077-5E89-334C-B3EF-DC0FC11211E6}" dt="2023-07-13T17:23:12.593" v="205" actId="20578"/>
            <ac:spMkLst>
              <pc:docMk/>
              <pc:sldMasterMk cId="993739503" sldId="2147484050"/>
              <pc:sldLayoutMk cId="198744285" sldId="2147484067"/>
              <ac:spMk id="14" creationId="{C0675C4A-D9A4-1E02-3EA2-91543FBB5E70}"/>
            </ac:spMkLst>
          </pc:spChg>
          <pc:spChg chg="mod">
            <ac:chgData name="Teodor Irkliienko" userId="6b0899d4-add2-49c3-ac2e-b52b0c51218a" providerId="ADAL" clId="{74060077-5E89-334C-B3EF-DC0FC11211E6}" dt="2023-07-13T17:23:51.613" v="211" actId="207"/>
            <ac:spMkLst>
              <pc:docMk/>
              <pc:sldMasterMk cId="993739503" sldId="2147484050"/>
              <pc:sldLayoutMk cId="198744285" sldId="2147484067"/>
              <ac:spMk id="18" creationId="{9EB4AE85-0F02-5C55-08C2-B0140E9D257E}"/>
            </ac:spMkLst>
          </pc:spChg>
          <pc:spChg chg="mod">
            <ac:chgData name="Teodor Irkliienko" userId="6b0899d4-add2-49c3-ac2e-b52b0c51218a" providerId="ADAL" clId="{74060077-5E89-334C-B3EF-DC0FC11211E6}" dt="2023-07-13T17:23:51.613" v="211" actId="207"/>
            <ac:spMkLst>
              <pc:docMk/>
              <pc:sldMasterMk cId="993739503" sldId="2147484050"/>
              <pc:sldLayoutMk cId="198744285" sldId="2147484067"/>
              <ac:spMk id="20" creationId="{03CE0690-30B8-D5A7-67CF-262217A974F3}"/>
            </ac:spMkLst>
          </pc:spChg>
          <pc:spChg chg="mod">
            <ac:chgData name="Teodor Irkliienko" userId="6b0899d4-add2-49c3-ac2e-b52b0c51218a" providerId="ADAL" clId="{74060077-5E89-334C-B3EF-DC0FC11211E6}" dt="2023-07-13T17:23:51.613" v="211" actId="207"/>
            <ac:spMkLst>
              <pc:docMk/>
              <pc:sldMasterMk cId="993739503" sldId="2147484050"/>
              <pc:sldLayoutMk cId="198744285" sldId="2147484067"/>
              <ac:spMk id="21" creationId="{098EDDB7-B424-017D-C031-094E73D4E03E}"/>
            </ac:spMkLst>
          </pc:spChg>
          <pc:spChg chg="mod">
            <ac:chgData name="Teodor Irkliienko" userId="6b0899d4-add2-49c3-ac2e-b52b0c51218a" providerId="ADAL" clId="{74060077-5E89-334C-B3EF-DC0FC11211E6}" dt="2023-07-13T17:23:51.613" v="211" actId="207"/>
            <ac:spMkLst>
              <pc:docMk/>
              <pc:sldMasterMk cId="993739503" sldId="2147484050"/>
              <pc:sldLayoutMk cId="198744285" sldId="2147484067"/>
              <ac:spMk id="22" creationId="{3415EB96-602E-D431-3713-AB005A9D7BA6}"/>
            </ac:spMkLst>
          </pc:spChg>
        </pc:sldLayoutChg>
        <pc:sldLayoutChg chg="modSp mod">
          <pc:chgData name="Teodor Irkliienko" userId="6b0899d4-add2-49c3-ac2e-b52b0c51218a" providerId="ADAL" clId="{74060077-5E89-334C-B3EF-DC0FC11211E6}" dt="2023-07-13T17:27:13.587" v="234" actId="242"/>
          <pc:sldLayoutMkLst>
            <pc:docMk/>
            <pc:sldMasterMk cId="993739503" sldId="2147484050"/>
            <pc:sldLayoutMk cId="202907176" sldId="2147484074"/>
          </pc:sldLayoutMkLst>
          <pc:spChg chg="mod">
            <ac:chgData name="Teodor Irkliienko" userId="6b0899d4-add2-49c3-ac2e-b52b0c51218a" providerId="ADAL" clId="{74060077-5E89-334C-B3EF-DC0FC11211E6}" dt="2023-07-13T17:27:13.587" v="234" actId="242"/>
            <ac:spMkLst>
              <pc:docMk/>
              <pc:sldMasterMk cId="993739503" sldId="2147484050"/>
              <pc:sldLayoutMk cId="202907176" sldId="2147484074"/>
              <ac:spMk id="4" creationId="{5CA4FAE2-06EF-2D86-E029-9BFFC9BD8781}"/>
            </ac:spMkLst>
          </pc:spChg>
        </pc:sldLayoutChg>
        <pc:sldLayoutChg chg="modSp mod">
          <pc:chgData name="Teodor Irkliienko" userId="6b0899d4-add2-49c3-ac2e-b52b0c51218a" providerId="ADAL" clId="{74060077-5E89-334C-B3EF-DC0FC11211E6}" dt="2023-07-13T17:27:03.862" v="233" actId="242"/>
          <pc:sldLayoutMkLst>
            <pc:docMk/>
            <pc:sldMasterMk cId="993739503" sldId="2147484050"/>
            <pc:sldLayoutMk cId="2226695655" sldId="2147484076"/>
          </pc:sldLayoutMkLst>
          <pc:spChg chg="mod">
            <ac:chgData name="Teodor Irkliienko" userId="6b0899d4-add2-49c3-ac2e-b52b0c51218a" providerId="ADAL" clId="{74060077-5E89-334C-B3EF-DC0FC11211E6}" dt="2023-07-13T17:27:03.862" v="233" actId="242"/>
            <ac:spMkLst>
              <pc:docMk/>
              <pc:sldMasterMk cId="993739503" sldId="2147484050"/>
              <pc:sldLayoutMk cId="2226695655" sldId="2147484076"/>
              <ac:spMk id="4" creationId="{5CA4FAE2-06EF-2D86-E029-9BFFC9BD8781}"/>
            </ac:spMkLst>
          </pc:spChg>
        </pc:sldLayoutChg>
        <pc:sldLayoutChg chg="modSp mod">
          <pc:chgData name="Teodor Irkliienko" userId="6b0899d4-add2-49c3-ac2e-b52b0c51218a" providerId="ADAL" clId="{74060077-5E89-334C-B3EF-DC0FC11211E6}" dt="2023-07-13T17:26:56.490" v="232" actId="242"/>
          <pc:sldLayoutMkLst>
            <pc:docMk/>
            <pc:sldMasterMk cId="993739503" sldId="2147484050"/>
            <pc:sldLayoutMk cId="1832619479" sldId="2147484196"/>
          </pc:sldLayoutMkLst>
          <pc:spChg chg="mod">
            <ac:chgData name="Teodor Irkliienko" userId="6b0899d4-add2-49c3-ac2e-b52b0c51218a" providerId="ADAL" clId="{74060077-5E89-334C-B3EF-DC0FC11211E6}" dt="2023-07-13T17:26:56.490" v="232" actId="242"/>
            <ac:spMkLst>
              <pc:docMk/>
              <pc:sldMasterMk cId="993739503" sldId="2147484050"/>
              <pc:sldLayoutMk cId="1832619479" sldId="2147484196"/>
              <ac:spMk id="4" creationId="{5CA4FAE2-06EF-2D86-E029-9BFFC9BD8781}"/>
            </ac:spMkLst>
          </pc:spChg>
        </pc:sldLayoutChg>
        <pc:sldLayoutChg chg="modSp del mod ord">
          <pc:chgData name="Teodor Irkliienko" userId="6b0899d4-add2-49c3-ac2e-b52b0c51218a" providerId="ADAL" clId="{74060077-5E89-334C-B3EF-DC0FC11211E6}" dt="2023-07-14T07:25:10.725" v="1146" actId="2696"/>
          <pc:sldLayoutMkLst>
            <pc:docMk/>
            <pc:sldMasterMk cId="993739503" sldId="2147484050"/>
            <pc:sldLayoutMk cId="3689838023" sldId="2147484232"/>
          </pc:sldLayoutMkLst>
          <pc:spChg chg="mod">
            <ac:chgData name="Teodor Irkliienko" userId="6b0899d4-add2-49c3-ac2e-b52b0c51218a" providerId="ADAL" clId="{74060077-5E89-334C-B3EF-DC0FC11211E6}" dt="2023-07-13T17:26:28.380" v="229" actId="242"/>
            <ac:spMkLst>
              <pc:docMk/>
              <pc:sldMasterMk cId="993739503" sldId="2147484050"/>
              <pc:sldLayoutMk cId="3689838023" sldId="2147484232"/>
              <ac:spMk id="2" creationId="{9FA48E54-C783-C253-E6A3-139613F38ED2}"/>
            </ac:spMkLst>
          </pc:spChg>
          <pc:spChg chg="mod">
            <ac:chgData name="Teodor Irkliienko" userId="6b0899d4-add2-49c3-ac2e-b52b0c51218a" providerId="ADAL" clId="{74060077-5E89-334C-B3EF-DC0FC11211E6}" dt="2023-07-13T17:22:06.916" v="193" actId="20578"/>
            <ac:spMkLst>
              <pc:docMk/>
              <pc:sldMasterMk cId="993739503" sldId="2147484050"/>
              <pc:sldLayoutMk cId="3689838023" sldId="2147484232"/>
              <ac:spMk id="3" creationId="{6576DD33-A996-108B-427A-356B9E6ADDD8}"/>
            </ac:spMkLst>
          </pc:spChg>
          <pc:spChg chg="mod">
            <ac:chgData name="Teodor Irkliienko" userId="6b0899d4-add2-49c3-ac2e-b52b0c51218a" providerId="ADAL" clId="{74060077-5E89-334C-B3EF-DC0FC11211E6}" dt="2023-07-13T17:22:06.916" v="193" actId="20578"/>
            <ac:spMkLst>
              <pc:docMk/>
              <pc:sldMasterMk cId="993739503" sldId="2147484050"/>
              <pc:sldLayoutMk cId="3689838023" sldId="2147484232"/>
              <ac:spMk id="4" creationId="{7CF4E180-C371-680C-84B1-B5C3F34018B0}"/>
            </ac:spMkLst>
          </pc:spChg>
          <pc:spChg chg="mod">
            <ac:chgData name="Teodor Irkliienko" userId="6b0899d4-add2-49c3-ac2e-b52b0c51218a" providerId="ADAL" clId="{74060077-5E89-334C-B3EF-DC0FC11211E6}" dt="2023-07-13T17:22:06.916" v="193" actId="20578"/>
            <ac:spMkLst>
              <pc:docMk/>
              <pc:sldMasterMk cId="993739503" sldId="2147484050"/>
              <pc:sldLayoutMk cId="3689838023" sldId="2147484232"/>
              <ac:spMk id="5" creationId="{BC6C21E3-71CE-BF03-9EF6-612AEB65E3DC}"/>
            </ac:spMkLst>
          </pc:spChg>
          <pc:spChg chg="mod">
            <ac:chgData name="Teodor Irkliienko" userId="6b0899d4-add2-49c3-ac2e-b52b0c51218a" providerId="ADAL" clId="{74060077-5E89-334C-B3EF-DC0FC11211E6}" dt="2023-07-13T17:22:06.916" v="193" actId="20578"/>
            <ac:spMkLst>
              <pc:docMk/>
              <pc:sldMasterMk cId="993739503" sldId="2147484050"/>
              <pc:sldLayoutMk cId="3689838023" sldId="2147484232"/>
              <ac:spMk id="6" creationId="{CEFDFBF1-EA2B-2BFF-7E17-02FBBBF6F8ED}"/>
            </ac:spMkLst>
          </pc:spChg>
          <pc:spChg chg="mod">
            <ac:chgData name="Teodor Irkliienko" userId="6b0899d4-add2-49c3-ac2e-b52b0c51218a" providerId="ADAL" clId="{74060077-5E89-334C-B3EF-DC0FC11211E6}" dt="2023-07-13T17:22:06.916" v="193" actId="20578"/>
            <ac:spMkLst>
              <pc:docMk/>
              <pc:sldMasterMk cId="993739503" sldId="2147484050"/>
              <pc:sldLayoutMk cId="3689838023" sldId="2147484232"/>
              <ac:spMk id="9" creationId="{2E5FF144-6C53-BFDA-C9D9-CE20106A038F}"/>
            </ac:spMkLst>
          </pc:spChg>
          <pc:spChg chg="mod">
            <ac:chgData name="Teodor Irkliienko" userId="6b0899d4-add2-49c3-ac2e-b52b0c51218a" providerId="ADAL" clId="{74060077-5E89-334C-B3EF-DC0FC11211E6}" dt="2023-07-13T17:22:06.916" v="193" actId="20578"/>
            <ac:spMkLst>
              <pc:docMk/>
              <pc:sldMasterMk cId="993739503" sldId="2147484050"/>
              <pc:sldLayoutMk cId="3689838023" sldId="2147484232"/>
              <ac:spMk id="11" creationId="{4D50463D-95BA-14F2-6BF7-DE11F69ECA4D}"/>
            </ac:spMkLst>
          </pc:spChg>
          <pc:spChg chg="mod">
            <ac:chgData name="Teodor Irkliienko" userId="6b0899d4-add2-49c3-ac2e-b52b0c51218a" providerId="ADAL" clId="{74060077-5E89-334C-B3EF-DC0FC11211E6}" dt="2023-07-13T17:22:06.916" v="193" actId="20578"/>
            <ac:spMkLst>
              <pc:docMk/>
              <pc:sldMasterMk cId="993739503" sldId="2147484050"/>
              <pc:sldLayoutMk cId="3689838023" sldId="2147484232"/>
              <ac:spMk id="15" creationId="{BDC84203-DB74-ECB3-6DBF-0B6A992E07D1}"/>
            </ac:spMkLst>
          </pc:spChg>
          <pc:spChg chg="mod">
            <ac:chgData name="Teodor Irkliienko" userId="6b0899d4-add2-49c3-ac2e-b52b0c51218a" providerId="ADAL" clId="{74060077-5E89-334C-B3EF-DC0FC11211E6}" dt="2023-07-13T17:22:06.916" v="193" actId="20578"/>
            <ac:spMkLst>
              <pc:docMk/>
              <pc:sldMasterMk cId="993739503" sldId="2147484050"/>
              <pc:sldLayoutMk cId="3689838023" sldId="2147484232"/>
              <ac:spMk id="16" creationId="{1B01DAB2-27E7-888D-6E00-F8499C92F99E}"/>
            </ac:spMkLst>
          </pc:spChg>
          <pc:spChg chg="mod">
            <ac:chgData name="Teodor Irkliienko" userId="6b0899d4-add2-49c3-ac2e-b52b0c51218a" providerId="ADAL" clId="{74060077-5E89-334C-B3EF-DC0FC11211E6}" dt="2023-07-13T17:22:06.916" v="193" actId="20578"/>
            <ac:spMkLst>
              <pc:docMk/>
              <pc:sldMasterMk cId="993739503" sldId="2147484050"/>
              <pc:sldLayoutMk cId="3689838023" sldId="2147484232"/>
              <ac:spMk id="17" creationId="{ABBF6002-110B-A224-6582-572587F5E777}"/>
            </ac:spMkLst>
          </pc:spChg>
        </pc:sldLayoutChg>
        <pc:sldLayoutChg chg="modSp del mod ord">
          <pc:chgData name="Teodor Irkliienko" userId="6b0899d4-add2-49c3-ac2e-b52b0c51218a" providerId="ADAL" clId="{74060077-5E89-334C-B3EF-DC0FC11211E6}" dt="2023-07-14T07:25:10.721" v="1144" actId="2696"/>
          <pc:sldLayoutMkLst>
            <pc:docMk/>
            <pc:sldMasterMk cId="993739503" sldId="2147484050"/>
            <pc:sldLayoutMk cId="3898102469" sldId="2147484233"/>
          </pc:sldLayoutMkLst>
          <pc:spChg chg="mod">
            <ac:chgData name="Teodor Irkliienko" userId="6b0899d4-add2-49c3-ac2e-b52b0c51218a" providerId="ADAL" clId="{74060077-5E89-334C-B3EF-DC0FC11211E6}" dt="2023-07-13T17:22:06.916" v="193" actId="20578"/>
            <ac:spMkLst>
              <pc:docMk/>
              <pc:sldMasterMk cId="993739503" sldId="2147484050"/>
              <pc:sldLayoutMk cId="3898102469" sldId="2147484233"/>
              <ac:spMk id="2" creationId="{BBC151A3-13FF-AE55-03F8-9B9AB831F66A}"/>
            </ac:spMkLst>
          </pc:spChg>
          <pc:spChg chg="mod">
            <ac:chgData name="Teodor Irkliienko" userId="6b0899d4-add2-49c3-ac2e-b52b0c51218a" providerId="ADAL" clId="{74060077-5E89-334C-B3EF-DC0FC11211E6}" dt="2023-07-13T17:26:17.529" v="228" actId="242"/>
            <ac:spMkLst>
              <pc:docMk/>
              <pc:sldMasterMk cId="993739503" sldId="2147484050"/>
              <pc:sldLayoutMk cId="3898102469" sldId="2147484233"/>
              <ac:spMk id="3" creationId="{F03E3FAE-2B11-873B-2AB3-C4653687CD73}"/>
            </ac:spMkLst>
          </pc:spChg>
          <pc:spChg chg="mod">
            <ac:chgData name="Teodor Irkliienko" userId="6b0899d4-add2-49c3-ac2e-b52b0c51218a" providerId="ADAL" clId="{74060077-5E89-334C-B3EF-DC0FC11211E6}" dt="2023-07-13T17:22:06.916" v="193" actId="20578"/>
            <ac:spMkLst>
              <pc:docMk/>
              <pc:sldMasterMk cId="993739503" sldId="2147484050"/>
              <pc:sldLayoutMk cId="3898102469" sldId="2147484233"/>
              <ac:spMk id="7" creationId="{1252A044-E7CA-B49B-23A9-D77961500585}"/>
            </ac:spMkLst>
          </pc:spChg>
          <pc:spChg chg="mod">
            <ac:chgData name="Teodor Irkliienko" userId="6b0899d4-add2-49c3-ac2e-b52b0c51218a" providerId="ADAL" clId="{74060077-5E89-334C-B3EF-DC0FC11211E6}" dt="2023-07-13T17:22:06.916" v="193" actId="20578"/>
            <ac:spMkLst>
              <pc:docMk/>
              <pc:sldMasterMk cId="993739503" sldId="2147484050"/>
              <pc:sldLayoutMk cId="3898102469" sldId="2147484233"/>
              <ac:spMk id="8" creationId="{57B0F4E3-D163-2876-2F91-44D59E006793}"/>
            </ac:spMkLst>
          </pc:spChg>
          <pc:spChg chg="mod">
            <ac:chgData name="Teodor Irkliienko" userId="6b0899d4-add2-49c3-ac2e-b52b0c51218a" providerId="ADAL" clId="{74060077-5E89-334C-B3EF-DC0FC11211E6}" dt="2023-07-13T17:22:06.916" v="193" actId="20578"/>
            <ac:spMkLst>
              <pc:docMk/>
              <pc:sldMasterMk cId="993739503" sldId="2147484050"/>
              <pc:sldLayoutMk cId="3898102469" sldId="2147484233"/>
              <ac:spMk id="9" creationId="{2E5FF144-6C53-BFDA-C9D9-CE20106A038F}"/>
            </ac:spMkLst>
          </pc:spChg>
          <pc:spChg chg="mod">
            <ac:chgData name="Teodor Irkliienko" userId="6b0899d4-add2-49c3-ac2e-b52b0c51218a" providerId="ADAL" clId="{74060077-5E89-334C-B3EF-DC0FC11211E6}" dt="2023-07-13T17:22:06.916" v="193" actId="20578"/>
            <ac:spMkLst>
              <pc:docMk/>
              <pc:sldMasterMk cId="993739503" sldId="2147484050"/>
              <pc:sldLayoutMk cId="3898102469" sldId="2147484233"/>
              <ac:spMk id="12" creationId="{F66E53DF-26C7-545B-F1B7-E04DB5FF73D9}"/>
            </ac:spMkLst>
          </pc:spChg>
          <pc:spChg chg="mod">
            <ac:chgData name="Teodor Irkliienko" userId="6b0899d4-add2-49c3-ac2e-b52b0c51218a" providerId="ADAL" clId="{74060077-5E89-334C-B3EF-DC0FC11211E6}" dt="2023-07-13T17:22:06.916" v="193" actId="20578"/>
            <ac:spMkLst>
              <pc:docMk/>
              <pc:sldMasterMk cId="993739503" sldId="2147484050"/>
              <pc:sldLayoutMk cId="3898102469" sldId="2147484233"/>
              <ac:spMk id="13" creationId="{5078F098-6977-281F-F786-7CB3645C798C}"/>
            </ac:spMkLst>
          </pc:spChg>
          <pc:spChg chg="mod">
            <ac:chgData name="Teodor Irkliienko" userId="6b0899d4-add2-49c3-ac2e-b52b0c51218a" providerId="ADAL" clId="{74060077-5E89-334C-B3EF-DC0FC11211E6}" dt="2023-07-13T17:22:06.916" v="193" actId="20578"/>
            <ac:spMkLst>
              <pc:docMk/>
              <pc:sldMasterMk cId="993739503" sldId="2147484050"/>
              <pc:sldLayoutMk cId="3898102469" sldId="2147484233"/>
              <ac:spMk id="14" creationId="{B71C87E1-F049-67EE-B28D-4F3BE10C13A7}"/>
            </ac:spMkLst>
          </pc:spChg>
          <pc:spChg chg="mod">
            <ac:chgData name="Teodor Irkliienko" userId="6b0899d4-add2-49c3-ac2e-b52b0c51218a" providerId="ADAL" clId="{74060077-5E89-334C-B3EF-DC0FC11211E6}" dt="2023-07-13T17:22:06.916" v="193" actId="20578"/>
            <ac:spMkLst>
              <pc:docMk/>
              <pc:sldMasterMk cId="993739503" sldId="2147484050"/>
              <pc:sldLayoutMk cId="3898102469" sldId="2147484233"/>
              <ac:spMk id="18" creationId="{BA5CD24C-0522-338A-AC4F-BDBE03DCDA87}"/>
            </ac:spMkLst>
          </pc:spChg>
          <pc:spChg chg="mod">
            <ac:chgData name="Teodor Irkliienko" userId="6b0899d4-add2-49c3-ac2e-b52b0c51218a" providerId="ADAL" clId="{74060077-5E89-334C-B3EF-DC0FC11211E6}" dt="2023-07-13T17:22:06.916" v="193" actId="20578"/>
            <ac:spMkLst>
              <pc:docMk/>
              <pc:sldMasterMk cId="993739503" sldId="2147484050"/>
              <pc:sldLayoutMk cId="3898102469" sldId="2147484233"/>
              <ac:spMk id="19" creationId="{7A9CC838-44D9-DD21-54FC-4566BBEA3CF9}"/>
            </ac:spMkLst>
          </pc:spChg>
          <pc:spChg chg="mod">
            <ac:chgData name="Teodor Irkliienko" userId="6b0899d4-add2-49c3-ac2e-b52b0c51218a" providerId="ADAL" clId="{74060077-5E89-334C-B3EF-DC0FC11211E6}" dt="2023-07-13T17:22:06.916" v="193" actId="20578"/>
            <ac:spMkLst>
              <pc:docMk/>
              <pc:sldMasterMk cId="993739503" sldId="2147484050"/>
              <pc:sldLayoutMk cId="3898102469" sldId="2147484233"/>
              <ac:spMk id="20" creationId="{944F157B-5534-3879-A14E-00AC491ABF92}"/>
            </ac:spMkLst>
          </pc:spChg>
          <pc:spChg chg="mod">
            <ac:chgData name="Teodor Irkliienko" userId="6b0899d4-add2-49c3-ac2e-b52b0c51218a" providerId="ADAL" clId="{74060077-5E89-334C-B3EF-DC0FC11211E6}" dt="2023-07-13T17:22:06.916" v="193" actId="20578"/>
            <ac:spMkLst>
              <pc:docMk/>
              <pc:sldMasterMk cId="993739503" sldId="2147484050"/>
              <pc:sldLayoutMk cId="3898102469" sldId="2147484233"/>
              <ac:spMk id="21" creationId="{3AC40CA9-6C01-FBFC-0DA5-AC8CFAF52F9E}"/>
            </ac:spMkLst>
          </pc:spChg>
          <pc:spChg chg="mod">
            <ac:chgData name="Teodor Irkliienko" userId="6b0899d4-add2-49c3-ac2e-b52b0c51218a" providerId="ADAL" clId="{74060077-5E89-334C-B3EF-DC0FC11211E6}" dt="2023-07-13T17:22:06.916" v="193" actId="20578"/>
            <ac:spMkLst>
              <pc:docMk/>
              <pc:sldMasterMk cId="993739503" sldId="2147484050"/>
              <pc:sldLayoutMk cId="3898102469" sldId="2147484233"/>
              <ac:spMk id="22" creationId="{DF32DBEB-FBFC-1611-21D1-40387687C0F8}"/>
            </ac:spMkLst>
          </pc:spChg>
          <pc:spChg chg="mod">
            <ac:chgData name="Teodor Irkliienko" userId="6b0899d4-add2-49c3-ac2e-b52b0c51218a" providerId="ADAL" clId="{74060077-5E89-334C-B3EF-DC0FC11211E6}" dt="2023-07-13T17:22:06.916" v="193" actId="20578"/>
            <ac:spMkLst>
              <pc:docMk/>
              <pc:sldMasterMk cId="993739503" sldId="2147484050"/>
              <pc:sldLayoutMk cId="3898102469" sldId="2147484233"/>
              <ac:spMk id="23" creationId="{B5235089-5A57-A0D8-745B-861CE96E0416}"/>
            </ac:spMkLst>
          </pc:spChg>
        </pc:sldLayoutChg>
        <pc:sldLayoutChg chg="modSp add mod modTransition setBg">
          <pc:chgData name="Teodor Irkliienko" userId="6b0899d4-add2-49c3-ac2e-b52b0c51218a" providerId="ADAL" clId="{74060077-5E89-334C-B3EF-DC0FC11211E6}" dt="2023-07-13T17:25:27.123" v="221" actId="207"/>
          <pc:sldLayoutMkLst>
            <pc:docMk/>
            <pc:sldMasterMk cId="993739503" sldId="2147484050"/>
            <pc:sldLayoutMk cId="59776" sldId="2147484234"/>
          </pc:sldLayoutMkLst>
          <pc:spChg chg="mod">
            <ac:chgData name="Teodor Irkliienko" userId="6b0899d4-add2-49c3-ac2e-b52b0c51218a" providerId="ADAL" clId="{74060077-5E89-334C-B3EF-DC0FC11211E6}" dt="2023-07-13T17:25:23.458" v="220" actId="207"/>
            <ac:spMkLst>
              <pc:docMk/>
              <pc:sldMasterMk cId="993739503" sldId="2147484050"/>
              <pc:sldLayoutMk cId="59776" sldId="2147484234"/>
              <ac:spMk id="2" creationId="{71E07365-191F-2AEF-D8B3-0E6070334B55}"/>
            </ac:spMkLst>
          </pc:spChg>
          <pc:spChg chg="mod">
            <ac:chgData name="Teodor Irkliienko" userId="6b0899d4-add2-49c3-ac2e-b52b0c51218a" providerId="ADAL" clId="{74060077-5E89-334C-B3EF-DC0FC11211E6}" dt="2023-07-13T17:25:23.458" v="220" actId="207"/>
            <ac:spMkLst>
              <pc:docMk/>
              <pc:sldMasterMk cId="993739503" sldId="2147484050"/>
              <pc:sldLayoutMk cId="59776" sldId="2147484234"/>
              <ac:spMk id="5" creationId="{6D13B958-0014-5BD7-06FC-5AD3F2966879}"/>
            </ac:spMkLst>
          </pc:spChg>
          <pc:spChg chg="mod">
            <ac:chgData name="Teodor Irkliienko" userId="6b0899d4-add2-49c3-ac2e-b52b0c51218a" providerId="ADAL" clId="{74060077-5E89-334C-B3EF-DC0FC11211E6}" dt="2023-07-13T17:25:23.458" v="220" actId="207"/>
            <ac:spMkLst>
              <pc:docMk/>
              <pc:sldMasterMk cId="993739503" sldId="2147484050"/>
              <pc:sldLayoutMk cId="59776" sldId="2147484234"/>
              <ac:spMk id="8" creationId="{F0338E16-D20C-B7FA-8AC3-9C439351E1DA}"/>
            </ac:spMkLst>
          </pc:spChg>
          <pc:spChg chg="mod">
            <ac:chgData name="Teodor Irkliienko" userId="6b0899d4-add2-49c3-ac2e-b52b0c51218a" providerId="ADAL" clId="{74060077-5E89-334C-B3EF-DC0FC11211E6}" dt="2023-07-13T17:25:23.458" v="220" actId="207"/>
            <ac:spMkLst>
              <pc:docMk/>
              <pc:sldMasterMk cId="993739503" sldId="2147484050"/>
              <pc:sldLayoutMk cId="59776" sldId="2147484234"/>
              <ac:spMk id="9" creationId="{DBBECED4-4691-EAD7-0FFE-7393254BBDC9}"/>
            </ac:spMkLst>
          </pc:spChg>
          <pc:spChg chg="mod">
            <ac:chgData name="Teodor Irkliienko" userId="6b0899d4-add2-49c3-ac2e-b52b0c51218a" providerId="ADAL" clId="{74060077-5E89-334C-B3EF-DC0FC11211E6}" dt="2023-07-13T17:25:23.458" v="220" actId="207"/>
            <ac:spMkLst>
              <pc:docMk/>
              <pc:sldMasterMk cId="993739503" sldId="2147484050"/>
              <pc:sldLayoutMk cId="59776" sldId="2147484234"/>
              <ac:spMk id="10" creationId="{31E7CDA2-C04C-57C2-B779-676BA576EFB7}"/>
            </ac:spMkLst>
          </pc:spChg>
          <pc:spChg chg="mod">
            <ac:chgData name="Teodor Irkliienko" userId="6b0899d4-add2-49c3-ac2e-b52b0c51218a" providerId="ADAL" clId="{74060077-5E89-334C-B3EF-DC0FC11211E6}" dt="2023-07-13T17:25:27.123" v="221" actId="207"/>
            <ac:spMkLst>
              <pc:docMk/>
              <pc:sldMasterMk cId="993739503" sldId="2147484050"/>
              <pc:sldLayoutMk cId="59776" sldId="2147484234"/>
              <ac:spMk id="11" creationId="{D8E4791D-EB66-3EB0-E97B-4F315F0E9249}"/>
            </ac:spMkLst>
          </pc:spChg>
          <pc:spChg chg="mod">
            <ac:chgData name="Teodor Irkliienko" userId="6b0899d4-add2-49c3-ac2e-b52b0c51218a" providerId="ADAL" clId="{74060077-5E89-334C-B3EF-DC0FC11211E6}" dt="2023-07-13T17:25:23.458" v="220" actId="207"/>
            <ac:spMkLst>
              <pc:docMk/>
              <pc:sldMasterMk cId="993739503" sldId="2147484050"/>
              <pc:sldLayoutMk cId="59776" sldId="2147484234"/>
              <ac:spMk id="14" creationId="{E6B141DB-BB5A-9CCF-6E8E-737B235FA2D7}"/>
            </ac:spMkLst>
          </pc:spChg>
          <pc:spChg chg="mod">
            <ac:chgData name="Teodor Irkliienko" userId="6b0899d4-add2-49c3-ac2e-b52b0c51218a" providerId="ADAL" clId="{74060077-5E89-334C-B3EF-DC0FC11211E6}" dt="2023-07-13T17:25:23.458" v="220" actId="207"/>
            <ac:spMkLst>
              <pc:docMk/>
              <pc:sldMasterMk cId="993739503" sldId="2147484050"/>
              <pc:sldLayoutMk cId="59776" sldId="2147484234"/>
              <ac:spMk id="16" creationId="{5A66D88E-80F4-1365-4E17-69F78707BE47}"/>
            </ac:spMkLst>
          </pc:spChg>
          <pc:spChg chg="mod">
            <ac:chgData name="Teodor Irkliienko" userId="6b0899d4-add2-49c3-ac2e-b52b0c51218a" providerId="ADAL" clId="{74060077-5E89-334C-B3EF-DC0FC11211E6}" dt="2023-07-13T17:25:23.458" v="220" actId="207"/>
            <ac:spMkLst>
              <pc:docMk/>
              <pc:sldMasterMk cId="993739503" sldId="2147484050"/>
              <pc:sldLayoutMk cId="59776" sldId="2147484234"/>
              <ac:spMk id="17" creationId="{6DAFD4C9-E6EA-68B1-AE47-8BEF8A00F2D7}"/>
            </ac:spMkLst>
          </pc:spChg>
        </pc:sldLayoutChg>
        <pc:sldLayoutChg chg="modSp add mod modTransition setBg">
          <pc:chgData name="Teodor Irkliienko" userId="6b0899d4-add2-49c3-ac2e-b52b0c51218a" providerId="ADAL" clId="{74060077-5E89-334C-B3EF-DC0FC11211E6}" dt="2023-07-13T17:26:05.316" v="227" actId="242"/>
          <pc:sldLayoutMkLst>
            <pc:docMk/>
            <pc:sldMasterMk cId="993739503" sldId="2147484050"/>
            <pc:sldLayoutMk cId="4214263683" sldId="2147484235"/>
          </pc:sldLayoutMkLst>
          <pc:spChg chg="mod">
            <ac:chgData name="Teodor Irkliienko" userId="6b0899d4-add2-49c3-ac2e-b52b0c51218a" providerId="ADAL" clId="{74060077-5E89-334C-B3EF-DC0FC11211E6}" dt="2023-07-13T17:26:05.316" v="227" actId="242"/>
            <ac:spMkLst>
              <pc:docMk/>
              <pc:sldMasterMk cId="993739503" sldId="2147484050"/>
              <pc:sldLayoutMk cId="4214263683" sldId="2147484235"/>
              <ac:spMk id="2" creationId="{FD4DACF1-7430-CC11-95B6-3D93BD0B27AB}"/>
            </ac:spMkLst>
          </pc:spChg>
          <pc:spChg chg="mod">
            <ac:chgData name="Teodor Irkliienko" userId="6b0899d4-add2-49c3-ac2e-b52b0c51218a" providerId="ADAL" clId="{74060077-5E89-334C-B3EF-DC0FC11211E6}" dt="2023-07-13T17:25:58.807" v="226" actId="207"/>
            <ac:spMkLst>
              <pc:docMk/>
              <pc:sldMasterMk cId="993739503" sldId="2147484050"/>
              <pc:sldLayoutMk cId="4214263683" sldId="2147484235"/>
              <ac:spMk id="3" creationId="{31ACCC7C-C67A-D9C6-C35F-F97C381B6ACA}"/>
            </ac:spMkLst>
          </pc:spChg>
          <pc:spChg chg="mod">
            <ac:chgData name="Teodor Irkliienko" userId="6b0899d4-add2-49c3-ac2e-b52b0c51218a" providerId="ADAL" clId="{74060077-5E89-334C-B3EF-DC0FC11211E6}" dt="2023-07-13T17:25:58.807" v="226" actId="207"/>
            <ac:spMkLst>
              <pc:docMk/>
              <pc:sldMasterMk cId="993739503" sldId="2147484050"/>
              <pc:sldLayoutMk cId="4214263683" sldId="2147484235"/>
              <ac:spMk id="4" creationId="{3715EF3B-340B-849C-FF48-51AE6597B690}"/>
            </ac:spMkLst>
          </pc:spChg>
          <pc:spChg chg="mod">
            <ac:chgData name="Teodor Irkliienko" userId="6b0899d4-add2-49c3-ac2e-b52b0c51218a" providerId="ADAL" clId="{74060077-5E89-334C-B3EF-DC0FC11211E6}" dt="2023-07-13T17:25:58.807" v="226" actId="207"/>
            <ac:spMkLst>
              <pc:docMk/>
              <pc:sldMasterMk cId="993739503" sldId="2147484050"/>
              <pc:sldLayoutMk cId="4214263683" sldId="2147484235"/>
              <ac:spMk id="5" creationId="{C9677518-0E36-0B5C-A00B-910B86DD0D70}"/>
            </ac:spMkLst>
          </pc:spChg>
          <pc:spChg chg="mod">
            <ac:chgData name="Teodor Irkliienko" userId="6b0899d4-add2-49c3-ac2e-b52b0c51218a" providerId="ADAL" clId="{74060077-5E89-334C-B3EF-DC0FC11211E6}" dt="2023-07-13T17:25:58.807" v="226" actId="207"/>
            <ac:spMkLst>
              <pc:docMk/>
              <pc:sldMasterMk cId="993739503" sldId="2147484050"/>
              <pc:sldLayoutMk cId="4214263683" sldId="2147484235"/>
              <ac:spMk id="6" creationId="{F3E9C481-E319-5DDA-B05E-2C7EBB7EB7E0}"/>
            </ac:spMkLst>
          </pc:spChg>
          <pc:spChg chg="mod">
            <ac:chgData name="Teodor Irkliienko" userId="6b0899d4-add2-49c3-ac2e-b52b0c51218a" providerId="ADAL" clId="{74060077-5E89-334C-B3EF-DC0FC11211E6}" dt="2023-07-13T17:25:58.807" v="226" actId="207"/>
            <ac:spMkLst>
              <pc:docMk/>
              <pc:sldMasterMk cId="993739503" sldId="2147484050"/>
              <pc:sldLayoutMk cId="4214263683" sldId="2147484235"/>
              <ac:spMk id="9" creationId="{2E5FF144-6C53-BFDA-C9D9-CE20106A038F}"/>
            </ac:spMkLst>
          </pc:spChg>
        </pc:sldLayoutChg>
      </pc:sldMasterChg>
      <pc:sldMasterChg chg="addSldLayout delSldLayout modSldLayout sldLayoutOrd">
        <pc:chgData name="Teodor Irkliienko" userId="6b0899d4-add2-49c3-ac2e-b52b0c51218a" providerId="ADAL" clId="{74060077-5E89-334C-B3EF-DC0FC11211E6}" dt="2023-07-17T14:49:37.047" v="2505" actId="2696"/>
        <pc:sldMasterMkLst>
          <pc:docMk/>
          <pc:sldMasterMk cId="4022156465" sldId="2147484171"/>
        </pc:sldMasterMkLst>
        <pc:sldLayoutChg chg="modSp mod ord">
          <pc:chgData name="Teodor Irkliienko" userId="6b0899d4-add2-49c3-ac2e-b52b0c51218a" providerId="ADAL" clId="{74060077-5E89-334C-B3EF-DC0FC11211E6}" dt="2023-07-13T16:13:19.648" v="158" actId="20578"/>
          <pc:sldLayoutMkLst>
            <pc:docMk/>
            <pc:sldMasterMk cId="993739503" sldId="2147484050"/>
            <pc:sldLayoutMk cId="198744285" sldId="2147484067"/>
          </pc:sldLayoutMkLst>
          <pc:spChg chg="mod">
            <ac:chgData name="Teodor Irkliienko" userId="6b0899d4-add2-49c3-ac2e-b52b0c51218a" providerId="ADAL" clId="{74060077-5E89-334C-B3EF-DC0FC11211E6}" dt="2023-07-13T16:13:19.648" v="158" actId="20578"/>
            <ac:spMkLst>
              <pc:docMk/>
              <pc:sldMasterMk cId="993739503" sldId="2147484050"/>
              <pc:sldLayoutMk cId="198744285" sldId="2147484067"/>
              <ac:spMk id="2" creationId="{E055866F-C082-4D99-5B4E-3C63986AACF0}"/>
            </ac:spMkLst>
          </pc:spChg>
          <pc:spChg chg="mod">
            <ac:chgData name="Teodor Irkliienko" userId="6b0899d4-add2-49c3-ac2e-b52b0c51218a" providerId="ADAL" clId="{74060077-5E89-334C-B3EF-DC0FC11211E6}" dt="2023-07-13T16:13:19.648" v="158" actId="20578"/>
            <ac:spMkLst>
              <pc:docMk/>
              <pc:sldMasterMk cId="993739503" sldId="2147484050"/>
              <pc:sldLayoutMk cId="198744285" sldId="2147484067"/>
              <ac:spMk id="5" creationId="{0892A38E-DB30-CF79-A5B5-0EC6FE038BA6}"/>
            </ac:spMkLst>
          </pc:spChg>
          <pc:spChg chg="mod">
            <ac:chgData name="Teodor Irkliienko" userId="6b0899d4-add2-49c3-ac2e-b52b0c51218a" providerId="ADAL" clId="{74060077-5E89-334C-B3EF-DC0FC11211E6}" dt="2023-07-13T16:13:19.648" v="158" actId="20578"/>
            <ac:spMkLst>
              <pc:docMk/>
              <pc:sldMasterMk cId="993739503" sldId="2147484050"/>
              <pc:sldLayoutMk cId="198744285" sldId="2147484067"/>
              <ac:spMk id="7" creationId="{485DA047-547A-0842-A6E4-A652CD456599}"/>
            </ac:spMkLst>
          </pc:spChg>
          <pc:spChg chg="mod">
            <ac:chgData name="Teodor Irkliienko" userId="6b0899d4-add2-49c3-ac2e-b52b0c51218a" providerId="ADAL" clId="{74060077-5E89-334C-B3EF-DC0FC11211E6}" dt="2023-07-13T16:13:19.648" v="158" actId="20578"/>
            <ac:spMkLst>
              <pc:docMk/>
              <pc:sldMasterMk cId="993739503" sldId="2147484050"/>
              <pc:sldLayoutMk cId="198744285" sldId="2147484067"/>
              <ac:spMk id="8" creationId="{66497A74-C5CD-1385-9639-CA14C03FB104}"/>
            </ac:spMkLst>
          </pc:spChg>
          <pc:spChg chg="mod">
            <ac:chgData name="Teodor Irkliienko" userId="6b0899d4-add2-49c3-ac2e-b52b0c51218a" providerId="ADAL" clId="{74060077-5E89-334C-B3EF-DC0FC11211E6}" dt="2023-07-13T16:13:19.648" v="158" actId="20578"/>
            <ac:spMkLst>
              <pc:docMk/>
              <pc:sldMasterMk cId="993739503" sldId="2147484050"/>
              <pc:sldLayoutMk cId="198744285" sldId="2147484067"/>
              <ac:spMk id="14" creationId="{C0675C4A-D9A4-1E02-3EA2-91543FBB5E70}"/>
            </ac:spMkLst>
          </pc:spChg>
          <pc:spChg chg="mod">
            <ac:chgData name="Teodor Irkliienko" userId="6b0899d4-add2-49c3-ac2e-b52b0c51218a" providerId="ADAL" clId="{74060077-5E89-334C-B3EF-DC0FC11211E6}" dt="2023-07-13T16:13:19.648" v="158" actId="20578"/>
            <ac:spMkLst>
              <pc:docMk/>
              <pc:sldMasterMk cId="993739503" sldId="2147484050"/>
              <pc:sldLayoutMk cId="198744285" sldId="2147484067"/>
              <ac:spMk id="18" creationId="{9EB4AE85-0F02-5C55-08C2-B0140E9D257E}"/>
            </ac:spMkLst>
          </pc:spChg>
          <pc:spChg chg="mod">
            <ac:chgData name="Teodor Irkliienko" userId="6b0899d4-add2-49c3-ac2e-b52b0c51218a" providerId="ADAL" clId="{74060077-5E89-334C-B3EF-DC0FC11211E6}" dt="2023-07-13T16:13:19.648" v="158" actId="20578"/>
            <ac:spMkLst>
              <pc:docMk/>
              <pc:sldMasterMk cId="993739503" sldId="2147484050"/>
              <pc:sldLayoutMk cId="198744285" sldId="2147484067"/>
              <ac:spMk id="20" creationId="{03CE0690-30B8-D5A7-67CF-262217A974F3}"/>
            </ac:spMkLst>
          </pc:spChg>
          <pc:spChg chg="mod">
            <ac:chgData name="Teodor Irkliienko" userId="6b0899d4-add2-49c3-ac2e-b52b0c51218a" providerId="ADAL" clId="{74060077-5E89-334C-B3EF-DC0FC11211E6}" dt="2023-07-13T16:13:19.648" v="158" actId="20578"/>
            <ac:spMkLst>
              <pc:docMk/>
              <pc:sldMasterMk cId="993739503" sldId="2147484050"/>
              <pc:sldLayoutMk cId="198744285" sldId="2147484067"/>
              <ac:spMk id="21" creationId="{098EDDB7-B424-017D-C031-094E73D4E03E}"/>
            </ac:spMkLst>
          </pc:spChg>
          <pc:spChg chg="mod">
            <ac:chgData name="Teodor Irkliienko" userId="6b0899d4-add2-49c3-ac2e-b52b0c51218a" providerId="ADAL" clId="{74060077-5E89-334C-B3EF-DC0FC11211E6}" dt="2023-07-13T16:13:19.648" v="158" actId="20578"/>
            <ac:spMkLst>
              <pc:docMk/>
              <pc:sldMasterMk cId="993739503" sldId="2147484050"/>
              <pc:sldLayoutMk cId="198744285" sldId="2147484067"/>
              <ac:spMk id="22" creationId="{3415EB96-602E-D431-3713-AB005A9D7BA6}"/>
            </ac:spMkLst>
          </pc:spChg>
        </pc:sldLayoutChg>
        <pc:sldLayoutChg chg="modSp mod">
          <pc:chgData name="Teodor Irkliienko" userId="6b0899d4-add2-49c3-ac2e-b52b0c51218a" providerId="ADAL" clId="{74060077-5E89-334C-B3EF-DC0FC11211E6}" dt="2023-07-17T14:47:40.953" v="2498" actId="20577"/>
          <pc:sldLayoutMkLst>
            <pc:docMk/>
            <pc:sldMasterMk cId="4022156465" sldId="2147484171"/>
            <pc:sldLayoutMk cId="3133033987" sldId="2147484193"/>
          </pc:sldLayoutMkLst>
          <pc:spChg chg="mod">
            <ac:chgData name="Teodor Irkliienko" userId="6b0899d4-add2-49c3-ac2e-b52b0c51218a" providerId="ADAL" clId="{74060077-5E89-334C-B3EF-DC0FC11211E6}" dt="2023-07-17T14:47:40.953" v="2498" actId="20577"/>
            <ac:spMkLst>
              <pc:docMk/>
              <pc:sldMasterMk cId="4022156465" sldId="2147484171"/>
              <pc:sldLayoutMk cId="3133033987" sldId="2147484193"/>
              <ac:spMk id="4" creationId="{DFF23414-AC3C-88F5-A97A-13516DC6CD97}"/>
            </ac:spMkLst>
          </pc:spChg>
        </pc:sldLayoutChg>
        <pc:sldLayoutChg chg="modSp add del mod modTransition setBg">
          <pc:chgData name="Teodor Irkliienko" userId="6b0899d4-add2-49c3-ac2e-b52b0c51218a" providerId="ADAL" clId="{74060077-5E89-334C-B3EF-DC0FC11211E6}" dt="2023-07-17T14:49:37.047" v="2505" actId="2696"/>
          <pc:sldLayoutMkLst>
            <pc:docMk/>
            <pc:sldMasterMk cId="4022156465" sldId="2147484171"/>
            <pc:sldLayoutMk cId="25991984" sldId="2147484231"/>
          </pc:sldLayoutMkLst>
          <pc:spChg chg="mod">
            <ac:chgData name="Teodor Irkliienko" userId="6b0899d4-add2-49c3-ac2e-b52b0c51218a" providerId="ADAL" clId="{74060077-5E89-334C-B3EF-DC0FC11211E6}" dt="2023-07-17T14:48:36.446" v="2502" actId="207"/>
            <ac:spMkLst>
              <pc:docMk/>
              <pc:sldMasterMk cId="4022156465" sldId="2147484171"/>
              <pc:sldLayoutMk cId="25991984" sldId="2147484231"/>
              <ac:spMk id="3" creationId="{CD89B570-B05F-3519-4E0D-EA595E581B22}"/>
            </ac:spMkLst>
          </pc:spChg>
          <pc:spChg chg="mod">
            <ac:chgData name="Teodor Irkliienko" userId="6b0899d4-add2-49c3-ac2e-b52b0c51218a" providerId="ADAL" clId="{74060077-5E89-334C-B3EF-DC0FC11211E6}" dt="2023-07-17T14:48:36.446" v="2502" actId="207"/>
            <ac:spMkLst>
              <pc:docMk/>
              <pc:sldMasterMk cId="4022156465" sldId="2147484171"/>
              <pc:sldLayoutMk cId="25991984" sldId="2147484231"/>
              <ac:spMk id="5" creationId="{978B5CA0-90A1-5E22-CC4A-E7BB1682039C}"/>
            </ac:spMkLst>
          </pc:spChg>
        </pc:sldLayoutChg>
        <pc:sldLayoutChg chg="add del mod modTransition">
          <pc:chgData name="Teodor Irkliienko" userId="6b0899d4-add2-49c3-ac2e-b52b0c51218a" providerId="ADAL" clId="{74060077-5E89-334C-B3EF-DC0FC11211E6}" dt="2023-07-13T16:13:49.699" v="160" actId="2696"/>
          <pc:sldLayoutMkLst>
            <pc:docMk/>
            <pc:sldMasterMk cId="4022156465" sldId="2147484171"/>
            <pc:sldLayoutMk cId="1560542131" sldId="2147484231"/>
          </pc:sldLayoutMkLst>
        </pc:sldLayoutChg>
      </pc:sldMasterChg>
      <pc:sldMasterChg chg="sldLayoutOrd">
        <pc:chgData name="Teodor Irkliienko" userId="6b0899d4-add2-49c3-ac2e-b52b0c51218a" providerId="ADAL" clId="{74060077-5E89-334C-B3EF-DC0FC11211E6}" dt="2023-07-13T16:15:46.327" v="175" actId="20578"/>
        <pc:sldMasterMkLst>
          <pc:docMk/>
          <pc:sldMasterMk cId="3294776196" sldId="2147484176"/>
        </pc:sldMasterMkLst>
      </pc:sldMasterChg>
      <pc:sldMasterChg chg="modSldLayout sldLayoutOrd">
        <pc:chgData name="Teodor Irkliienko" userId="6b0899d4-add2-49c3-ac2e-b52b0c51218a" providerId="ADAL" clId="{74060077-5E89-334C-B3EF-DC0FC11211E6}" dt="2023-07-14T09:14:44.740" v="1722" actId="3064"/>
        <pc:sldMasterMkLst>
          <pc:docMk/>
          <pc:sldMasterMk cId="1544808713" sldId="2147484192"/>
        </pc:sldMasterMkLst>
        <pc:sldLayoutChg chg="addSp delSp modSp mod">
          <pc:chgData name="Teodor Irkliienko" userId="6b0899d4-add2-49c3-ac2e-b52b0c51218a" providerId="ADAL" clId="{74060077-5E89-334C-B3EF-DC0FC11211E6}" dt="2023-07-14T07:27:19.191" v="1184" actId="3064"/>
          <pc:sldLayoutMkLst>
            <pc:docMk/>
            <pc:sldMasterMk cId="1544808713" sldId="2147484192"/>
            <pc:sldLayoutMk cId="2755054572" sldId="2147483652"/>
          </pc:sldLayoutMkLst>
          <pc:spChg chg="del">
            <ac:chgData name="Teodor Irkliienko" userId="6b0899d4-add2-49c3-ac2e-b52b0c51218a" providerId="ADAL" clId="{74060077-5E89-334C-B3EF-DC0FC11211E6}" dt="2023-07-13T17:36:27.983" v="382" actId="478"/>
            <ac:spMkLst>
              <pc:docMk/>
              <pc:sldMasterMk cId="1544808713" sldId="2147484192"/>
              <pc:sldLayoutMk cId="2755054572" sldId="2147483652"/>
              <ac:spMk id="3" creationId="{560761AD-7DBB-418F-0D70-92E148580F99}"/>
            </ac:spMkLst>
          </pc:spChg>
          <pc:spChg chg="add mod">
            <ac:chgData name="Teodor Irkliienko" userId="6b0899d4-add2-49c3-ac2e-b52b0c51218a" providerId="ADAL" clId="{74060077-5E89-334C-B3EF-DC0FC11211E6}" dt="2023-07-13T17:36:28.329" v="383"/>
            <ac:spMkLst>
              <pc:docMk/>
              <pc:sldMasterMk cId="1544808713" sldId="2147484192"/>
              <pc:sldLayoutMk cId="2755054572" sldId="2147483652"/>
              <ac:spMk id="4" creationId="{7C3DEDE2-59E7-6C80-6A27-DFCF23C38855}"/>
            </ac:spMkLst>
          </pc:spChg>
          <pc:spChg chg="mod">
            <ac:chgData name="Teodor Irkliienko" userId="6b0899d4-add2-49c3-ac2e-b52b0c51218a" providerId="ADAL" clId="{74060077-5E89-334C-B3EF-DC0FC11211E6}" dt="2023-07-14T07:27:19.191" v="1184" actId="3064"/>
            <ac:spMkLst>
              <pc:docMk/>
              <pc:sldMasterMk cId="1544808713" sldId="2147484192"/>
              <pc:sldLayoutMk cId="2755054572" sldId="2147483652"/>
              <ac:spMk id="6" creationId="{F3E9C481-E319-5DDA-B05E-2C7EBB7EB7E0}"/>
            </ac:spMkLst>
          </pc:spChg>
        </pc:sldLayoutChg>
        <pc:sldLayoutChg chg="addSp delSp modSp mod">
          <pc:chgData name="Teodor Irkliienko" userId="6b0899d4-add2-49c3-ac2e-b52b0c51218a" providerId="ADAL" clId="{74060077-5E89-334C-B3EF-DC0FC11211E6}" dt="2023-07-13T17:36:19.450" v="379"/>
          <pc:sldLayoutMkLst>
            <pc:docMk/>
            <pc:sldMasterMk cId="1544808713" sldId="2147484192"/>
            <pc:sldLayoutMk cId="1142415453" sldId="2147484031"/>
          </pc:sldLayoutMkLst>
          <pc:spChg chg="add mod">
            <ac:chgData name="Teodor Irkliienko" userId="6b0899d4-add2-49c3-ac2e-b52b0c51218a" providerId="ADAL" clId="{74060077-5E89-334C-B3EF-DC0FC11211E6}" dt="2023-07-13T17:36:19.450" v="379"/>
            <ac:spMkLst>
              <pc:docMk/>
              <pc:sldMasterMk cId="1544808713" sldId="2147484192"/>
              <pc:sldLayoutMk cId="1142415453" sldId="2147484031"/>
              <ac:spMk id="4" creationId="{9CFBA168-0043-4B26-72D6-2FD5BE615105}"/>
            </ac:spMkLst>
          </pc:spChg>
          <pc:spChg chg="del">
            <ac:chgData name="Teodor Irkliienko" userId="6b0899d4-add2-49c3-ac2e-b52b0c51218a" providerId="ADAL" clId="{74060077-5E89-334C-B3EF-DC0FC11211E6}" dt="2023-07-13T17:36:19.108" v="378" actId="478"/>
            <ac:spMkLst>
              <pc:docMk/>
              <pc:sldMasterMk cId="1544808713" sldId="2147484192"/>
              <pc:sldLayoutMk cId="1142415453" sldId="2147484031"/>
              <ac:spMk id="5" creationId="{9B51F63F-C7A7-B59F-D063-F4027611E9BB}"/>
            </ac:spMkLst>
          </pc:spChg>
        </pc:sldLayoutChg>
        <pc:sldLayoutChg chg="modSp mod">
          <pc:chgData name="Teodor Irkliienko" userId="6b0899d4-add2-49c3-ac2e-b52b0c51218a" providerId="ADAL" clId="{74060077-5E89-334C-B3EF-DC0FC11211E6}" dt="2023-07-13T17:35:30.898" v="359" actId="20577"/>
          <pc:sldLayoutMkLst>
            <pc:docMk/>
            <pc:sldMasterMk cId="1544808713" sldId="2147484192"/>
            <pc:sldLayoutMk cId="164488394" sldId="2147484033"/>
          </pc:sldLayoutMkLst>
          <pc:spChg chg="mod">
            <ac:chgData name="Teodor Irkliienko" userId="6b0899d4-add2-49c3-ac2e-b52b0c51218a" providerId="ADAL" clId="{74060077-5E89-334C-B3EF-DC0FC11211E6}" dt="2023-07-13T17:35:30.898" v="359" actId="20577"/>
            <ac:spMkLst>
              <pc:docMk/>
              <pc:sldMasterMk cId="1544808713" sldId="2147484192"/>
              <pc:sldLayoutMk cId="164488394" sldId="2147484033"/>
              <ac:spMk id="3" creationId="{9304AC6C-4EBC-114B-61EE-7BA1C123E5E6}"/>
            </ac:spMkLst>
          </pc:spChg>
        </pc:sldLayoutChg>
        <pc:sldLayoutChg chg="addSp delSp modSp mod">
          <pc:chgData name="Teodor Irkliienko" userId="6b0899d4-add2-49c3-ac2e-b52b0c51218a" providerId="ADAL" clId="{74060077-5E89-334C-B3EF-DC0FC11211E6}" dt="2023-07-13T17:36:06.069" v="373"/>
          <pc:sldLayoutMkLst>
            <pc:docMk/>
            <pc:sldMasterMk cId="1544808713" sldId="2147484192"/>
            <pc:sldLayoutMk cId="320568286" sldId="2147484034"/>
          </pc:sldLayoutMkLst>
          <pc:spChg chg="del">
            <ac:chgData name="Teodor Irkliienko" userId="6b0899d4-add2-49c3-ac2e-b52b0c51218a" providerId="ADAL" clId="{74060077-5E89-334C-B3EF-DC0FC11211E6}" dt="2023-07-13T17:36:05.676" v="372" actId="478"/>
            <ac:spMkLst>
              <pc:docMk/>
              <pc:sldMasterMk cId="1544808713" sldId="2147484192"/>
              <pc:sldLayoutMk cId="320568286" sldId="2147484034"/>
              <ac:spMk id="3" creationId="{9E0C2C8E-085D-B884-CBB3-46A1C652E45F}"/>
            </ac:spMkLst>
          </pc:spChg>
          <pc:spChg chg="add mod">
            <ac:chgData name="Teodor Irkliienko" userId="6b0899d4-add2-49c3-ac2e-b52b0c51218a" providerId="ADAL" clId="{74060077-5E89-334C-B3EF-DC0FC11211E6}" dt="2023-07-13T17:36:06.069" v="373"/>
            <ac:spMkLst>
              <pc:docMk/>
              <pc:sldMasterMk cId="1544808713" sldId="2147484192"/>
              <pc:sldLayoutMk cId="320568286" sldId="2147484034"/>
              <ac:spMk id="5" creationId="{CF993575-146E-B50F-FA23-42A48E117016}"/>
            </ac:spMkLst>
          </pc:spChg>
        </pc:sldLayoutChg>
        <pc:sldLayoutChg chg="addSp delSp modSp mod">
          <pc:chgData name="Teodor Irkliienko" userId="6b0899d4-add2-49c3-ac2e-b52b0c51218a" providerId="ADAL" clId="{74060077-5E89-334C-B3EF-DC0FC11211E6}" dt="2023-07-13T17:35:39.629" v="361"/>
          <pc:sldLayoutMkLst>
            <pc:docMk/>
            <pc:sldMasterMk cId="1544808713" sldId="2147484192"/>
            <pc:sldLayoutMk cId="4252781940" sldId="2147484036"/>
          </pc:sldLayoutMkLst>
          <pc:spChg chg="add mod">
            <ac:chgData name="Teodor Irkliienko" userId="6b0899d4-add2-49c3-ac2e-b52b0c51218a" providerId="ADAL" clId="{74060077-5E89-334C-B3EF-DC0FC11211E6}" dt="2023-07-13T17:35:39.629" v="361"/>
            <ac:spMkLst>
              <pc:docMk/>
              <pc:sldMasterMk cId="1544808713" sldId="2147484192"/>
              <pc:sldLayoutMk cId="4252781940" sldId="2147484036"/>
              <ac:spMk id="3" creationId="{8569ABA7-AB39-5419-942D-08F39F8CBD65}"/>
            </ac:spMkLst>
          </pc:spChg>
          <pc:spChg chg="del">
            <ac:chgData name="Teodor Irkliienko" userId="6b0899d4-add2-49c3-ac2e-b52b0c51218a" providerId="ADAL" clId="{74060077-5E89-334C-B3EF-DC0FC11211E6}" dt="2023-07-13T17:35:39.077" v="360" actId="478"/>
            <ac:spMkLst>
              <pc:docMk/>
              <pc:sldMasterMk cId="1544808713" sldId="2147484192"/>
              <pc:sldLayoutMk cId="4252781940" sldId="2147484036"/>
              <ac:spMk id="4" creationId="{C3128E36-CAA8-5198-1D63-AD1C76324106}"/>
            </ac:spMkLst>
          </pc:spChg>
        </pc:sldLayoutChg>
        <pc:sldLayoutChg chg="addSp delSp modSp mod">
          <pc:chgData name="Teodor Irkliienko" userId="6b0899d4-add2-49c3-ac2e-b52b0c51218a" providerId="ADAL" clId="{74060077-5E89-334C-B3EF-DC0FC11211E6}" dt="2023-07-13T17:35:44.372" v="363"/>
          <pc:sldLayoutMkLst>
            <pc:docMk/>
            <pc:sldMasterMk cId="1544808713" sldId="2147484192"/>
            <pc:sldLayoutMk cId="2029622871" sldId="2147484037"/>
          </pc:sldLayoutMkLst>
          <pc:spChg chg="add mod">
            <ac:chgData name="Teodor Irkliienko" userId="6b0899d4-add2-49c3-ac2e-b52b0c51218a" providerId="ADAL" clId="{74060077-5E89-334C-B3EF-DC0FC11211E6}" dt="2023-07-13T17:35:44.372" v="363"/>
            <ac:spMkLst>
              <pc:docMk/>
              <pc:sldMasterMk cId="1544808713" sldId="2147484192"/>
              <pc:sldLayoutMk cId="2029622871" sldId="2147484037"/>
              <ac:spMk id="5" creationId="{88CEFBAE-D1F1-A412-8C0D-4A2A4EAC8729}"/>
            </ac:spMkLst>
          </pc:spChg>
          <pc:spChg chg="del">
            <ac:chgData name="Teodor Irkliienko" userId="6b0899d4-add2-49c3-ac2e-b52b0c51218a" providerId="ADAL" clId="{74060077-5E89-334C-B3EF-DC0FC11211E6}" dt="2023-07-13T17:35:43.917" v="362" actId="478"/>
            <ac:spMkLst>
              <pc:docMk/>
              <pc:sldMasterMk cId="1544808713" sldId="2147484192"/>
              <pc:sldLayoutMk cId="2029622871" sldId="2147484037"/>
              <ac:spMk id="6" creationId="{A2C34475-43E3-608F-DB2A-EA0BD083BD3F}"/>
            </ac:spMkLst>
          </pc:spChg>
        </pc:sldLayoutChg>
        <pc:sldLayoutChg chg="addSp delSp modSp mod">
          <pc:chgData name="Teodor Irkliienko" userId="6b0899d4-add2-49c3-ac2e-b52b0c51218a" providerId="ADAL" clId="{74060077-5E89-334C-B3EF-DC0FC11211E6}" dt="2023-07-14T07:33:21.178" v="1456"/>
          <pc:sldLayoutMkLst>
            <pc:docMk/>
            <pc:sldMasterMk cId="1544808713" sldId="2147484192"/>
            <pc:sldLayoutMk cId="1608091643" sldId="2147484122"/>
          </pc:sldLayoutMkLst>
          <pc:spChg chg="del">
            <ac:chgData name="Teodor Irkliienko" userId="6b0899d4-add2-49c3-ac2e-b52b0c51218a" providerId="ADAL" clId="{74060077-5E89-334C-B3EF-DC0FC11211E6}" dt="2023-07-13T17:36:09.750" v="374" actId="478"/>
            <ac:spMkLst>
              <pc:docMk/>
              <pc:sldMasterMk cId="1544808713" sldId="2147484192"/>
              <pc:sldLayoutMk cId="1608091643" sldId="2147484122"/>
              <ac:spMk id="3" creationId="{6779FA13-EF77-2F16-A106-17A9ADFEDFF1}"/>
            </ac:spMkLst>
          </pc:spChg>
          <pc:spChg chg="add mod">
            <ac:chgData name="Teodor Irkliienko" userId="6b0899d4-add2-49c3-ac2e-b52b0c51218a" providerId="ADAL" clId="{74060077-5E89-334C-B3EF-DC0FC11211E6}" dt="2023-07-13T17:36:10.052" v="375"/>
            <ac:spMkLst>
              <pc:docMk/>
              <pc:sldMasterMk cId="1544808713" sldId="2147484192"/>
              <pc:sldLayoutMk cId="1608091643" sldId="2147484122"/>
              <ac:spMk id="6" creationId="{EB8E9CB7-A46C-734A-D294-CE558AAC305F}"/>
            </ac:spMkLst>
          </pc:spChg>
          <pc:spChg chg="mod">
            <ac:chgData name="Teodor Irkliienko" userId="6b0899d4-add2-49c3-ac2e-b52b0c51218a" providerId="ADAL" clId="{74060077-5E89-334C-B3EF-DC0FC11211E6}" dt="2023-07-14T07:33:15.563" v="1455"/>
            <ac:spMkLst>
              <pc:docMk/>
              <pc:sldMasterMk cId="1544808713" sldId="2147484192"/>
              <pc:sldLayoutMk cId="1608091643" sldId="2147484122"/>
              <ac:spMk id="12" creationId="{26064743-8443-7627-4535-F7451E8CBCCC}"/>
            </ac:spMkLst>
          </pc:spChg>
          <pc:spChg chg="mod">
            <ac:chgData name="Teodor Irkliienko" userId="6b0899d4-add2-49c3-ac2e-b52b0c51218a" providerId="ADAL" clId="{74060077-5E89-334C-B3EF-DC0FC11211E6}" dt="2023-07-14T07:33:21.178" v="1456"/>
            <ac:spMkLst>
              <pc:docMk/>
              <pc:sldMasterMk cId="1544808713" sldId="2147484192"/>
              <pc:sldLayoutMk cId="1608091643" sldId="2147484122"/>
              <ac:spMk id="16" creationId="{7D7629C8-5780-8842-49C0-03F2B7B1D795}"/>
            </ac:spMkLst>
          </pc:spChg>
        </pc:sldLayoutChg>
        <pc:sldLayoutChg chg="addSp delSp modSp mod">
          <pc:chgData name="Teodor Irkliienko" userId="6b0899d4-add2-49c3-ac2e-b52b0c51218a" providerId="ADAL" clId="{74060077-5E89-334C-B3EF-DC0FC11211E6}" dt="2023-07-13T17:35:55.756" v="369"/>
          <pc:sldLayoutMkLst>
            <pc:docMk/>
            <pc:sldMasterMk cId="1544808713" sldId="2147484192"/>
            <pc:sldLayoutMk cId="1734898655" sldId="2147484123"/>
          </pc:sldLayoutMkLst>
          <pc:spChg chg="add mod">
            <ac:chgData name="Teodor Irkliienko" userId="6b0899d4-add2-49c3-ac2e-b52b0c51218a" providerId="ADAL" clId="{74060077-5E89-334C-B3EF-DC0FC11211E6}" dt="2023-07-13T17:35:55.756" v="369"/>
            <ac:spMkLst>
              <pc:docMk/>
              <pc:sldMasterMk cId="1544808713" sldId="2147484192"/>
              <pc:sldLayoutMk cId="1734898655" sldId="2147484123"/>
              <ac:spMk id="6" creationId="{1ABCAFAA-2FF8-8B48-65F0-7BABD64728E6}"/>
            </ac:spMkLst>
          </pc:spChg>
          <pc:spChg chg="del">
            <ac:chgData name="Teodor Irkliienko" userId="6b0899d4-add2-49c3-ac2e-b52b0c51218a" providerId="ADAL" clId="{74060077-5E89-334C-B3EF-DC0FC11211E6}" dt="2023-07-13T17:35:55.460" v="368" actId="478"/>
            <ac:spMkLst>
              <pc:docMk/>
              <pc:sldMasterMk cId="1544808713" sldId="2147484192"/>
              <pc:sldLayoutMk cId="1734898655" sldId="2147484123"/>
              <ac:spMk id="8" creationId="{730AD99A-D770-C5AC-C436-885B3579E05D}"/>
            </ac:spMkLst>
          </pc:spChg>
        </pc:sldLayoutChg>
        <pc:sldLayoutChg chg="addSp delSp modSp mod">
          <pc:chgData name="Teodor Irkliienko" userId="6b0899d4-add2-49c3-ac2e-b52b0c51218a" providerId="ADAL" clId="{74060077-5E89-334C-B3EF-DC0FC11211E6}" dt="2023-07-14T09:14:44.740" v="1722" actId="3064"/>
          <pc:sldLayoutMkLst>
            <pc:docMk/>
            <pc:sldMasterMk cId="1544808713" sldId="2147484192"/>
            <pc:sldLayoutMk cId="682678475" sldId="2147484124"/>
          </pc:sldLayoutMkLst>
          <pc:spChg chg="add mod">
            <ac:chgData name="Teodor Irkliienko" userId="6b0899d4-add2-49c3-ac2e-b52b0c51218a" providerId="ADAL" clId="{74060077-5E89-334C-B3EF-DC0FC11211E6}" dt="2023-07-13T17:35:52.276" v="367"/>
            <ac:spMkLst>
              <pc:docMk/>
              <pc:sldMasterMk cId="1544808713" sldId="2147484192"/>
              <pc:sldLayoutMk cId="682678475" sldId="2147484124"/>
              <ac:spMk id="2" creationId="{21CB483D-BC1F-8C48-D684-64155D0A75BB}"/>
            </ac:spMkLst>
          </pc:spChg>
          <pc:spChg chg="del">
            <ac:chgData name="Teodor Irkliienko" userId="6b0899d4-add2-49c3-ac2e-b52b0c51218a" providerId="ADAL" clId="{74060077-5E89-334C-B3EF-DC0FC11211E6}" dt="2023-07-13T17:35:51.910" v="366" actId="478"/>
            <ac:spMkLst>
              <pc:docMk/>
              <pc:sldMasterMk cId="1544808713" sldId="2147484192"/>
              <pc:sldLayoutMk cId="682678475" sldId="2147484124"/>
              <ac:spMk id="6" creationId="{6C1E4E94-5CE5-7D3B-CB83-4F89C3C6D60A}"/>
            </ac:spMkLst>
          </pc:spChg>
          <pc:spChg chg="mod">
            <ac:chgData name="Teodor Irkliienko" userId="6b0899d4-add2-49c3-ac2e-b52b0c51218a" providerId="ADAL" clId="{74060077-5E89-334C-B3EF-DC0FC11211E6}" dt="2023-07-14T09:14:44.740" v="1722" actId="3064"/>
            <ac:spMkLst>
              <pc:docMk/>
              <pc:sldMasterMk cId="1544808713" sldId="2147484192"/>
              <pc:sldLayoutMk cId="682678475" sldId="2147484124"/>
              <ac:spMk id="8" creationId="{20BD471C-BD99-6229-7B4D-02CA739DE9EA}"/>
            </ac:spMkLst>
          </pc:spChg>
        </pc:sldLayoutChg>
        <pc:sldLayoutChg chg="addSp delSp modSp mod">
          <pc:chgData name="Teodor Irkliienko" userId="6b0899d4-add2-49c3-ac2e-b52b0c51218a" providerId="ADAL" clId="{74060077-5E89-334C-B3EF-DC0FC11211E6}" dt="2023-07-13T17:35:48.214" v="365"/>
          <pc:sldLayoutMkLst>
            <pc:docMk/>
            <pc:sldMasterMk cId="1544808713" sldId="2147484192"/>
            <pc:sldLayoutMk cId="2644429166" sldId="2147484125"/>
          </pc:sldLayoutMkLst>
          <pc:spChg chg="del">
            <ac:chgData name="Teodor Irkliienko" userId="6b0899d4-add2-49c3-ac2e-b52b0c51218a" providerId="ADAL" clId="{74060077-5E89-334C-B3EF-DC0FC11211E6}" dt="2023-07-13T17:35:47.857" v="364" actId="478"/>
            <ac:spMkLst>
              <pc:docMk/>
              <pc:sldMasterMk cId="1544808713" sldId="2147484192"/>
              <pc:sldLayoutMk cId="2644429166" sldId="2147484125"/>
              <ac:spMk id="5" creationId="{6D6331F4-C062-283C-5687-93EDE3448A84}"/>
            </ac:spMkLst>
          </pc:spChg>
          <pc:spChg chg="add mod">
            <ac:chgData name="Teodor Irkliienko" userId="6b0899d4-add2-49c3-ac2e-b52b0c51218a" providerId="ADAL" clId="{74060077-5E89-334C-B3EF-DC0FC11211E6}" dt="2023-07-13T17:35:48.214" v="365"/>
            <ac:spMkLst>
              <pc:docMk/>
              <pc:sldMasterMk cId="1544808713" sldId="2147484192"/>
              <pc:sldLayoutMk cId="2644429166" sldId="2147484125"/>
              <ac:spMk id="6" creationId="{A0A84676-13C5-CDB8-F00C-7485E5126CEA}"/>
            </ac:spMkLst>
          </pc:spChg>
        </pc:sldLayoutChg>
        <pc:sldLayoutChg chg="addSp delSp modSp mod">
          <pc:chgData name="Teodor Irkliienko" userId="6b0899d4-add2-49c3-ac2e-b52b0c51218a" providerId="ADAL" clId="{74060077-5E89-334C-B3EF-DC0FC11211E6}" dt="2023-07-13T17:36:14.194" v="377"/>
          <pc:sldLayoutMkLst>
            <pc:docMk/>
            <pc:sldMasterMk cId="1544808713" sldId="2147484192"/>
            <pc:sldLayoutMk cId="677151316" sldId="2147484132"/>
          </pc:sldLayoutMkLst>
          <pc:spChg chg="add mod">
            <ac:chgData name="Teodor Irkliienko" userId="6b0899d4-add2-49c3-ac2e-b52b0c51218a" providerId="ADAL" clId="{74060077-5E89-334C-B3EF-DC0FC11211E6}" dt="2023-07-13T17:36:14.194" v="377"/>
            <ac:spMkLst>
              <pc:docMk/>
              <pc:sldMasterMk cId="1544808713" sldId="2147484192"/>
              <pc:sldLayoutMk cId="677151316" sldId="2147484132"/>
              <ac:spMk id="4" creationId="{82B5F071-F1E6-D719-92B7-7EC524AF8799}"/>
            </ac:spMkLst>
          </pc:spChg>
          <pc:spChg chg="del">
            <ac:chgData name="Teodor Irkliienko" userId="6b0899d4-add2-49c3-ac2e-b52b0c51218a" providerId="ADAL" clId="{74060077-5E89-334C-B3EF-DC0FC11211E6}" dt="2023-07-13T17:36:13.864" v="376" actId="478"/>
            <ac:spMkLst>
              <pc:docMk/>
              <pc:sldMasterMk cId="1544808713" sldId="2147484192"/>
              <pc:sldLayoutMk cId="677151316" sldId="2147484132"/>
              <ac:spMk id="5" creationId="{E10C8FA4-7E88-A0B9-4837-B6D0C4A04D5F}"/>
            </ac:spMkLst>
          </pc:spChg>
        </pc:sldLayoutChg>
        <pc:sldLayoutChg chg="addSp delSp modSp mod">
          <pc:chgData name="Teodor Irkliienko" userId="6b0899d4-add2-49c3-ac2e-b52b0c51218a" providerId="ADAL" clId="{74060077-5E89-334C-B3EF-DC0FC11211E6}" dt="2023-07-13T17:36:00.520" v="371"/>
          <pc:sldLayoutMkLst>
            <pc:docMk/>
            <pc:sldMasterMk cId="1544808713" sldId="2147484192"/>
            <pc:sldLayoutMk cId="1540879591" sldId="2147484133"/>
          </pc:sldLayoutMkLst>
          <pc:spChg chg="del">
            <ac:chgData name="Teodor Irkliienko" userId="6b0899d4-add2-49c3-ac2e-b52b0c51218a" providerId="ADAL" clId="{74060077-5E89-334C-B3EF-DC0FC11211E6}" dt="2023-07-13T17:36:00.154" v="370" actId="478"/>
            <ac:spMkLst>
              <pc:docMk/>
              <pc:sldMasterMk cId="1544808713" sldId="2147484192"/>
              <pc:sldLayoutMk cId="1540879591" sldId="2147484133"/>
              <ac:spMk id="7" creationId="{A6C9913A-889D-ADD2-9B9A-766234614748}"/>
            </ac:spMkLst>
          </pc:spChg>
          <pc:spChg chg="add mod">
            <ac:chgData name="Teodor Irkliienko" userId="6b0899d4-add2-49c3-ac2e-b52b0c51218a" providerId="ADAL" clId="{74060077-5E89-334C-B3EF-DC0FC11211E6}" dt="2023-07-13T17:36:00.520" v="371"/>
            <ac:spMkLst>
              <pc:docMk/>
              <pc:sldMasterMk cId="1544808713" sldId="2147484192"/>
              <pc:sldLayoutMk cId="1540879591" sldId="2147484133"/>
              <ac:spMk id="9" creationId="{3D4FFD40-933F-6BCC-B7D6-3E3B6CB03AB1}"/>
            </ac:spMkLst>
          </pc:spChg>
        </pc:sldLayoutChg>
        <pc:sldLayoutChg chg="addSp delSp modSp mod">
          <pc:chgData name="Teodor Irkliienko" userId="6b0899d4-add2-49c3-ac2e-b52b0c51218a" providerId="ADAL" clId="{74060077-5E89-334C-B3EF-DC0FC11211E6}" dt="2023-07-13T17:36:24.778" v="381"/>
          <pc:sldLayoutMkLst>
            <pc:docMk/>
            <pc:sldMasterMk cId="1544808713" sldId="2147484192"/>
            <pc:sldLayoutMk cId="4160795536" sldId="2147484190"/>
          </pc:sldLayoutMkLst>
          <pc:spChg chg="del">
            <ac:chgData name="Teodor Irkliienko" userId="6b0899d4-add2-49c3-ac2e-b52b0c51218a" providerId="ADAL" clId="{74060077-5E89-334C-B3EF-DC0FC11211E6}" dt="2023-07-13T17:36:24.453" v="380" actId="478"/>
            <ac:spMkLst>
              <pc:docMk/>
              <pc:sldMasterMk cId="1544808713" sldId="2147484192"/>
              <pc:sldLayoutMk cId="4160795536" sldId="2147484190"/>
              <ac:spMk id="2" creationId="{A4BF7C0F-E3D9-1DFC-2A90-393D656C0797}"/>
            </ac:spMkLst>
          </pc:spChg>
          <pc:spChg chg="add mod">
            <ac:chgData name="Teodor Irkliienko" userId="6b0899d4-add2-49c3-ac2e-b52b0c51218a" providerId="ADAL" clId="{74060077-5E89-334C-B3EF-DC0FC11211E6}" dt="2023-07-13T17:36:24.778" v="381"/>
            <ac:spMkLst>
              <pc:docMk/>
              <pc:sldMasterMk cId="1544808713" sldId="2147484192"/>
              <pc:sldLayoutMk cId="4160795536" sldId="2147484190"/>
              <ac:spMk id="3" creationId="{8C99D220-DDC4-63FA-E0D3-736CAF25C455}"/>
            </ac:spMkLst>
          </pc:spChg>
        </pc:sldLayoutChg>
        <pc:sldLayoutChg chg="modSp mod ord">
          <pc:chgData name="Teodor Irkliienko" userId="6b0899d4-add2-49c3-ac2e-b52b0c51218a" providerId="ADAL" clId="{74060077-5E89-334C-B3EF-DC0FC11211E6}" dt="2023-07-13T17:21:49.243" v="190" actId="20578"/>
          <pc:sldLayoutMkLst>
            <pc:docMk/>
            <pc:sldMasterMk cId="993739503" sldId="2147484050"/>
            <pc:sldLayoutMk cId="3689838023" sldId="2147484232"/>
          </pc:sldLayoutMkLst>
          <pc:spChg chg="mod">
            <ac:chgData name="Teodor Irkliienko" userId="6b0899d4-add2-49c3-ac2e-b52b0c51218a" providerId="ADAL" clId="{74060077-5E89-334C-B3EF-DC0FC11211E6}" dt="2023-07-13T17:21:49.243" v="190" actId="20578"/>
            <ac:spMkLst>
              <pc:docMk/>
              <pc:sldMasterMk cId="993739503" sldId="2147484050"/>
              <pc:sldLayoutMk cId="3689838023" sldId="2147484232"/>
              <ac:spMk id="2" creationId="{9FA48E54-C783-C253-E6A3-139613F38ED2}"/>
            </ac:spMkLst>
          </pc:spChg>
          <pc:spChg chg="mod">
            <ac:chgData name="Teodor Irkliienko" userId="6b0899d4-add2-49c3-ac2e-b52b0c51218a" providerId="ADAL" clId="{74060077-5E89-334C-B3EF-DC0FC11211E6}" dt="2023-07-13T17:21:49.243" v="190" actId="20578"/>
            <ac:spMkLst>
              <pc:docMk/>
              <pc:sldMasterMk cId="993739503" sldId="2147484050"/>
              <pc:sldLayoutMk cId="3689838023" sldId="2147484232"/>
              <ac:spMk id="3" creationId="{6576DD33-A996-108B-427A-356B9E6ADDD8}"/>
            </ac:spMkLst>
          </pc:spChg>
          <pc:spChg chg="mod">
            <ac:chgData name="Teodor Irkliienko" userId="6b0899d4-add2-49c3-ac2e-b52b0c51218a" providerId="ADAL" clId="{74060077-5E89-334C-B3EF-DC0FC11211E6}" dt="2023-07-13T17:21:49.243" v="190" actId="20578"/>
            <ac:spMkLst>
              <pc:docMk/>
              <pc:sldMasterMk cId="993739503" sldId="2147484050"/>
              <pc:sldLayoutMk cId="3689838023" sldId="2147484232"/>
              <ac:spMk id="4" creationId="{7CF4E180-C371-680C-84B1-B5C3F34018B0}"/>
            </ac:spMkLst>
          </pc:spChg>
          <pc:spChg chg="mod">
            <ac:chgData name="Teodor Irkliienko" userId="6b0899d4-add2-49c3-ac2e-b52b0c51218a" providerId="ADAL" clId="{74060077-5E89-334C-B3EF-DC0FC11211E6}" dt="2023-07-13T17:21:49.243" v="190" actId="20578"/>
            <ac:spMkLst>
              <pc:docMk/>
              <pc:sldMasterMk cId="993739503" sldId="2147484050"/>
              <pc:sldLayoutMk cId="3689838023" sldId="2147484232"/>
              <ac:spMk id="5" creationId="{BC6C21E3-71CE-BF03-9EF6-612AEB65E3DC}"/>
            </ac:spMkLst>
          </pc:spChg>
          <pc:spChg chg="mod">
            <ac:chgData name="Teodor Irkliienko" userId="6b0899d4-add2-49c3-ac2e-b52b0c51218a" providerId="ADAL" clId="{74060077-5E89-334C-B3EF-DC0FC11211E6}" dt="2023-07-13T17:21:49.243" v="190" actId="20578"/>
            <ac:spMkLst>
              <pc:docMk/>
              <pc:sldMasterMk cId="993739503" sldId="2147484050"/>
              <pc:sldLayoutMk cId="3689838023" sldId="2147484232"/>
              <ac:spMk id="6" creationId="{CEFDFBF1-EA2B-2BFF-7E17-02FBBBF6F8ED}"/>
            </ac:spMkLst>
          </pc:spChg>
          <pc:spChg chg="mod">
            <ac:chgData name="Teodor Irkliienko" userId="6b0899d4-add2-49c3-ac2e-b52b0c51218a" providerId="ADAL" clId="{74060077-5E89-334C-B3EF-DC0FC11211E6}" dt="2023-07-13T17:21:49.243" v="190" actId="20578"/>
            <ac:spMkLst>
              <pc:docMk/>
              <pc:sldMasterMk cId="993739503" sldId="2147484050"/>
              <pc:sldLayoutMk cId="3689838023" sldId="2147484232"/>
              <ac:spMk id="9" creationId="{2E5FF144-6C53-BFDA-C9D9-CE20106A038F}"/>
            </ac:spMkLst>
          </pc:spChg>
          <pc:spChg chg="mod">
            <ac:chgData name="Teodor Irkliienko" userId="6b0899d4-add2-49c3-ac2e-b52b0c51218a" providerId="ADAL" clId="{74060077-5E89-334C-B3EF-DC0FC11211E6}" dt="2023-07-13T17:21:49.243" v="190" actId="20578"/>
            <ac:spMkLst>
              <pc:docMk/>
              <pc:sldMasterMk cId="993739503" sldId="2147484050"/>
              <pc:sldLayoutMk cId="3689838023" sldId="2147484232"/>
              <ac:spMk id="11" creationId="{4D50463D-95BA-14F2-6BF7-DE11F69ECA4D}"/>
            </ac:spMkLst>
          </pc:spChg>
          <pc:spChg chg="mod">
            <ac:chgData name="Teodor Irkliienko" userId="6b0899d4-add2-49c3-ac2e-b52b0c51218a" providerId="ADAL" clId="{74060077-5E89-334C-B3EF-DC0FC11211E6}" dt="2023-07-13T17:21:49.243" v="190" actId="20578"/>
            <ac:spMkLst>
              <pc:docMk/>
              <pc:sldMasterMk cId="993739503" sldId="2147484050"/>
              <pc:sldLayoutMk cId="3689838023" sldId="2147484232"/>
              <ac:spMk id="15" creationId="{BDC84203-DB74-ECB3-6DBF-0B6A992E07D1}"/>
            </ac:spMkLst>
          </pc:spChg>
          <pc:spChg chg="mod">
            <ac:chgData name="Teodor Irkliienko" userId="6b0899d4-add2-49c3-ac2e-b52b0c51218a" providerId="ADAL" clId="{74060077-5E89-334C-B3EF-DC0FC11211E6}" dt="2023-07-13T17:21:49.243" v="190" actId="20578"/>
            <ac:spMkLst>
              <pc:docMk/>
              <pc:sldMasterMk cId="993739503" sldId="2147484050"/>
              <pc:sldLayoutMk cId="3689838023" sldId="2147484232"/>
              <ac:spMk id="16" creationId="{1B01DAB2-27E7-888D-6E00-F8499C92F99E}"/>
            </ac:spMkLst>
          </pc:spChg>
          <pc:spChg chg="mod">
            <ac:chgData name="Teodor Irkliienko" userId="6b0899d4-add2-49c3-ac2e-b52b0c51218a" providerId="ADAL" clId="{74060077-5E89-334C-B3EF-DC0FC11211E6}" dt="2023-07-13T17:21:49.243" v="190" actId="20578"/>
            <ac:spMkLst>
              <pc:docMk/>
              <pc:sldMasterMk cId="993739503" sldId="2147484050"/>
              <pc:sldLayoutMk cId="3689838023" sldId="2147484232"/>
              <ac:spMk id="17" creationId="{ABBF6002-110B-A224-6582-572587F5E777}"/>
            </ac:spMkLst>
          </pc:spChg>
        </pc:sldLayoutChg>
        <pc:sldLayoutChg chg="modSp mod ord">
          <pc:chgData name="Teodor Irkliienko" userId="6b0899d4-add2-49c3-ac2e-b52b0c51218a" providerId="ADAL" clId="{74060077-5E89-334C-B3EF-DC0FC11211E6}" dt="2023-07-13T17:21:49.243" v="190" actId="20578"/>
          <pc:sldLayoutMkLst>
            <pc:docMk/>
            <pc:sldMasterMk cId="993739503" sldId="2147484050"/>
            <pc:sldLayoutMk cId="3898102469" sldId="2147484233"/>
          </pc:sldLayoutMkLst>
          <pc:spChg chg="mod">
            <ac:chgData name="Teodor Irkliienko" userId="6b0899d4-add2-49c3-ac2e-b52b0c51218a" providerId="ADAL" clId="{74060077-5E89-334C-B3EF-DC0FC11211E6}" dt="2023-07-13T17:21:49.243" v="190" actId="20578"/>
            <ac:spMkLst>
              <pc:docMk/>
              <pc:sldMasterMk cId="993739503" sldId="2147484050"/>
              <pc:sldLayoutMk cId="3898102469" sldId="2147484233"/>
              <ac:spMk id="2" creationId="{BBC151A3-13FF-AE55-03F8-9B9AB831F66A}"/>
            </ac:spMkLst>
          </pc:spChg>
          <pc:spChg chg="mod">
            <ac:chgData name="Teodor Irkliienko" userId="6b0899d4-add2-49c3-ac2e-b52b0c51218a" providerId="ADAL" clId="{74060077-5E89-334C-B3EF-DC0FC11211E6}" dt="2023-07-13T17:21:49.243" v="190" actId="20578"/>
            <ac:spMkLst>
              <pc:docMk/>
              <pc:sldMasterMk cId="993739503" sldId="2147484050"/>
              <pc:sldLayoutMk cId="3898102469" sldId="2147484233"/>
              <ac:spMk id="3" creationId="{F03E3FAE-2B11-873B-2AB3-C4653687CD73}"/>
            </ac:spMkLst>
          </pc:spChg>
          <pc:spChg chg="mod">
            <ac:chgData name="Teodor Irkliienko" userId="6b0899d4-add2-49c3-ac2e-b52b0c51218a" providerId="ADAL" clId="{74060077-5E89-334C-B3EF-DC0FC11211E6}" dt="2023-07-13T17:21:49.243" v="190" actId="20578"/>
            <ac:spMkLst>
              <pc:docMk/>
              <pc:sldMasterMk cId="993739503" sldId="2147484050"/>
              <pc:sldLayoutMk cId="3898102469" sldId="2147484233"/>
              <ac:spMk id="7" creationId="{1252A044-E7CA-B49B-23A9-D77961500585}"/>
            </ac:spMkLst>
          </pc:spChg>
          <pc:spChg chg="mod">
            <ac:chgData name="Teodor Irkliienko" userId="6b0899d4-add2-49c3-ac2e-b52b0c51218a" providerId="ADAL" clId="{74060077-5E89-334C-B3EF-DC0FC11211E6}" dt="2023-07-13T17:21:49.243" v="190" actId="20578"/>
            <ac:spMkLst>
              <pc:docMk/>
              <pc:sldMasterMk cId="993739503" sldId="2147484050"/>
              <pc:sldLayoutMk cId="3898102469" sldId="2147484233"/>
              <ac:spMk id="8" creationId="{57B0F4E3-D163-2876-2F91-44D59E006793}"/>
            </ac:spMkLst>
          </pc:spChg>
          <pc:spChg chg="mod">
            <ac:chgData name="Teodor Irkliienko" userId="6b0899d4-add2-49c3-ac2e-b52b0c51218a" providerId="ADAL" clId="{74060077-5E89-334C-B3EF-DC0FC11211E6}" dt="2023-07-13T17:21:49.243" v="190" actId="20578"/>
            <ac:spMkLst>
              <pc:docMk/>
              <pc:sldMasterMk cId="993739503" sldId="2147484050"/>
              <pc:sldLayoutMk cId="3898102469" sldId="2147484233"/>
              <ac:spMk id="9" creationId="{2E5FF144-6C53-BFDA-C9D9-CE20106A038F}"/>
            </ac:spMkLst>
          </pc:spChg>
          <pc:spChg chg="mod">
            <ac:chgData name="Teodor Irkliienko" userId="6b0899d4-add2-49c3-ac2e-b52b0c51218a" providerId="ADAL" clId="{74060077-5E89-334C-B3EF-DC0FC11211E6}" dt="2023-07-13T17:21:49.243" v="190" actId="20578"/>
            <ac:spMkLst>
              <pc:docMk/>
              <pc:sldMasterMk cId="993739503" sldId="2147484050"/>
              <pc:sldLayoutMk cId="3898102469" sldId="2147484233"/>
              <ac:spMk id="12" creationId="{F66E53DF-26C7-545B-F1B7-E04DB5FF73D9}"/>
            </ac:spMkLst>
          </pc:spChg>
          <pc:spChg chg="mod">
            <ac:chgData name="Teodor Irkliienko" userId="6b0899d4-add2-49c3-ac2e-b52b0c51218a" providerId="ADAL" clId="{74060077-5E89-334C-B3EF-DC0FC11211E6}" dt="2023-07-13T17:21:49.243" v="190" actId="20578"/>
            <ac:spMkLst>
              <pc:docMk/>
              <pc:sldMasterMk cId="993739503" sldId="2147484050"/>
              <pc:sldLayoutMk cId="3898102469" sldId="2147484233"/>
              <ac:spMk id="13" creationId="{5078F098-6977-281F-F786-7CB3645C798C}"/>
            </ac:spMkLst>
          </pc:spChg>
          <pc:spChg chg="mod">
            <ac:chgData name="Teodor Irkliienko" userId="6b0899d4-add2-49c3-ac2e-b52b0c51218a" providerId="ADAL" clId="{74060077-5E89-334C-B3EF-DC0FC11211E6}" dt="2023-07-13T17:21:49.243" v="190" actId="20578"/>
            <ac:spMkLst>
              <pc:docMk/>
              <pc:sldMasterMk cId="993739503" sldId="2147484050"/>
              <pc:sldLayoutMk cId="3898102469" sldId="2147484233"/>
              <ac:spMk id="14" creationId="{B71C87E1-F049-67EE-B28D-4F3BE10C13A7}"/>
            </ac:spMkLst>
          </pc:spChg>
          <pc:spChg chg="mod">
            <ac:chgData name="Teodor Irkliienko" userId="6b0899d4-add2-49c3-ac2e-b52b0c51218a" providerId="ADAL" clId="{74060077-5E89-334C-B3EF-DC0FC11211E6}" dt="2023-07-13T17:21:49.243" v="190" actId="20578"/>
            <ac:spMkLst>
              <pc:docMk/>
              <pc:sldMasterMk cId="993739503" sldId="2147484050"/>
              <pc:sldLayoutMk cId="3898102469" sldId="2147484233"/>
              <ac:spMk id="18" creationId="{BA5CD24C-0522-338A-AC4F-BDBE03DCDA87}"/>
            </ac:spMkLst>
          </pc:spChg>
          <pc:spChg chg="mod">
            <ac:chgData name="Teodor Irkliienko" userId="6b0899d4-add2-49c3-ac2e-b52b0c51218a" providerId="ADAL" clId="{74060077-5E89-334C-B3EF-DC0FC11211E6}" dt="2023-07-13T17:21:49.243" v="190" actId="20578"/>
            <ac:spMkLst>
              <pc:docMk/>
              <pc:sldMasterMk cId="993739503" sldId="2147484050"/>
              <pc:sldLayoutMk cId="3898102469" sldId="2147484233"/>
              <ac:spMk id="19" creationId="{7A9CC838-44D9-DD21-54FC-4566BBEA3CF9}"/>
            </ac:spMkLst>
          </pc:spChg>
          <pc:spChg chg="mod">
            <ac:chgData name="Teodor Irkliienko" userId="6b0899d4-add2-49c3-ac2e-b52b0c51218a" providerId="ADAL" clId="{74060077-5E89-334C-B3EF-DC0FC11211E6}" dt="2023-07-13T17:21:49.243" v="190" actId="20578"/>
            <ac:spMkLst>
              <pc:docMk/>
              <pc:sldMasterMk cId="993739503" sldId="2147484050"/>
              <pc:sldLayoutMk cId="3898102469" sldId="2147484233"/>
              <ac:spMk id="20" creationId="{944F157B-5534-3879-A14E-00AC491ABF92}"/>
            </ac:spMkLst>
          </pc:spChg>
          <pc:spChg chg="mod">
            <ac:chgData name="Teodor Irkliienko" userId="6b0899d4-add2-49c3-ac2e-b52b0c51218a" providerId="ADAL" clId="{74060077-5E89-334C-B3EF-DC0FC11211E6}" dt="2023-07-13T17:21:49.243" v="190" actId="20578"/>
            <ac:spMkLst>
              <pc:docMk/>
              <pc:sldMasterMk cId="993739503" sldId="2147484050"/>
              <pc:sldLayoutMk cId="3898102469" sldId="2147484233"/>
              <ac:spMk id="21" creationId="{3AC40CA9-6C01-FBFC-0DA5-AC8CFAF52F9E}"/>
            </ac:spMkLst>
          </pc:spChg>
          <pc:spChg chg="mod">
            <ac:chgData name="Teodor Irkliienko" userId="6b0899d4-add2-49c3-ac2e-b52b0c51218a" providerId="ADAL" clId="{74060077-5E89-334C-B3EF-DC0FC11211E6}" dt="2023-07-13T17:21:49.243" v="190" actId="20578"/>
            <ac:spMkLst>
              <pc:docMk/>
              <pc:sldMasterMk cId="993739503" sldId="2147484050"/>
              <pc:sldLayoutMk cId="3898102469" sldId="2147484233"/>
              <ac:spMk id="22" creationId="{DF32DBEB-FBFC-1611-21D1-40387687C0F8}"/>
            </ac:spMkLst>
          </pc:spChg>
          <pc:spChg chg="mod">
            <ac:chgData name="Teodor Irkliienko" userId="6b0899d4-add2-49c3-ac2e-b52b0c51218a" providerId="ADAL" clId="{74060077-5E89-334C-B3EF-DC0FC11211E6}" dt="2023-07-13T17:21:49.243" v="190" actId="20578"/>
            <ac:spMkLst>
              <pc:docMk/>
              <pc:sldMasterMk cId="993739503" sldId="2147484050"/>
              <pc:sldLayoutMk cId="3898102469" sldId="2147484233"/>
              <ac:spMk id="23" creationId="{B5235089-5A57-A0D8-745B-861CE96E0416}"/>
            </ac:spMkLst>
          </pc:spChg>
        </pc:sldLayoutChg>
      </pc:sldMasterChg>
      <pc:sldMasterChg chg="new del mod ord addSldLayout delSldLayout modSldLayout sldLayoutOrd">
        <pc:chgData name="Teodor Irkliienko" userId="6b0899d4-add2-49c3-ac2e-b52b0c51218a" providerId="ADAL" clId="{74060077-5E89-334C-B3EF-DC0FC11211E6}" dt="2023-07-13T17:23:16.225" v="207" actId="2696"/>
        <pc:sldMasterMkLst>
          <pc:docMk/>
          <pc:sldMasterMk cId="3400662042" sldId="2147484231"/>
        </pc:sldMasterMkLst>
        <pc:sldLayoutChg chg="modSp mod ord">
          <pc:chgData name="Teodor Irkliienko" userId="6b0899d4-add2-49c3-ac2e-b52b0c51218a" providerId="ADAL" clId="{74060077-5E89-334C-B3EF-DC0FC11211E6}" dt="2023-07-13T17:18:52.647" v="181" actId="20578"/>
          <pc:sldLayoutMkLst>
            <pc:docMk/>
            <pc:sldMasterMk cId="993739503" sldId="2147484050"/>
            <pc:sldLayoutMk cId="655767819" sldId="2147484059"/>
          </pc:sldLayoutMkLst>
          <pc:spChg chg="mod">
            <ac:chgData name="Teodor Irkliienko" userId="6b0899d4-add2-49c3-ac2e-b52b0c51218a" providerId="ADAL" clId="{74060077-5E89-334C-B3EF-DC0FC11211E6}" dt="2023-07-13T17:18:52.647" v="181" actId="20578"/>
            <ac:spMkLst>
              <pc:docMk/>
              <pc:sldMasterMk cId="993739503" sldId="2147484050"/>
              <pc:sldLayoutMk cId="655767819" sldId="2147484059"/>
              <ac:spMk id="2" creationId="{D360D353-A3AE-80DA-C3D7-A4CA5CCF3274}"/>
            </ac:spMkLst>
          </pc:spChg>
          <pc:spChg chg="mod">
            <ac:chgData name="Teodor Irkliienko" userId="6b0899d4-add2-49c3-ac2e-b52b0c51218a" providerId="ADAL" clId="{74060077-5E89-334C-B3EF-DC0FC11211E6}" dt="2023-07-13T17:18:52.647" v="181" actId="20578"/>
            <ac:spMkLst>
              <pc:docMk/>
              <pc:sldMasterMk cId="993739503" sldId="2147484050"/>
              <pc:sldLayoutMk cId="655767819" sldId="2147484059"/>
              <ac:spMk id="3" creationId="{008583E0-4981-FCE6-CC7F-B562C4EAB0FE}"/>
            </ac:spMkLst>
          </pc:spChg>
          <pc:spChg chg="mod">
            <ac:chgData name="Teodor Irkliienko" userId="6b0899d4-add2-49c3-ac2e-b52b0c51218a" providerId="ADAL" clId="{74060077-5E89-334C-B3EF-DC0FC11211E6}" dt="2023-07-13T17:18:52.647" v="181" actId="20578"/>
            <ac:spMkLst>
              <pc:docMk/>
              <pc:sldMasterMk cId="993739503" sldId="2147484050"/>
              <pc:sldLayoutMk cId="655767819" sldId="2147484059"/>
              <ac:spMk id="13" creationId="{C667FF5A-BD3B-6823-510D-65EA34CAC692}"/>
            </ac:spMkLst>
          </pc:spChg>
          <pc:spChg chg="mod">
            <ac:chgData name="Teodor Irkliienko" userId="6b0899d4-add2-49c3-ac2e-b52b0c51218a" providerId="ADAL" clId="{74060077-5E89-334C-B3EF-DC0FC11211E6}" dt="2023-07-13T17:18:52.647" v="181" actId="20578"/>
            <ac:spMkLst>
              <pc:docMk/>
              <pc:sldMasterMk cId="993739503" sldId="2147484050"/>
              <pc:sldLayoutMk cId="655767819" sldId="2147484059"/>
              <ac:spMk id="15" creationId="{4093A2EB-3C19-9E31-FDC7-914877B946FA}"/>
            </ac:spMkLst>
          </pc:spChg>
          <pc:spChg chg="mod">
            <ac:chgData name="Teodor Irkliienko" userId="6b0899d4-add2-49c3-ac2e-b52b0c51218a" providerId="ADAL" clId="{74060077-5E89-334C-B3EF-DC0FC11211E6}" dt="2023-07-13T17:18:52.647" v="181" actId="20578"/>
            <ac:spMkLst>
              <pc:docMk/>
              <pc:sldMasterMk cId="993739503" sldId="2147484050"/>
              <pc:sldLayoutMk cId="655767819" sldId="2147484059"/>
              <ac:spMk id="17" creationId="{AD0AD93E-4D95-4081-4F15-A8D7B51D2526}"/>
            </ac:spMkLst>
          </pc:spChg>
          <pc:spChg chg="mod">
            <ac:chgData name="Teodor Irkliienko" userId="6b0899d4-add2-49c3-ac2e-b52b0c51218a" providerId="ADAL" clId="{74060077-5E89-334C-B3EF-DC0FC11211E6}" dt="2023-07-13T17:18:52.647" v="181" actId="20578"/>
            <ac:spMkLst>
              <pc:docMk/>
              <pc:sldMasterMk cId="993739503" sldId="2147484050"/>
              <pc:sldLayoutMk cId="655767819" sldId="2147484059"/>
              <ac:spMk id="19" creationId="{2F0AF10A-A1DF-4170-D2CD-EFCFAB551DAE}"/>
            </ac:spMkLst>
          </pc:spChg>
        </pc:sldLayoutChg>
        <pc:sldLayoutChg chg="modSp mod ord">
          <pc:chgData name="Teodor Irkliienko" userId="6b0899d4-add2-49c3-ac2e-b52b0c51218a" providerId="ADAL" clId="{74060077-5E89-334C-B3EF-DC0FC11211E6}" dt="2023-07-13T16:14:27.030" v="163" actId="20578"/>
          <pc:sldLayoutMkLst>
            <pc:docMk/>
            <pc:sldMasterMk cId="993739503" sldId="2147484050"/>
            <pc:sldLayoutMk cId="198744285" sldId="2147484067"/>
          </pc:sldLayoutMkLst>
          <pc:spChg chg="mod">
            <ac:chgData name="Teodor Irkliienko" userId="6b0899d4-add2-49c3-ac2e-b52b0c51218a" providerId="ADAL" clId="{74060077-5E89-334C-B3EF-DC0FC11211E6}" dt="2023-07-13T16:14:27.030" v="163" actId="20578"/>
            <ac:spMkLst>
              <pc:docMk/>
              <pc:sldMasterMk cId="993739503" sldId="2147484050"/>
              <pc:sldLayoutMk cId="198744285" sldId="2147484067"/>
              <ac:spMk id="2" creationId="{E055866F-C082-4D99-5B4E-3C63986AACF0}"/>
            </ac:spMkLst>
          </pc:spChg>
          <pc:spChg chg="mod">
            <ac:chgData name="Teodor Irkliienko" userId="6b0899d4-add2-49c3-ac2e-b52b0c51218a" providerId="ADAL" clId="{74060077-5E89-334C-B3EF-DC0FC11211E6}" dt="2023-07-13T16:14:27.030" v="163" actId="20578"/>
            <ac:spMkLst>
              <pc:docMk/>
              <pc:sldMasterMk cId="993739503" sldId="2147484050"/>
              <pc:sldLayoutMk cId="198744285" sldId="2147484067"/>
              <ac:spMk id="5" creationId="{0892A38E-DB30-CF79-A5B5-0EC6FE038BA6}"/>
            </ac:spMkLst>
          </pc:spChg>
          <pc:spChg chg="mod">
            <ac:chgData name="Teodor Irkliienko" userId="6b0899d4-add2-49c3-ac2e-b52b0c51218a" providerId="ADAL" clId="{74060077-5E89-334C-B3EF-DC0FC11211E6}" dt="2023-07-13T16:14:27.030" v="163" actId="20578"/>
            <ac:spMkLst>
              <pc:docMk/>
              <pc:sldMasterMk cId="993739503" sldId="2147484050"/>
              <pc:sldLayoutMk cId="198744285" sldId="2147484067"/>
              <ac:spMk id="7" creationId="{485DA047-547A-0842-A6E4-A652CD456599}"/>
            </ac:spMkLst>
          </pc:spChg>
          <pc:spChg chg="mod">
            <ac:chgData name="Teodor Irkliienko" userId="6b0899d4-add2-49c3-ac2e-b52b0c51218a" providerId="ADAL" clId="{74060077-5E89-334C-B3EF-DC0FC11211E6}" dt="2023-07-13T16:14:27.030" v="163" actId="20578"/>
            <ac:spMkLst>
              <pc:docMk/>
              <pc:sldMasterMk cId="993739503" sldId="2147484050"/>
              <pc:sldLayoutMk cId="198744285" sldId="2147484067"/>
              <ac:spMk id="8" creationId="{66497A74-C5CD-1385-9639-CA14C03FB104}"/>
            </ac:spMkLst>
          </pc:spChg>
          <pc:spChg chg="mod">
            <ac:chgData name="Teodor Irkliienko" userId="6b0899d4-add2-49c3-ac2e-b52b0c51218a" providerId="ADAL" clId="{74060077-5E89-334C-B3EF-DC0FC11211E6}" dt="2023-07-13T16:14:27.030" v="163" actId="20578"/>
            <ac:spMkLst>
              <pc:docMk/>
              <pc:sldMasterMk cId="993739503" sldId="2147484050"/>
              <pc:sldLayoutMk cId="198744285" sldId="2147484067"/>
              <ac:spMk id="14" creationId="{C0675C4A-D9A4-1E02-3EA2-91543FBB5E70}"/>
            </ac:spMkLst>
          </pc:spChg>
          <pc:spChg chg="mod">
            <ac:chgData name="Teodor Irkliienko" userId="6b0899d4-add2-49c3-ac2e-b52b0c51218a" providerId="ADAL" clId="{74060077-5E89-334C-B3EF-DC0FC11211E6}" dt="2023-07-13T16:14:27.030" v="163" actId="20578"/>
            <ac:spMkLst>
              <pc:docMk/>
              <pc:sldMasterMk cId="993739503" sldId="2147484050"/>
              <pc:sldLayoutMk cId="198744285" sldId="2147484067"/>
              <ac:spMk id="18" creationId="{9EB4AE85-0F02-5C55-08C2-B0140E9D257E}"/>
            </ac:spMkLst>
          </pc:spChg>
          <pc:spChg chg="mod">
            <ac:chgData name="Teodor Irkliienko" userId="6b0899d4-add2-49c3-ac2e-b52b0c51218a" providerId="ADAL" clId="{74060077-5E89-334C-B3EF-DC0FC11211E6}" dt="2023-07-13T16:14:27.030" v="163" actId="20578"/>
            <ac:spMkLst>
              <pc:docMk/>
              <pc:sldMasterMk cId="993739503" sldId="2147484050"/>
              <pc:sldLayoutMk cId="198744285" sldId="2147484067"/>
              <ac:spMk id="20" creationId="{03CE0690-30B8-D5A7-67CF-262217A974F3}"/>
            </ac:spMkLst>
          </pc:spChg>
          <pc:spChg chg="mod">
            <ac:chgData name="Teodor Irkliienko" userId="6b0899d4-add2-49c3-ac2e-b52b0c51218a" providerId="ADAL" clId="{74060077-5E89-334C-B3EF-DC0FC11211E6}" dt="2023-07-13T16:14:27.030" v="163" actId="20578"/>
            <ac:spMkLst>
              <pc:docMk/>
              <pc:sldMasterMk cId="993739503" sldId="2147484050"/>
              <pc:sldLayoutMk cId="198744285" sldId="2147484067"/>
              <ac:spMk id="21" creationId="{098EDDB7-B424-017D-C031-094E73D4E03E}"/>
            </ac:spMkLst>
          </pc:spChg>
          <pc:spChg chg="mod">
            <ac:chgData name="Teodor Irkliienko" userId="6b0899d4-add2-49c3-ac2e-b52b0c51218a" providerId="ADAL" clId="{74060077-5E89-334C-B3EF-DC0FC11211E6}" dt="2023-07-13T16:14:27.030" v="163" actId="20578"/>
            <ac:spMkLst>
              <pc:docMk/>
              <pc:sldMasterMk cId="993739503" sldId="2147484050"/>
              <pc:sldLayoutMk cId="198744285" sldId="2147484067"/>
              <ac:spMk id="22" creationId="{3415EB96-602E-D431-3713-AB005A9D7BA6}"/>
            </ac:spMkLst>
          </pc:spChg>
        </pc:sldLayoutChg>
        <pc:sldLayoutChg chg="new del replId">
          <pc:chgData name="Teodor Irkliienko" userId="6b0899d4-add2-49c3-ac2e-b52b0c51218a" providerId="ADAL" clId="{74060077-5E89-334C-B3EF-DC0FC11211E6}" dt="2023-07-13T16:14:32.480" v="164" actId="2696"/>
          <pc:sldLayoutMkLst>
            <pc:docMk/>
            <pc:sldMasterMk cId="3400662042" sldId="2147484231"/>
            <pc:sldLayoutMk cId="2137514975" sldId="2147484232"/>
          </pc:sldLayoutMkLst>
        </pc:sldLayoutChg>
        <pc:sldLayoutChg chg="new del replId">
          <pc:chgData name="Teodor Irkliienko" userId="6b0899d4-add2-49c3-ac2e-b52b0c51218a" providerId="ADAL" clId="{74060077-5E89-334C-B3EF-DC0FC11211E6}" dt="2023-07-13T16:14:32.498" v="169" actId="2696"/>
          <pc:sldLayoutMkLst>
            <pc:docMk/>
            <pc:sldMasterMk cId="3400662042" sldId="2147484231"/>
            <pc:sldLayoutMk cId="3708136901" sldId="2147484233"/>
          </pc:sldLayoutMkLst>
        </pc:sldLayoutChg>
        <pc:sldLayoutChg chg="new del replId">
          <pc:chgData name="Teodor Irkliienko" userId="6b0899d4-add2-49c3-ac2e-b52b0c51218a" providerId="ADAL" clId="{74060077-5E89-334C-B3EF-DC0FC11211E6}" dt="2023-07-13T16:14:32.493" v="165" actId="2696"/>
          <pc:sldLayoutMkLst>
            <pc:docMk/>
            <pc:sldMasterMk cId="3400662042" sldId="2147484231"/>
            <pc:sldLayoutMk cId="337595033" sldId="2147484234"/>
          </pc:sldLayoutMkLst>
        </pc:sldLayoutChg>
        <pc:sldLayoutChg chg="new del replId">
          <pc:chgData name="Teodor Irkliienko" userId="6b0899d4-add2-49c3-ac2e-b52b0c51218a" providerId="ADAL" clId="{74060077-5E89-334C-B3EF-DC0FC11211E6}" dt="2023-07-13T16:14:32.517" v="174" actId="2696"/>
          <pc:sldLayoutMkLst>
            <pc:docMk/>
            <pc:sldMasterMk cId="3400662042" sldId="2147484231"/>
            <pc:sldLayoutMk cId="3777413565" sldId="2147484235"/>
          </pc:sldLayoutMkLst>
        </pc:sldLayoutChg>
        <pc:sldLayoutChg chg="new del replId">
          <pc:chgData name="Teodor Irkliienko" userId="6b0899d4-add2-49c3-ac2e-b52b0c51218a" providerId="ADAL" clId="{74060077-5E89-334C-B3EF-DC0FC11211E6}" dt="2023-07-13T16:14:32.514" v="170" actId="2696"/>
          <pc:sldLayoutMkLst>
            <pc:docMk/>
            <pc:sldMasterMk cId="3400662042" sldId="2147484231"/>
            <pc:sldLayoutMk cId="3516254195" sldId="2147484236"/>
          </pc:sldLayoutMkLst>
        </pc:sldLayoutChg>
        <pc:sldLayoutChg chg="new del replId">
          <pc:chgData name="Teodor Irkliienko" userId="6b0899d4-add2-49c3-ac2e-b52b0c51218a" providerId="ADAL" clId="{74060077-5E89-334C-B3EF-DC0FC11211E6}" dt="2023-07-13T16:14:32.516" v="172" actId="2696"/>
          <pc:sldLayoutMkLst>
            <pc:docMk/>
            <pc:sldMasterMk cId="3400662042" sldId="2147484231"/>
            <pc:sldLayoutMk cId="3929035153" sldId="2147484237"/>
          </pc:sldLayoutMkLst>
        </pc:sldLayoutChg>
        <pc:sldLayoutChg chg="new del replId">
          <pc:chgData name="Teodor Irkliienko" userId="6b0899d4-add2-49c3-ac2e-b52b0c51218a" providerId="ADAL" clId="{74060077-5E89-334C-B3EF-DC0FC11211E6}" dt="2023-07-13T16:14:32.517" v="173" actId="2696"/>
          <pc:sldLayoutMkLst>
            <pc:docMk/>
            <pc:sldMasterMk cId="3400662042" sldId="2147484231"/>
            <pc:sldLayoutMk cId="2993052235" sldId="2147484238"/>
          </pc:sldLayoutMkLst>
        </pc:sldLayoutChg>
        <pc:sldLayoutChg chg="new del replId">
          <pc:chgData name="Teodor Irkliienko" userId="6b0899d4-add2-49c3-ac2e-b52b0c51218a" providerId="ADAL" clId="{74060077-5E89-334C-B3EF-DC0FC11211E6}" dt="2023-07-13T16:14:32.497" v="168" actId="2696"/>
          <pc:sldLayoutMkLst>
            <pc:docMk/>
            <pc:sldMasterMk cId="3400662042" sldId="2147484231"/>
            <pc:sldLayoutMk cId="570779555" sldId="2147484239"/>
          </pc:sldLayoutMkLst>
        </pc:sldLayoutChg>
        <pc:sldLayoutChg chg="new del replId">
          <pc:chgData name="Teodor Irkliienko" userId="6b0899d4-add2-49c3-ac2e-b52b0c51218a" providerId="ADAL" clId="{74060077-5E89-334C-B3EF-DC0FC11211E6}" dt="2023-07-13T16:14:32.495" v="167" actId="2696"/>
          <pc:sldLayoutMkLst>
            <pc:docMk/>
            <pc:sldMasterMk cId="3400662042" sldId="2147484231"/>
            <pc:sldLayoutMk cId="955887390" sldId="2147484240"/>
          </pc:sldLayoutMkLst>
        </pc:sldLayoutChg>
        <pc:sldLayoutChg chg="new del replId">
          <pc:chgData name="Teodor Irkliienko" userId="6b0899d4-add2-49c3-ac2e-b52b0c51218a" providerId="ADAL" clId="{74060077-5E89-334C-B3EF-DC0FC11211E6}" dt="2023-07-13T16:14:32.494" v="166" actId="2696"/>
          <pc:sldLayoutMkLst>
            <pc:docMk/>
            <pc:sldMasterMk cId="3400662042" sldId="2147484231"/>
            <pc:sldLayoutMk cId="1082065041" sldId="2147484241"/>
          </pc:sldLayoutMkLst>
        </pc:sldLayoutChg>
        <pc:sldLayoutChg chg="new del replId">
          <pc:chgData name="Teodor Irkliienko" userId="6b0899d4-add2-49c3-ac2e-b52b0c51218a" providerId="ADAL" clId="{74060077-5E89-334C-B3EF-DC0FC11211E6}" dt="2023-07-13T16:14:32.515" v="171" actId="2696"/>
          <pc:sldLayoutMkLst>
            <pc:docMk/>
            <pc:sldMasterMk cId="3400662042" sldId="2147484231"/>
            <pc:sldLayoutMk cId="685317696" sldId="2147484242"/>
          </pc:sldLayoutMkLst>
        </pc:sldLayoutChg>
      </pc:sldMasterChg>
    </pc:docChg>
  </pc:docChgLst>
</pc:chgInfo>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package" Target="../embeddings/Microsoft_Excel_Worksheet.xlsx"/></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Worksheet9.xlsx"/><Relationship Id="rId2" Type="http://schemas.microsoft.com/office/2011/relationships/chartColorStyle" Target="colors8.xml"/><Relationship Id="rId1" Type="http://schemas.microsoft.com/office/2011/relationships/chartStyle" Target="style8.xml"/></Relationships>
</file>

<file path=ppt/charts/_rels/chart11.xml.rels><?xml version="1.0" encoding="UTF-8" standalone="yes"?>
<Relationships xmlns="http://schemas.openxmlformats.org/package/2006/relationships"><Relationship Id="rId3" Type="http://schemas.openxmlformats.org/officeDocument/2006/relationships/themeOverride" Target="../theme/themeOverride8.xml"/><Relationship Id="rId2" Type="http://schemas.microsoft.com/office/2011/relationships/chartColorStyle" Target="colors9.xml"/><Relationship Id="rId1" Type="http://schemas.microsoft.com/office/2011/relationships/chartStyle" Target="style9.xml"/><Relationship Id="rId4" Type="http://schemas.openxmlformats.org/officeDocument/2006/relationships/package" Target="../embeddings/Microsoft_Excel_Worksheet10.xlsx"/></Relationships>
</file>

<file path=ppt/charts/_rels/chart12.xml.rels><?xml version="1.0" encoding="UTF-8" standalone="yes"?>
<Relationships xmlns="http://schemas.openxmlformats.org/package/2006/relationships"><Relationship Id="rId3" Type="http://schemas.openxmlformats.org/officeDocument/2006/relationships/themeOverride" Target="../theme/themeOverride9.xml"/><Relationship Id="rId2" Type="http://schemas.microsoft.com/office/2011/relationships/chartColorStyle" Target="colors10.xml"/><Relationship Id="rId1" Type="http://schemas.microsoft.com/office/2011/relationships/chartStyle" Target="style10.xml"/><Relationship Id="rId4" Type="http://schemas.openxmlformats.org/officeDocument/2006/relationships/package" Target="../embeddings/Microsoft_Excel_Worksheet11.xlsx"/></Relationships>
</file>

<file path=ppt/charts/_rels/chart13.xml.rels><?xml version="1.0" encoding="UTF-8" standalone="yes"?>
<Relationships xmlns="http://schemas.openxmlformats.org/package/2006/relationships"><Relationship Id="rId3" Type="http://schemas.openxmlformats.org/officeDocument/2006/relationships/themeOverride" Target="../theme/themeOverride10.xml"/><Relationship Id="rId2" Type="http://schemas.microsoft.com/office/2011/relationships/chartColorStyle" Target="colors11.xml"/><Relationship Id="rId1" Type="http://schemas.microsoft.com/office/2011/relationships/chartStyle" Target="style11.xml"/><Relationship Id="rId4" Type="http://schemas.openxmlformats.org/officeDocument/2006/relationships/package" Target="../embeddings/Microsoft_Excel_Worksheet12.xlsx"/></Relationships>
</file>

<file path=ppt/charts/_rels/chart14.xml.rels><?xml version="1.0" encoding="UTF-8" standalone="yes"?>
<Relationships xmlns="http://schemas.openxmlformats.org/package/2006/relationships"><Relationship Id="rId3" Type="http://schemas.openxmlformats.org/officeDocument/2006/relationships/themeOverride" Target="../theme/themeOverride11.xml"/><Relationship Id="rId2" Type="http://schemas.microsoft.com/office/2011/relationships/chartColorStyle" Target="colors12.xml"/><Relationship Id="rId1" Type="http://schemas.microsoft.com/office/2011/relationships/chartStyle" Target="style12.xml"/><Relationship Id="rId4" Type="http://schemas.openxmlformats.org/officeDocument/2006/relationships/package" Target="../embeddings/Microsoft_Excel_Worksheet13.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3" Type="http://schemas.openxmlformats.org/officeDocument/2006/relationships/themeOverride" Target="../theme/themeOverride3.xml"/><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package" Target="../embeddings/Microsoft_Excel_Worksheet3.xlsx"/></Relationships>
</file>

<file path=ppt/charts/_rels/chart5.xml.rels><?xml version="1.0" encoding="UTF-8" standalone="yes"?>
<Relationships xmlns="http://schemas.openxmlformats.org/package/2006/relationships"><Relationship Id="rId3" Type="http://schemas.openxmlformats.org/officeDocument/2006/relationships/themeOverride" Target="../theme/themeOverride4.xml"/><Relationship Id="rId2" Type="http://schemas.microsoft.com/office/2011/relationships/chartColorStyle" Target="colors4.xml"/><Relationship Id="rId1" Type="http://schemas.microsoft.com/office/2011/relationships/chartStyle" Target="style4.xml"/><Relationship Id="rId4" Type="http://schemas.openxmlformats.org/officeDocument/2006/relationships/package" Target="../embeddings/Microsoft_Excel_Worksheet4.xlsx"/></Relationships>
</file>

<file path=ppt/charts/_rels/chart6.xml.rels><?xml version="1.0" encoding="UTF-8" standalone="yes"?>
<Relationships xmlns="http://schemas.openxmlformats.org/package/2006/relationships"><Relationship Id="rId3" Type="http://schemas.openxmlformats.org/officeDocument/2006/relationships/themeOverride" Target="../theme/themeOverride5.xml"/><Relationship Id="rId2" Type="http://schemas.microsoft.com/office/2011/relationships/chartColorStyle" Target="colors5.xml"/><Relationship Id="rId1" Type="http://schemas.microsoft.com/office/2011/relationships/chartStyle" Target="style5.xml"/><Relationship Id="rId4" Type="http://schemas.openxmlformats.org/officeDocument/2006/relationships/package" Target="../embeddings/Microsoft_Excel_Worksheet5.xlsx"/></Relationships>
</file>

<file path=ppt/charts/_rels/chart7.xml.rels><?xml version="1.0" encoding="UTF-8" standalone="yes"?>
<Relationships xmlns="http://schemas.openxmlformats.org/package/2006/relationships"><Relationship Id="rId3" Type="http://schemas.openxmlformats.org/officeDocument/2006/relationships/themeOverride" Target="../theme/themeOverride6.xml"/><Relationship Id="rId2" Type="http://schemas.microsoft.com/office/2011/relationships/chartColorStyle" Target="colors6.xml"/><Relationship Id="rId1" Type="http://schemas.microsoft.com/office/2011/relationships/chartStyle" Target="style6.xml"/><Relationship Id="rId4" Type="http://schemas.openxmlformats.org/officeDocument/2006/relationships/package" Target="../embeddings/Microsoft_Excel_Worksheet6.xlsx"/></Relationships>
</file>

<file path=ppt/charts/_rels/chart8.xml.rels><?xml version="1.0" encoding="UTF-8" standalone="yes"?>
<Relationships xmlns="http://schemas.openxmlformats.org/package/2006/relationships"><Relationship Id="rId3" Type="http://schemas.openxmlformats.org/officeDocument/2006/relationships/themeOverride" Target="../theme/themeOverride7.xml"/><Relationship Id="rId2" Type="http://schemas.microsoft.com/office/2011/relationships/chartColorStyle" Target="colors7.xml"/><Relationship Id="rId1" Type="http://schemas.microsoft.com/office/2011/relationships/chartStyle" Target="style7.xml"/><Relationship Id="rId4" Type="http://schemas.openxmlformats.org/officeDocument/2006/relationships/package" Target="../embeddings/Microsoft_Excel_Worksheet7.xlsx"/></Relationships>
</file>

<file path=ppt/charts/_rels/chart9.xml.rels><?xml version="1.0" encoding="UTF-8" standalone="yes"?>
<Relationships xmlns="http://schemas.openxmlformats.org/package/2006/relationships"><Relationship Id="rId1" Type="http://schemas.openxmlformats.org/officeDocument/2006/relationships/package" Target="../embeddings/Microsoft_Excel_Worksheet8.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1"/>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barChart>
        <c:barDir val="col"/>
        <c:grouping val="clustered"/>
        <c:varyColors val="0"/>
        <c:ser>
          <c:idx val="0"/>
          <c:order val="0"/>
          <c:tx>
            <c:strRef>
              <c:f>Sheet1!$B$1</c:f>
              <c:strCache>
                <c:ptCount val="1"/>
                <c:pt idx="0">
                  <c:v>Series 1</c:v>
                </c:pt>
              </c:strCache>
            </c:strRef>
          </c:tx>
          <c:spPr>
            <a:solidFill>
              <a:srgbClr val="05AFD0"/>
            </a:solidFill>
            <a:ln>
              <a:noFill/>
            </a:ln>
            <a:effectLst/>
          </c:spPr>
          <c:invertIfNegative val="0"/>
          <c:dPt>
            <c:idx val="0"/>
            <c:invertIfNegative val="0"/>
            <c:bubble3D val="0"/>
            <c:extLst>
              <c:ext xmlns:c16="http://schemas.microsoft.com/office/drawing/2014/chart" uri="{C3380CC4-5D6E-409C-BE32-E72D297353CC}">
                <c16:uniqueId val="{00000001-75AB-954A-AC41-BC78A4B3CCE7}"/>
              </c:ext>
            </c:extLst>
          </c:dPt>
          <c:dPt>
            <c:idx val="1"/>
            <c:invertIfNegative val="0"/>
            <c:bubble3D val="0"/>
            <c:extLst>
              <c:ext xmlns:c16="http://schemas.microsoft.com/office/drawing/2014/chart" uri="{C3380CC4-5D6E-409C-BE32-E72D297353CC}">
                <c16:uniqueId val="{00000003-75AB-954A-AC41-BC78A4B3CCE7}"/>
              </c:ext>
            </c:extLst>
          </c:dPt>
          <c:dPt>
            <c:idx val="2"/>
            <c:invertIfNegative val="0"/>
            <c:bubble3D val="0"/>
            <c:extLst>
              <c:ext xmlns:c16="http://schemas.microsoft.com/office/drawing/2014/chart" uri="{C3380CC4-5D6E-409C-BE32-E72D297353CC}">
                <c16:uniqueId val="{00000005-75AB-954A-AC41-BC78A4B3CCE7}"/>
              </c:ext>
            </c:extLst>
          </c:dPt>
          <c:dPt>
            <c:idx val="3"/>
            <c:invertIfNegative val="0"/>
            <c:bubble3D val="0"/>
            <c:extLst>
              <c:ext xmlns:c16="http://schemas.microsoft.com/office/drawing/2014/chart" uri="{C3380CC4-5D6E-409C-BE32-E72D297353CC}">
                <c16:uniqueId val="{00000007-75AB-954A-AC41-BC78A4B3CCE7}"/>
              </c:ext>
            </c:extLst>
          </c:dPt>
          <c:dPt>
            <c:idx val="4"/>
            <c:invertIfNegative val="0"/>
            <c:bubble3D val="0"/>
            <c:extLst>
              <c:ext xmlns:c16="http://schemas.microsoft.com/office/drawing/2014/chart" uri="{C3380CC4-5D6E-409C-BE32-E72D297353CC}">
                <c16:uniqueId val="{00000009-75AB-954A-AC41-BC78A4B3CCE7}"/>
              </c:ext>
            </c:extLst>
          </c:dPt>
          <c:dPt>
            <c:idx val="5"/>
            <c:invertIfNegative val="0"/>
            <c:bubble3D val="0"/>
            <c:extLst>
              <c:ext xmlns:c16="http://schemas.microsoft.com/office/drawing/2014/chart" uri="{C3380CC4-5D6E-409C-BE32-E72D297353CC}">
                <c16:uniqueId val="{0000000B-75AB-954A-AC41-BC78A4B3CCE7}"/>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A"/>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C-75AB-954A-AC41-BC78A4B3CCE7}"/>
            </c:ext>
          </c:extLst>
        </c:ser>
        <c:ser>
          <c:idx val="1"/>
          <c:order val="1"/>
          <c:tx>
            <c:strRef>
              <c:f>Sheet1!$C$1</c:f>
              <c:strCache>
                <c:ptCount val="1"/>
                <c:pt idx="0">
                  <c:v>Series 2</c:v>
                </c:pt>
              </c:strCache>
            </c:strRef>
          </c:tx>
          <c:spPr>
            <a:solidFill>
              <a:srgbClr val="FA53A4"/>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A"/>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10-255C-364A-BF8C-1092E52E7F77}"/>
            </c:ext>
          </c:extLst>
        </c:ser>
        <c:ser>
          <c:idx val="2"/>
          <c:order val="2"/>
          <c:tx>
            <c:strRef>
              <c:f>Sheet1!$D$1</c:f>
              <c:strCache>
                <c:ptCount val="1"/>
                <c:pt idx="0">
                  <c:v>Series 3</c:v>
                </c:pt>
              </c:strCache>
            </c:strRef>
          </c:tx>
          <c:spPr>
            <a:solidFill>
              <a:srgbClr val="00B68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A"/>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11-255C-364A-BF8C-1092E52E7F77}"/>
            </c:ext>
          </c:extLst>
        </c:ser>
        <c:dLbls>
          <c:showLegendKey val="0"/>
          <c:showVal val="1"/>
          <c:showCatName val="0"/>
          <c:showSerName val="0"/>
          <c:showPercent val="0"/>
          <c:showBubbleSize val="0"/>
        </c:dLbls>
        <c:gapWidth val="150"/>
        <c:overlap val="-25"/>
        <c:axId val="1082984672"/>
        <c:axId val="1083079856"/>
      </c:barChart>
      <c:valAx>
        <c:axId val="1083079856"/>
        <c:scaling>
          <c:orientation val="minMax"/>
        </c:scaling>
        <c:delete val="1"/>
        <c:axPos val="l"/>
        <c:numFmt formatCode="General" sourceLinked="1"/>
        <c:majorTickMark val="none"/>
        <c:minorTickMark val="none"/>
        <c:tickLblPos val="nextTo"/>
        <c:crossAx val="1082984672"/>
        <c:crosses val="autoZero"/>
        <c:crossBetween val="between"/>
      </c:valAx>
      <c:catAx>
        <c:axId val="1082984672"/>
        <c:scaling>
          <c:orientation val="minMax"/>
        </c:scaling>
        <c:delete val="0"/>
        <c:axPos val="b"/>
        <c:numFmt formatCode="General" sourceLinked="0"/>
        <c:majorTickMark val="none"/>
        <c:minorTickMark val="none"/>
        <c:tickLblPos val="low"/>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0000"/>
                    <a:lumOff val="40000"/>
                  </a:schemeClr>
                </a:solidFill>
                <a:latin typeface="Calibri" panose="020F0502020204030204" pitchFamily="34" charset="0"/>
                <a:ea typeface="+mn-ea"/>
                <a:cs typeface="Calibri" panose="020F0502020204030204" pitchFamily="34" charset="0"/>
              </a:defRPr>
            </a:pPr>
            <a:endParaRPr lang="en-UA"/>
          </a:p>
        </c:txPr>
        <c:crossAx val="1083079856"/>
        <c:crosses val="autoZero"/>
        <c:auto val="1"/>
        <c:lblAlgn val="ctr"/>
        <c:lblOffset val="100"/>
        <c:noMultiLvlLbl val="0"/>
      </c:catAx>
      <c:spPr>
        <a:noFill/>
        <a:ln w="25400">
          <a:noFill/>
        </a:ln>
        <a:effectLst/>
      </c:spPr>
    </c:plotArea>
    <c:legend>
      <c:legendPos val="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A"/>
        </a:p>
      </c:txPr>
    </c:legend>
    <c:plotVisOnly val="1"/>
    <c:dispBlanksAs val="gap"/>
    <c:showDLblsOverMax val="0"/>
    <c:extLst/>
  </c:chart>
  <c:spPr>
    <a:noFill/>
    <a:ln>
      <a:solidFill>
        <a:srgbClr val="8791AA">
          <a:lumMod val="20000"/>
          <a:lumOff val="80000"/>
        </a:srgbClr>
      </a:solidFill>
    </a:ln>
    <a:effectLst/>
  </c:spPr>
  <c:txPr>
    <a:bodyPr/>
    <a:lstStyle/>
    <a:p>
      <a:pPr>
        <a:defRPr/>
      </a:pPr>
      <a:endParaRPr lang="en-UA"/>
    </a:p>
  </c:txPr>
  <c:externalData r:id="rId4">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1"/>
  <mc:AlternateContent xmlns:mc="http://schemas.openxmlformats.org/markup-compatibility/2006">
    <mc:Choice xmlns:c14="http://schemas.microsoft.com/office/drawing/2007/8/2/chart" Requires="c14">
      <c14:style val="103"/>
    </mc:Choice>
    <mc:Fallback>
      <c:style val="3"/>
    </mc:Fallback>
  </mc:AlternateContent>
  <c:chart>
    <c:title>
      <c:overlay val="0"/>
      <c:spPr>
        <a:noFill/>
        <a:ln>
          <a:noFill/>
        </a:ln>
        <a:effectLst/>
      </c:spPr>
      <c:txPr>
        <a:bodyPr rot="0" spcFirstLastPara="1" vertOverflow="ellipsis" vert="horz" wrap="square" anchor="ctr" anchorCtr="1"/>
        <a:lstStyle/>
        <a:p>
          <a:pPr>
            <a:defRPr sz="1600" b="1" i="0" u="none" strike="noStrike" kern="1200" spc="100" baseline="0">
              <a:solidFill>
                <a:schemeClr val="tx1">
                  <a:lumMod val="65000"/>
                  <a:lumOff val="35000"/>
                </a:schemeClr>
              </a:solidFill>
              <a:latin typeface="Calibri" panose="020F0502020204030204" pitchFamily="34" charset="0"/>
              <a:ea typeface="+mn-ea"/>
              <a:cs typeface="Calibri" panose="020F0502020204030204" pitchFamily="34" charset="0"/>
            </a:defRPr>
          </a:pPr>
          <a:endParaRPr lang="en-UA"/>
        </a:p>
      </c:txPr>
    </c:title>
    <c:autoTitleDeleted val="0"/>
    <c:plotArea>
      <c:layout/>
      <c:barChart>
        <c:barDir val="col"/>
        <c:grouping val="clustered"/>
        <c:varyColors val="0"/>
        <c:ser>
          <c:idx val="0"/>
          <c:order val="0"/>
          <c:tx>
            <c:strRef>
              <c:f>Sheet1!$B$1</c:f>
              <c:strCache>
                <c:ptCount val="1"/>
                <c:pt idx="0">
                  <c:v>Series 1</c:v>
                </c:pt>
              </c:strCache>
            </c:strRef>
          </c:tx>
          <c:spPr>
            <a:solidFill>
              <a:schemeClr val="accent1">
                <a:shade val="65000"/>
              </a:schemeClr>
            </a:solidFill>
            <a:ln>
              <a:noFill/>
            </a:ln>
            <a:effectLst/>
          </c:spPr>
          <c:invertIfNegative val="0"/>
          <c:dPt>
            <c:idx val="0"/>
            <c:invertIfNegative val="0"/>
            <c:bubble3D val="0"/>
            <c:extLst>
              <c:ext xmlns:c16="http://schemas.microsoft.com/office/drawing/2014/chart" uri="{C3380CC4-5D6E-409C-BE32-E72D297353CC}">
                <c16:uniqueId val="{00000000-E979-D847-AF94-900B2E5EB657}"/>
              </c:ext>
            </c:extLst>
          </c:dPt>
          <c:dPt>
            <c:idx val="1"/>
            <c:invertIfNegative val="0"/>
            <c:bubble3D val="0"/>
            <c:extLst>
              <c:ext xmlns:c16="http://schemas.microsoft.com/office/drawing/2014/chart" uri="{C3380CC4-5D6E-409C-BE32-E72D297353CC}">
                <c16:uniqueId val="{00000001-E979-D847-AF94-900B2E5EB657}"/>
              </c:ext>
            </c:extLst>
          </c:dPt>
          <c:dPt>
            <c:idx val="2"/>
            <c:invertIfNegative val="0"/>
            <c:bubble3D val="0"/>
            <c:extLst>
              <c:ext xmlns:c16="http://schemas.microsoft.com/office/drawing/2014/chart" uri="{C3380CC4-5D6E-409C-BE32-E72D297353CC}">
                <c16:uniqueId val="{00000002-E979-D847-AF94-900B2E5EB657}"/>
              </c:ext>
            </c:extLst>
          </c:dPt>
          <c:dPt>
            <c:idx val="3"/>
            <c:invertIfNegative val="0"/>
            <c:bubble3D val="0"/>
            <c:extLst>
              <c:ext xmlns:c16="http://schemas.microsoft.com/office/drawing/2014/chart" uri="{C3380CC4-5D6E-409C-BE32-E72D297353CC}">
                <c16:uniqueId val="{00000003-E979-D847-AF94-900B2E5EB657}"/>
              </c:ext>
            </c:extLst>
          </c:dPt>
          <c:dPt>
            <c:idx val="4"/>
            <c:invertIfNegative val="0"/>
            <c:bubble3D val="0"/>
            <c:extLst>
              <c:ext xmlns:c16="http://schemas.microsoft.com/office/drawing/2014/chart" uri="{C3380CC4-5D6E-409C-BE32-E72D297353CC}">
                <c16:uniqueId val="{00000004-E979-D847-AF94-900B2E5EB657}"/>
              </c:ext>
            </c:extLst>
          </c:dPt>
          <c:dPt>
            <c:idx val="5"/>
            <c:invertIfNegative val="0"/>
            <c:bubble3D val="0"/>
            <c:extLst>
              <c:ext xmlns:c16="http://schemas.microsoft.com/office/drawing/2014/chart" uri="{C3380CC4-5D6E-409C-BE32-E72D297353CC}">
                <c16:uniqueId val="{00000005-E979-D847-AF94-900B2E5EB657}"/>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A"/>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6-E979-D847-AF94-900B2E5EB657}"/>
            </c:ext>
          </c:extLst>
        </c:ser>
        <c:ser>
          <c:idx val="1"/>
          <c:order val="1"/>
          <c:tx>
            <c:strRef>
              <c:f>Sheet1!$C$1</c:f>
              <c:strCache>
                <c:ptCount val="1"/>
                <c:pt idx="0">
                  <c:v>Series 2</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A"/>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7-E979-D847-AF94-900B2E5EB657}"/>
            </c:ext>
          </c:extLst>
        </c:ser>
        <c:ser>
          <c:idx val="2"/>
          <c:order val="2"/>
          <c:tx>
            <c:strRef>
              <c:f>Sheet1!$D$1</c:f>
              <c:strCache>
                <c:ptCount val="1"/>
                <c:pt idx="0">
                  <c:v>Series 3</c:v>
                </c:pt>
              </c:strCache>
            </c:strRef>
          </c:tx>
          <c:spPr>
            <a:solidFill>
              <a:schemeClr val="accent1">
                <a:tint val="6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A"/>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8-E979-D847-AF94-900B2E5EB657}"/>
            </c:ext>
          </c:extLst>
        </c:ser>
        <c:dLbls>
          <c:showLegendKey val="0"/>
          <c:showVal val="1"/>
          <c:showCatName val="0"/>
          <c:showSerName val="0"/>
          <c:showPercent val="0"/>
          <c:showBubbleSize val="0"/>
        </c:dLbls>
        <c:gapWidth val="150"/>
        <c:overlap val="-25"/>
        <c:axId val="1082984672"/>
        <c:axId val="1083079856"/>
      </c:barChart>
      <c:valAx>
        <c:axId val="1083079856"/>
        <c:scaling>
          <c:orientation val="minMax"/>
        </c:scaling>
        <c:delete val="1"/>
        <c:axPos val="l"/>
        <c:numFmt formatCode="General" sourceLinked="1"/>
        <c:majorTickMark val="none"/>
        <c:minorTickMark val="none"/>
        <c:tickLblPos val="nextTo"/>
        <c:crossAx val="1082984672"/>
        <c:crosses val="autoZero"/>
        <c:crossBetween val="between"/>
      </c:valAx>
      <c:catAx>
        <c:axId val="1082984672"/>
        <c:scaling>
          <c:orientation val="minMax"/>
        </c:scaling>
        <c:delete val="0"/>
        <c:axPos val="b"/>
        <c:numFmt formatCode="General" sourceLinked="0"/>
        <c:majorTickMark val="none"/>
        <c:minorTickMark val="none"/>
        <c:tickLblPos val="low"/>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0000"/>
                    <a:lumOff val="40000"/>
                  </a:schemeClr>
                </a:solidFill>
                <a:latin typeface="Calibri" panose="020F0502020204030204" pitchFamily="34" charset="0"/>
                <a:ea typeface="+mn-ea"/>
                <a:cs typeface="Calibri" panose="020F0502020204030204" pitchFamily="34" charset="0"/>
              </a:defRPr>
            </a:pPr>
            <a:endParaRPr lang="en-UA"/>
          </a:p>
        </c:txPr>
        <c:crossAx val="1083079856"/>
        <c:crosses val="autoZero"/>
        <c:auto val="1"/>
        <c:lblAlgn val="ctr"/>
        <c:lblOffset val="100"/>
        <c:noMultiLvlLbl val="0"/>
      </c:catAx>
      <c:spPr>
        <a:noFill/>
        <a:ln w="25400">
          <a:noFill/>
        </a:ln>
        <a:effectLst/>
      </c:spPr>
    </c:plotArea>
    <c:legend>
      <c:legendPos val="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A"/>
        </a:p>
      </c:txPr>
    </c:legend>
    <c:plotVisOnly val="1"/>
    <c:dispBlanksAs val="gap"/>
    <c:showDLblsOverMax val="0"/>
    <c:extLst/>
  </c:chart>
  <c:spPr>
    <a:solidFill>
      <a:schemeClr val="bg1"/>
    </a:solidFill>
    <a:ln>
      <a:solidFill>
        <a:srgbClr val="8791AA">
          <a:lumMod val="20000"/>
          <a:lumOff val="80000"/>
        </a:srgbClr>
      </a:solidFill>
    </a:ln>
    <a:effectLst/>
  </c:spPr>
  <c:txPr>
    <a:bodyPr/>
    <a:lstStyle/>
    <a:p>
      <a:pPr>
        <a:defRPr/>
      </a:pPr>
      <a:endParaRPr lang="en-UA"/>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1"/>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600" b="1" i="0" u="none" strike="noStrike" kern="1200" spc="100" baseline="0">
                <a:solidFill>
                  <a:schemeClr val="tx1">
                    <a:lumMod val="65000"/>
                    <a:lumOff val="35000"/>
                  </a:schemeClr>
                </a:solidFill>
                <a:latin typeface="Calibri" panose="020F0502020204030204" pitchFamily="34" charset="0"/>
                <a:ea typeface="+mn-ea"/>
                <a:cs typeface="Calibri" panose="020F0502020204030204" pitchFamily="34" charset="0"/>
              </a:defRPr>
            </a:pPr>
            <a:r>
              <a:rPr lang="en-GB"/>
              <a:t>Chart Title</a:t>
            </a:r>
          </a:p>
        </c:rich>
      </c:tx>
      <c:overlay val="0"/>
      <c:spPr>
        <a:noFill/>
        <a:ln>
          <a:noFill/>
        </a:ln>
        <a:effectLst/>
      </c:spPr>
      <c:txPr>
        <a:bodyPr rot="0" spcFirstLastPara="1" vertOverflow="ellipsis" vert="horz" wrap="square" anchor="ctr" anchorCtr="1"/>
        <a:lstStyle/>
        <a:p>
          <a:pPr>
            <a:defRPr sz="1600" b="1" i="0" u="none" strike="noStrike" kern="1200" spc="100" baseline="0">
              <a:solidFill>
                <a:schemeClr val="tx1">
                  <a:lumMod val="65000"/>
                  <a:lumOff val="35000"/>
                </a:schemeClr>
              </a:solidFill>
              <a:latin typeface="Calibri" panose="020F0502020204030204" pitchFamily="34" charset="0"/>
              <a:ea typeface="+mn-ea"/>
              <a:cs typeface="Calibri" panose="020F0502020204030204" pitchFamily="34" charset="0"/>
            </a:defRPr>
          </a:pPr>
          <a:endParaRPr lang="en-UA"/>
        </a:p>
      </c:txPr>
    </c:title>
    <c:autoTitleDeleted val="0"/>
    <c:plotArea>
      <c:layout/>
      <c:barChart>
        <c:barDir val="col"/>
        <c:grouping val="clustered"/>
        <c:varyColors val="0"/>
        <c:ser>
          <c:idx val="0"/>
          <c:order val="0"/>
          <c:tx>
            <c:strRef>
              <c:f>Sheet1!$B$1</c:f>
              <c:strCache>
                <c:ptCount val="1"/>
                <c:pt idx="0">
                  <c:v>Series 1</c:v>
                </c:pt>
              </c:strCache>
            </c:strRef>
          </c:tx>
          <c:spPr>
            <a:solidFill>
              <a:srgbClr val="05AFD0"/>
            </a:solidFill>
            <a:ln>
              <a:noFill/>
            </a:ln>
            <a:effectLst/>
          </c:spPr>
          <c:invertIfNegative val="0"/>
          <c:dPt>
            <c:idx val="0"/>
            <c:invertIfNegative val="0"/>
            <c:bubble3D val="0"/>
            <c:extLst>
              <c:ext xmlns:c16="http://schemas.microsoft.com/office/drawing/2014/chart" uri="{C3380CC4-5D6E-409C-BE32-E72D297353CC}">
                <c16:uniqueId val="{00000000-F9B7-E44A-9D98-04C189532987}"/>
              </c:ext>
            </c:extLst>
          </c:dPt>
          <c:dPt>
            <c:idx val="1"/>
            <c:invertIfNegative val="0"/>
            <c:bubble3D val="0"/>
            <c:extLst>
              <c:ext xmlns:c16="http://schemas.microsoft.com/office/drawing/2014/chart" uri="{C3380CC4-5D6E-409C-BE32-E72D297353CC}">
                <c16:uniqueId val="{00000001-F9B7-E44A-9D98-04C189532987}"/>
              </c:ext>
            </c:extLst>
          </c:dPt>
          <c:dPt>
            <c:idx val="2"/>
            <c:invertIfNegative val="0"/>
            <c:bubble3D val="0"/>
            <c:extLst>
              <c:ext xmlns:c16="http://schemas.microsoft.com/office/drawing/2014/chart" uri="{C3380CC4-5D6E-409C-BE32-E72D297353CC}">
                <c16:uniqueId val="{00000002-F9B7-E44A-9D98-04C189532987}"/>
              </c:ext>
            </c:extLst>
          </c:dPt>
          <c:dPt>
            <c:idx val="3"/>
            <c:invertIfNegative val="0"/>
            <c:bubble3D val="0"/>
            <c:extLst>
              <c:ext xmlns:c16="http://schemas.microsoft.com/office/drawing/2014/chart" uri="{C3380CC4-5D6E-409C-BE32-E72D297353CC}">
                <c16:uniqueId val="{00000003-F9B7-E44A-9D98-04C189532987}"/>
              </c:ext>
            </c:extLst>
          </c:dPt>
          <c:dPt>
            <c:idx val="4"/>
            <c:invertIfNegative val="0"/>
            <c:bubble3D val="0"/>
            <c:extLst>
              <c:ext xmlns:c16="http://schemas.microsoft.com/office/drawing/2014/chart" uri="{C3380CC4-5D6E-409C-BE32-E72D297353CC}">
                <c16:uniqueId val="{00000004-F9B7-E44A-9D98-04C189532987}"/>
              </c:ext>
            </c:extLst>
          </c:dPt>
          <c:dPt>
            <c:idx val="5"/>
            <c:invertIfNegative val="0"/>
            <c:bubble3D val="0"/>
            <c:extLst>
              <c:ext xmlns:c16="http://schemas.microsoft.com/office/drawing/2014/chart" uri="{C3380CC4-5D6E-409C-BE32-E72D297353CC}">
                <c16:uniqueId val="{00000005-F9B7-E44A-9D98-04C189532987}"/>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A"/>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6-F9B7-E44A-9D98-04C189532987}"/>
            </c:ext>
          </c:extLst>
        </c:ser>
        <c:ser>
          <c:idx val="1"/>
          <c:order val="1"/>
          <c:tx>
            <c:strRef>
              <c:f>Sheet1!$C$1</c:f>
              <c:strCache>
                <c:ptCount val="1"/>
                <c:pt idx="0">
                  <c:v>Series 2</c:v>
                </c:pt>
              </c:strCache>
            </c:strRef>
          </c:tx>
          <c:spPr>
            <a:solidFill>
              <a:srgbClr val="FA53A4"/>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A"/>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7-F9B7-E44A-9D98-04C189532987}"/>
            </c:ext>
          </c:extLst>
        </c:ser>
        <c:ser>
          <c:idx val="2"/>
          <c:order val="2"/>
          <c:tx>
            <c:strRef>
              <c:f>Sheet1!$D$1</c:f>
              <c:strCache>
                <c:ptCount val="1"/>
                <c:pt idx="0">
                  <c:v>Series 3</c:v>
                </c:pt>
              </c:strCache>
            </c:strRef>
          </c:tx>
          <c:spPr>
            <a:solidFill>
              <a:srgbClr val="00B68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A"/>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8-F9B7-E44A-9D98-04C189532987}"/>
            </c:ext>
          </c:extLst>
        </c:ser>
        <c:dLbls>
          <c:showLegendKey val="0"/>
          <c:showVal val="1"/>
          <c:showCatName val="0"/>
          <c:showSerName val="0"/>
          <c:showPercent val="0"/>
          <c:showBubbleSize val="0"/>
        </c:dLbls>
        <c:gapWidth val="150"/>
        <c:overlap val="-25"/>
        <c:axId val="1082984672"/>
        <c:axId val="1083079856"/>
      </c:barChart>
      <c:valAx>
        <c:axId val="1083079856"/>
        <c:scaling>
          <c:orientation val="minMax"/>
        </c:scaling>
        <c:delete val="1"/>
        <c:axPos val="l"/>
        <c:numFmt formatCode="General" sourceLinked="1"/>
        <c:majorTickMark val="none"/>
        <c:minorTickMark val="none"/>
        <c:tickLblPos val="nextTo"/>
        <c:crossAx val="1082984672"/>
        <c:crosses val="autoZero"/>
        <c:crossBetween val="between"/>
      </c:valAx>
      <c:catAx>
        <c:axId val="1082984672"/>
        <c:scaling>
          <c:orientation val="minMax"/>
        </c:scaling>
        <c:delete val="0"/>
        <c:axPos val="b"/>
        <c:numFmt formatCode="General" sourceLinked="0"/>
        <c:majorTickMark val="none"/>
        <c:minorTickMark val="none"/>
        <c:tickLblPos val="low"/>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0000"/>
                    <a:lumOff val="40000"/>
                  </a:schemeClr>
                </a:solidFill>
                <a:latin typeface="Calibri" panose="020F0502020204030204" pitchFamily="34" charset="0"/>
                <a:ea typeface="+mn-ea"/>
                <a:cs typeface="Calibri" panose="020F0502020204030204" pitchFamily="34" charset="0"/>
              </a:defRPr>
            </a:pPr>
            <a:endParaRPr lang="en-UA"/>
          </a:p>
        </c:txPr>
        <c:crossAx val="1083079856"/>
        <c:crosses val="autoZero"/>
        <c:auto val="1"/>
        <c:lblAlgn val="ctr"/>
        <c:lblOffset val="100"/>
        <c:noMultiLvlLbl val="0"/>
      </c:catAx>
      <c:spPr>
        <a:noFill/>
        <a:ln w="25400">
          <a:noFill/>
        </a:ln>
        <a:effectLst/>
      </c:spPr>
    </c:plotArea>
    <c:legend>
      <c:legendPos val="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A"/>
        </a:p>
      </c:txPr>
    </c:legend>
    <c:plotVisOnly val="1"/>
    <c:dispBlanksAs val="gap"/>
    <c:showDLblsOverMax val="0"/>
    <c:extLst/>
  </c:chart>
  <c:spPr>
    <a:solidFill>
      <a:srgbClr val="FBFFFF"/>
    </a:solidFill>
    <a:ln>
      <a:solidFill>
        <a:srgbClr val="8791AA">
          <a:lumMod val="20000"/>
          <a:lumOff val="80000"/>
        </a:srgbClr>
      </a:solidFill>
    </a:ln>
    <a:effectLst/>
  </c:spPr>
  <c:txPr>
    <a:bodyPr/>
    <a:lstStyle/>
    <a:p>
      <a:pPr>
        <a:defRPr/>
      </a:pPr>
      <a:endParaRPr lang="en-UA"/>
    </a:p>
  </c:txPr>
  <c:externalData r:id="rId4">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1"/>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600" b="1" i="0" u="none" strike="noStrike" kern="1200" spc="100" baseline="0">
                <a:solidFill>
                  <a:schemeClr val="tx1">
                    <a:lumMod val="65000"/>
                    <a:lumOff val="35000"/>
                  </a:schemeClr>
                </a:solidFill>
                <a:latin typeface="+mn-lt"/>
                <a:ea typeface="+mn-ea"/>
                <a:cs typeface="+mn-cs"/>
              </a:defRPr>
            </a:pPr>
            <a:r>
              <a:rPr lang="en-GB"/>
              <a:t>Chart Title</a:t>
            </a:r>
          </a:p>
        </c:rich>
      </c:tx>
      <c:overlay val="0"/>
      <c:spPr>
        <a:noFill/>
        <a:ln>
          <a:noFill/>
        </a:ln>
        <a:effectLst/>
      </c:spPr>
      <c:txPr>
        <a:bodyPr rot="0" spcFirstLastPara="1" vertOverflow="ellipsis" vert="horz" wrap="square" anchor="ctr" anchorCtr="1"/>
        <a:lstStyle/>
        <a:p>
          <a:pPr>
            <a:defRPr sz="1600" b="1" i="0" u="none" strike="noStrike" kern="1200" spc="100" baseline="0">
              <a:solidFill>
                <a:schemeClr val="tx1">
                  <a:lumMod val="65000"/>
                  <a:lumOff val="35000"/>
                </a:schemeClr>
              </a:solidFill>
              <a:latin typeface="+mn-lt"/>
              <a:ea typeface="+mn-ea"/>
              <a:cs typeface="+mn-cs"/>
            </a:defRPr>
          </a:pPr>
          <a:endParaRPr lang="en-UA"/>
        </a:p>
      </c:txPr>
    </c:title>
    <c:autoTitleDeleted val="0"/>
    <c:plotArea>
      <c:layout/>
      <c:pieChart>
        <c:varyColors val="1"/>
        <c:ser>
          <c:idx val="0"/>
          <c:order val="0"/>
          <c:tx>
            <c:strRef>
              <c:f>Sheet1!$B$1</c:f>
              <c:strCache>
                <c:ptCount val="1"/>
                <c:pt idx="0">
                  <c:v>Series 1</c:v>
                </c:pt>
              </c:strCache>
            </c:strRef>
          </c:tx>
          <c:dPt>
            <c:idx val="0"/>
            <c:bubble3D val="0"/>
            <c:spPr>
              <a:solidFill>
                <a:schemeClr val="accent1">
                  <a:shade val="58000"/>
                </a:schemeClr>
              </a:solidFill>
              <a:ln w="19050">
                <a:solidFill>
                  <a:schemeClr val="lt1"/>
                </a:solidFill>
              </a:ln>
              <a:effectLst/>
            </c:spPr>
            <c:extLst>
              <c:ext xmlns:c16="http://schemas.microsoft.com/office/drawing/2014/chart" uri="{C3380CC4-5D6E-409C-BE32-E72D297353CC}">
                <c16:uniqueId val="{00000001-425E-5B4E-9A1D-E2E0B5E7010A}"/>
              </c:ext>
            </c:extLst>
          </c:dPt>
          <c:dPt>
            <c:idx val="1"/>
            <c:bubble3D val="0"/>
            <c:spPr>
              <a:solidFill>
                <a:schemeClr val="accent1">
                  <a:shade val="86000"/>
                </a:schemeClr>
              </a:solidFill>
              <a:ln w="19050">
                <a:solidFill>
                  <a:schemeClr val="lt1"/>
                </a:solidFill>
              </a:ln>
              <a:effectLst/>
            </c:spPr>
            <c:extLst>
              <c:ext xmlns:c16="http://schemas.microsoft.com/office/drawing/2014/chart" uri="{C3380CC4-5D6E-409C-BE32-E72D297353CC}">
                <c16:uniqueId val="{00000003-425E-5B4E-9A1D-E2E0B5E7010A}"/>
              </c:ext>
            </c:extLst>
          </c:dPt>
          <c:dPt>
            <c:idx val="2"/>
            <c:bubble3D val="0"/>
            <c:spPr>
              <a:solidFill>
                <a:schemeClr val="accent1">
                  <a:tint val="86000"/>
                </a:schemeClr>
              </a:solidFill>
              <a:ln w="19050">
                <a:solidFill>
                  <a:schemeClr val="lt1"/>
                </a:solidFill>
              </a:ln>
              <a:effectLst/>
            </c:spPr>
            <c:extLst>
              <c:ext xmlns:c16="http://schemas.microsoft.com/office/drawing/2014/chart" uri="{C3380CC4-5D6E-409C-BE32-E72D297353CC}">
                <c16:uniqueId val="{00000005-425E-5B4E-9A1D-E2E0B5E7010A}"/>
              </c:ext>
            </c:extLst>
          </c:dPt>
          <c:dPt>
            <c:idx val="3"/>
            <c:bubble3D val="0"/>
            <c:spPr>
              <a:solidFill>
                <a:schemeClr val="accent1">
                  <a:tint val="58000"/>
                </a:schemeClr>
              </a:solidFill>
              <a:ln w="19050">
                <a:solidFill>
                  <a:schemeClr val="lt1"/>
                </a:solidFill>
              </a:ln>
              <a:effectLst/>
            </c:spPr>
            <c:extLst>
              <c:ext xmlns:c16="http://schemas.microsoft.com/office/drawing/2014/chart" uri="{C3380CC4-5D6E-409C-BE32-E72D297353CC}">
                <c16:uniqueId val="{00000007-425E-5B4E-9A1D-E2E0B5E7010A}"/>
              </c:ext>
            </c:extLst>
          </c:dPt>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8-425E-5B4E-9A1D-E2E0B5E7010A}"/>
            </c:ext>
          </c:extLst>
        </c:ser>
        <c:ser>
          <c:idx val="1"/>
          <c:order val="1"/>
          <c:tx>
            <c:strRef>
              <c:f>Sheet1!$C$1</c:f>
              <c:strCache>
                <c:ptCount val="1"/>
                <c:pt idx="0">
                  <c:v>Series 2</c:v>
                </c:pt>
              </c:strCache>
            </c:strRef>
          </c:tx>
          <c:dPt>
            <c:idx val="0"/>
            <c:bubble3D val="0"/>
            <c:spPr>
              <a:solidFill>
                <a:schemeClr val="accent1">
                  <a:shade val="58000"/>
                </a:schemeClr>
              </a:solidFill>
              <a:ln w="19050">
                <a:solidFill>
                  <a:schemeClr val="lt1"/>
                </a:solidFill>
              </a:ln>
              <a:effectLst/>
            </c:spPr>
            <c:extLst>
              <c:ext xmlns:c16="http://schemas.microsoft.com/office/drawing/2014/chart" uri="{C3380CC4-5D6E-409C-BE32-E72D297353CC}">
                <c16:uniqueId val="{0000000A-425E-5B4E-9A1D-E2E0B5E7010A}"/>
              </c:ext>
            </c:extLst>
          </c:dPt>
          <c:dPt>
            <c:idx val="1"/>
            <c:bubble3D val="0"/>
            <c:spPr>
              <a:solidFill>
                <a:schemeClr val="accent1">
                  <a:shade val="86000"/>
                </a:schemeClr>
              </a:solidFill>
              <a:ln w="19050">
                <a:solidFill>
                  <a:schemeClr val="lt1"/>
                </a:solidFill>
              </a:ln>
              <a:effectLst/>
            </c:spPr>
            <c:extLst>
              <c:ext xmlns:c16="http://schemas.microsoft.com/office/drawing/2014/chart" uri="{C3380CC4-5D6E-409C-BE32-E72D297353CC}">
                <c16:uniqueId val="{0000000C-425E-5B4E-9A1D-E2E0B5E7010A}"/>
              </c:ext>
            </c:extLst>
          </c:dPt>
          <c:dPt>
            <c:idx val="2"/>
            <c:bubble3D val="0"/>
            <c:spPr>
              <a:solidFill>
                <a:schemeClr val="accent1">
                  <a:tint val="86000"/>
                </a:schemeClr>
              </a:solidFill>
              <a:ln w="19050">
                <a:solidFill>
                  <a:schemeClr val="lt1"/>
                </a:solidFill>
              </a:ln>
              <a:effectLst/>
            </c:spPr>
            <c:extLst>
              <c:ext xmlns:c16="http://schemas.microsoft.com/office/drawing/2014/chart" uri="{C3380CC4-5D6E-409C-BE32-E72D297353CC}">
                <c16:uniqueId val="{0000000E-425E-5B4E-9A1D-E2E0B5E7010A}"/>
              </c:ext>
            </c:extLst>
          </c:dPt>
          <c:dPt>
            <c:idx val="3"/>
            <c:bubble3D val="0"/>
            <c:spPr>
              <a:solidFill>
                <a:schemeClr val="accent1">
                  <a:tint val="58000"/>
                </a:schemeClr>
              </a:solidFill>
              <a:ln w="19050">
                <a:solidFill>
                  <a:schemeClr val="lt1"/>
                </a:solidFill>
              </a:ln>
              <a:effectLst/>
            </c:spPr>
            <c:extLst>
              <c:ext xmlns:c16="http://schemas.microsoft.com/office/drawing/2014/chart" uri="{C3380CC4-5D6E-409C-BE32-E72D297353CC}">
                <c16:uniqueId val="{00000010-425E-5B4E-9A1D-E2E0B5E7010A}"/>
              </c:ext>
            </c:extLst>
          </c:dPt>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11-425E-5B4E-9A1D-E2E0B5E7010A}"/>
            </c:ext>
          </c:extLst>
        </c:ser>
        <c:ser>
          <c:idx val="2"/>
          <c:order val="2"/>
          <c:tx>
            <c:strRef>
              <c:f>Sheet1!$D$1</c:f>
              <c:strCache>
                <c:ptCount val="1"/>
                <c:pt idx="0">
                  <c:v>Series 3</c:v>
                </c:pt>
              </c:strCache>
            </c:strRef>
          </c:tx>
          <c:dPt>
            <c:idx val="0"/>
            <c:bubble3D val="0"/>
            <c:spPr>
              <a:solidFill>
                <a:schemeClr val="accent1">
                  <a:shade val="58000"/>
                </a:schemeClr>
              </a:solidFill>
              <a:ln w="19050">
                <a:solidFill>
                  <a:schemeClr val="lt1"/>
                </a:solidFill>
              </a:ln>
              <a:effectLst/>
            </c:spPr>
            <c:extLst>
              <c:ext xmlns:c16="http://schemas.microsoft.com/office/drawing/2014/chart" uri="{C3380CC4-5D6E-409C-BE32-E72D297353CC}">
                <c16:uniqueId val="{00000013-425E-5B4E-9A1D-E2E0B5E7010A}"/>
              </c:ext>
            </c:extLst>
          </c:dPt>
          <c:dPt>
            <c:idx val="1"/>
            <c:bubble3D val="0"/>
            <c:spPr>
              <a:solidFill>
                <a:schemeClr val="accent1">
                  <a:shade val="86000"/>
                </a:schemeClr>
              </a:solidFill>
              <a:ln w="19050">
                <a:solidFill>
                  <a:schemeClr val="lt1"/>
                </a:solidFill>
              </a:ln>
              <a:effectLst/>
            </c:spPr>
            <c:extLst>
              <c:ext xmlns:c16="http://schemas.microsoft.com/office/drawing/2014/chart" uri="{C3380CC4-5D6E-409C-BE32-E72D297353CC}">
                <c16:uniqueId val="{00000015-425E-5B4E-9A1D-E2E0B5E7010A}"/>
              </c:ext>
            </c:extLst>
          </c:dPt>
          <c:dPt>
            <c:idx val="2"/>
            <c:bubble3D val="0"/>
            <c:spPr>
              <a:solidFill>
                <a:schemeClr val="accent1">
                  <a:tint val="86000"/>
                </a:schemeClr>
              </a:solidFill>
              <a:ln w="19050">
                <a:solidFill>
                  <a:schemeClr val="lt1"/>
                </a:solidFill>
              </a:ln>
              <a:effectLst/>
            </c:spPr>
            <c:extLst>
              <c:ext xmlns:c16="http://schemas.microsoft.com/office/drawing/2014/chart" uri="{C3380CC4-5D6E-409C-BE32-E72D297353CC}">
                <c16:uniqueId val="{00000017-425E-5B4E-9A1D-E2E0B5E7010A}"/>
              </c:ext>
            </c:extLst>
          </c:dPt>
          <c:dPt>
            <c:idx val="3"/>
            <c:bubble3D val="0"/>
            <c:spPr>
              <a:solidFill>
                <a:schemeClr val="accent1">
                  <a:tint val="58000"/>
                </a:schemeClr>
              </a:solidFill>
              <a:ln w="19050">
                <a:solidFill>
                  <a:schemeClr val="lt1"/>
                </a:solidFill>
              </a:ln>
              <a:effectLst/>
            </c:spPr>
            <c:extLst>
              <c:ext xmlns:c16="http://schemas.microsoft.com/office/drawing/2014/chart" uri="{C3380CC4-5D6E-409C-BE32-E72D297353CC}">
                <c16:uniqueId val="{00000019-425E-5B4E-9A1D-E2E0B5E7010A}"/>
              </c:ext>
            </c:extLst>
          </c:dPt>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1A-425E-5B4E-9A1D-E2E0B5E7010A}"/>
            </c:ext>
          </c:extLst>
        </c:ser>
        <c:dLbls>
          <c:showLegendKey val="0"/>
          <c:showVal val="0"/>
          <c:showCatName val="0"/>
          <c:showSerName val="0"/>
          <c:showPercent val="0"/>
          <c:showBubbleSize val="0"/>
          <c:showLeaderLines val="1"/>
        </c:dLbls>
        <c:firstSliceAng val="0"/>
      </c:pieChart>
      <c:spPr>
        <a:noFill/>
        <a:ln>
          <a:noFill/>
        </a:ln>
        <a:effectLst/>
      </c:spPr>
    </c:plotArea>
    <c:legend>
      <c:legendPos val="r"/>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A"/>
        </a:p>
      </c:txPr>
    </c:legend>
    <c:plotVisOnly val="1"/>
    <c:dispBlanksAs val="gap"/>
    <c:showDLblsOverMax val="0"/>
    <c:extLst/>
  </c:chart>
  <c:spPr>
    <a:solidFill>
      <a:schemeClr val="bg1"/>
    </a:solidFill>
    <a:ln>
      <a:solidFill>
        <a:schemeClr val="tx2">
          <a:lumMod val="20000"/>
          <a:lumOff val="80000"/>
        </a:schemeClr>
      </a:solidFill>
    </a:ln>
    <a:effectLst/>
  </c:spPr>
  <c:txPr>
    <a:bodyPr/>
    <a:lstStyle/>
    <a:p>
      <a:pPr>
        <a:defRPr/>
      </a:pPr>
      <a:endParaRPr lang="en-UA"/>
    </a:p>
  </c:txPr>
  <c:externalData r:id="rId4">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1"/>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600" b="1" i="0" u="none" strike="noStrike" kern="1200" cap="none" spc="100" baseline="0">
                <a:solidFill>
                  <a:schemeClr val="tx1">
                    <a:lumMod val="60000"/>
                    <a:lumOff val="40000"/>
                  </a:schemeClr>
                </a:solidFill>
                <a:latin typeface="+mn-lt"/>
                <a:ea typeface="+mn-ea"/>
                <a:cs typeface="Calibri" panose="020F0502020204030204" pitchFamily="34" charset="0"/>
              </a:defRPr>
            </a:pPr>
            <a:r>
              <a:rPr lang="en-GB" cap="none" spc="100" baseline="0" dirty="0"/>
              <a:t>Chart title</a:t>
            </a:r>
          </a:p>
        </c:rich>
      </c:tx>
      <c:overlay val="0"/>
      <c:spPr>
        <a:noFill/>
        <a:ln>
          <a:noFill/>
        </a:ln>
        <a:effectLst/>
      </c:spPr>
      <c:txPr>
        <a:bodyPr rot="0" spcFirstLastPara="1" vertOverflow="ellipsis" vert="horz" wrap="square" anchor="ctr" anchorCtr="1"/>
        <a:lstStyle/>
        <a:p>
          <a:pPr>
            <a:defRPr sz="1600" b="1" i="0" u="none" strike="noStrike" kern="1200" cap="none" spc="100" baseline="0">
              <a:solidFill>
                <a:schemeClr val="tx1">
                  <a:lumMod val="60000"/>
                  <a:lumOff val="40000"/>
                </a:schemeClr>
              </a:solidFill>
              <a:latin typeface="+mn-lt"/>
              <a:ea typeface="+mn-ea"/>
              <a:cs typeface="Calibri" panose="020F0502020204030204" pitchFamily="34" charset="0"/>
            </a:defRPr>
          </a:pPr>
          <a:endParaRPr lang="en-UA"/>
        </a:p>
      </c:txPr>
    </c:title>
    <c:autoTitleDeleted val="0"/>
    <c:plotArea>
      <c:layout/>
      <c:lineChart>
        <c:grouping val="standard"/>
        <c:varyColors val="0"/>
        <c:ser>
          <c:idx val="0"/>
          <c:order val="0"/>
          <c:tx>
            <c:strRef>
              <c:f>Sheet1!$B$1</c:f>
              <c:strCache>
                <c:ptCount val="1"/>
                <c:pt idx="0">
                  <c:v>Series 1</c:v>
                </c:pt>
              </c:strCache>
            </c:strRef>
          </c:tx>
          <c:spPr>
            <a:ln w="38100" cap="flat" cmpd="sng" algn="ctr">
              <a:solidFill>
                <a:schemeClr val="accent1"/>
              </a:solidFill>
              <a:miter lim="800000"/>
            </a:ln>
            <a:effectLst/>
          </c:spPr>
          <c:marker>
            <c:symbol val="none"/>
          </c:marker>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smooth val="0"/>
          <c:extLst>
            <c:ext xmlns:c16="http://schemas.microsoft.com/office/drawing/2014/chart" uri="{C3380CC4-5D6E-409C-BE32-E72D297353CC}">
              <c16:uniqueId val="{00000000-3EC7-2D4F-B7F8-1030723B4DEA}"/>
            </c:ext>
          </c:extLst>
        </c:ser>
        <c:ser>
          <c:idx val="1"/>
          <c:order val="1"/>
          <c:tx>
            <c:strRef>
              <c:f>Sheet1!$C$1</c:f>
              <c:strCache>
                <c:ptCount val="1"/>
                <c:pt idx="0">
                  <c:v>Series 2</c:v>
                </c:pt>
              </c:strCache>
            </c:strRef>
          </c:tx>
          <c:spPr>
            <a:ln w="38100" cap="flat" cmpd="sng" algn="ctr">
              <a:solidFill>
                <a:schemeClr val="accent2"/>
              </a:solidFill>
              <a:miter lim="800000"/>
            </a:ln>
            <a:effectLst/>
          </c:spPr>
          <c:marker>
            <c:symbol val="none"/>
          </c:marker>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smooth val="0"/>
          <c:extLst>
            <c:ext xmlns:c16="http://schemas.microsoft.com/office/drawing/2014/chart" uri="{C3380CC4-5D6E-409C-BE32-E72D297353CC}">
              <c16:uniqueId val="{00000001-3EC7-2D4F-B7F8-1030723B4DEA}"/>
            </c:ext>
          </c:extLst>
        </c:ser>
        <c:ser>
          <c:idx val="2"/>
          <c:order val="2"/>
          <c:tx>
            <c:strRef>
              <c:f>Sheet1!$D$1</c:f>
              <c:strCache>
                <c:ptCount val="1"/>
                <c:pt idx="0">
                  <c:v>Series 3</c:v>
                </c:pt>
              </c:strCache>
            </c:strRef>
          </c:tx>
          <c:spPr>
            <a:ln w="38100" cap="flat" cmpd="sng" algn="ctr">
              <a:solidFill>
                <a:schemeClr val="accent3"/>
              </a:solidFill>
              <a:miter lim="800000"/>
            </a:ln>
            <a:effectLst/>
          </c:spPr>
          <c:marker>
            <c:symbol val="none"/>
          </c:marker>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smooth val="0"/>
          <c:extLst>
            <c:ext xmlns:c16="http://schemas.microsoft.com/office/drawing/2014/chart" uri="{C3380CC4-5D6E-409C-BE32-E72D297353CC}">
              <c16:uniqueId val="{00000002-3EC7-2D4F-B7F8-1030723B4DEA}"/>
            </c:ext>
          </c:extLst>
        </c:ser>
        <c:dLbls>
          <c:showLegendKey val="0"/>
          <c:showVal val="0"/>
          <c:showCatName val="0"/>
          <c:showSerName val="0"/>
          <c:showPercent val="0"/>
          <c:showBubbleSize val="0"/>
        </c:dLbls>
        <c:smooth val="0"/>
        <c:axId val="1471480879"/>
        <c:axId val="1471926447"/>
      </c:lineChart>
      <c:catAx>
        <c:axId val="1471480879"/>
        <c:scaling>
          <c:orientation val="minMax"/>
        </c:scaling>
        <c:delete val="0"/>
        <c:axPos val="b"/>
        <c:majorGridlines>
          <c:spPr>
            <a:ln w="9525" cap="flat" cmpd="sng" algn="ctr">
              <a:solidFill>
                <a:schemeClr val="tx1">
                  <a:lumMod val="15000"/>
                  <a:lumOff val="85000"/>
                  <a:alpha val="32000"/>
                </a:schemeClr>
              </a:solidFill>
              <a:round/>
            </a:ln>
            <a:effectLst/>
          </c:spPr>
        </c:majorGridlines>
        <c:numFmt formatCode="General" sourceLinked="1"/>
        <c:majorTickMark val="none"/>
        <c:minorTickMark val="none"/>
        <c:tickLblPos val="nextTo"/>
        <c:spPr>
          <a:noFill/>
          <a:ln w="3175" cap="flat" cmpd="sng" algn="ctr">
            <a:solidFill>
              <a:schemeClr val="tx1">
                <a:lumMod val="15000"/>
                <a:lumOff val="85000"/>
              </a:schemeClr>
            </a:solidFill>
            <a:round/>
            <a:tailEnd type="none" w="med" len="lg"/>
          </a:ln>
          <a:effectLst/>
        </c:spPr>
        <c:txPr>
          <a:bodyPr rot="-60000000" spcFirstLastPara="1" vertOverflow="ellipsis" vert="horz" wrap="square" anchor="ctr" anchorCtr="1"/>
          <a:lstStyle/>
          <a:p>
            <a:pPr>
              <a:defRPr sz="1000" b="0" i="0" u="none" strike="noStrike" kern="1200" baseline="0">
                <a:solidFill>
                  <a:schemeClr val="tx1">
                    <a:lumMod val="60000"/>
                    <a:lumOff val="40000"/>
                  </a:schemeClr>
                </a:solidFill>
                <a:latin typeface="+mn-lt"/>
                <a:ea typeface="+mn-ea"/>
                <a:cs typeface="+mn-cs"/>
              </a:defRPr>
            </a:pPr>
            <a:endParaRPr lang="en-UA"/>
          </a:p>
        </c:txPr>
        <c:crossAx val="1471926447"/>
        <c:crosses val="autoZero"/>
        <c:auto val="1"/>
        <c:lblAlgn val="ctr"/>
        <c:lblOffset val="200"/>
        <c:noMultiLvlLbl val="0"/>
      </c:catAx>
      <c:valAx>
        <c:axId val="1471926447"/>
        <c:scaling>
          <c:orientation val="minMax"/>
        </c:scaling>
        <c:delete val="0"/>
        <c:axPos val="l"/>
        <c:majorGridlines>
          <c:spPr>
            <a:ln w="9525" cap="flat" cmpd="sng" algn="ctr">
              <a:solidFill>
                <a:schemeClr val="tx1">
                  <a:lumMod val="15000"/>
                  <a:lumOff val="85000"/>
                  <a:alpha val="32000"/>
                </a:schemeClr>
              </a:solidFill>
              <a:round/>
            </a:ln>
            <a:effectLst/>
          </c:spPr>
        </c:majorGridlines>
        <c:numFmt formatCode="General" sourceLinked="1"/>
        <c:majorTickMark val="none"/>
        <c:minorTickMark val="none"/>
        <c:tickLblPos val="nextTo"/>
        <c:spPr>
          <a:noFill/>
          <a:ln w="3175" cap="flat" cmpd="sng" algn="ctr">
            <a:solidFill>
              <a:schemeClr val="tx1">
                <a:lumMod val="15000"/>
                <a:lumOff val="85000"/>
              </a:schemeClr>
            </a:solidFill>
            <a:round/>
            <a:tailEnd type="none" w="med" len="lg"/>
          </a:ln>
          <a:effectLst/>
        </c:spPr>
        <c:txPr>
          <a:bodyPr rot="-60000000" spcFirstLastPara="1" vertOverflow="ellipsis" vert="horz" wrap="square" anchor="ctr" anchorCtr="1"/>
          <a:lstStyle/>
          <a:p>
            <a:pPr>
              <a:defRPr sz="1000" b="0" i="0" u="none" strike="noStrike" kern="1200" baseline="0">
                <a:solidFill>
                  <a:schemeClr val="tx1">
                    <a:lumMod val="60000"/>
                    <a:lumOff val="40000"/>
                  </a:schemeClr>
                </a:solidFill>
                <a:latin typeface="+mn-lt"/>
                <a:ea typeface="+mn-ea"/>
                <a:cs typeface="+mn-cs"/>
              </a:defRPr>
            </a:pPr>
            <a:endParaRPr lang="en-UA"/>
          </a:p>
        </c:txPr>
        <c:crossAx val="1471480879"/>
        <c:crosses val="autoZero"/>
        <c:crossBetween val="midCat"/>
      </c:valAx>
      <c:spPr>
        <a:noFill/>
        <a:ln>
          <a:noFill/>
        </a:ln>
        <a:effectLst/>
      </c:spPr>
    </c:plotArea>
    <c:legend>
      <c:legendPos val="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A"/>
        </a:p>
      </c:txPr>
    </c:legend>
    <c:plotVisOnly val="1"/>
    <c:dispBlanksAs val="gap"/>
    <c:showDLblsOverMax val="0"/>
    <c:extLst/>
  </c:chart>
  <c:spPr>
    <a:solidFill>
      <a:srgbClr val="FBFFFF"/>
    </a:solidFill>
    <a:ln>
      <a:solidFill>
        <a:schemeClr val="tx2">
          <a:lumMod val="20000"/>
          <a:lumOff val="80000"/>
        </a:schemeClr>
      </a:solidFill>
    </a:ln>
    <a:effectLst/>
  </c:spPr>
  <c:txPr>
    <a:bodyPr/>
    <a:lstStyle/>
    <a:p>
      <a:pPr>
        <a:defRPr/>
      </a:pPr>
      <a:endParaRPr lang="en-UA"/>
    </a:p>
  </c:txPr>
  <c:externalData r:id="rId4">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1"/>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600" b="1" i="0" u="none" strike="noStrike" kern="1200" spc="100" baseline="0">
                <a:solidFill>
                  <a:schemeClr val="tx1">
                    <a:lumMod val="65000"/>
                    <a:lumOff val="35000"/>
                  </a:schemeClr>
                </a:solidFill>
                <a:latin typeface="Calibri" panose="020F0502020204030204" pitchFamily="34" charset="0"/>
                <a:ea typeface="+mn-ea"/>
                <a:cs typeface="Calibri" panose="020F0502020204030204" pitchFamily="34" charset="0"/>
              </a:defRPr>
            </a:pPr>
            <a:r>
              <a:rPr lang="en-GB"/>
              <a:t>Chart title</a:t>
            </a:r>
          </a:p>
        </c:rich>
      </c:tx>
      <c:overlay val="0"/>
      <c:spPr>
        <a:noFill/>
        <a:ln>
          <a:noFill/>
        </a:ln>
        <a:effectLst/>
      </c:spPr>
      <c:txPr>
        <a:bodyPr rot="0" spcFirstLastPara="1" vertOverflow="ellipsis" vert="horz" wrap="square" anchor="ctr" anchorCtr="1"/>
        <a:lstStyle/>
        <a:p>
          <a:pPr>
            <a:defRPr sz="1600" b="1" i="0" u="none" strike="noStrike" kern="1200" spc="100" baseline="0">
              <a:solidFill>
                <a:schemeClr val="tx1">
                  <a:lumMod val="65000"/>
                  <a:lumOff val="35000"/>
                </a:schemeClr>
              </a:solidFill>
              <a:latin typeface="Calibri" panose="020F0502020204030204" pitchFamily="34" charset="0"/>
              <a:ea typeface="+mn-ea"/>
              <a:cs typeface="Calibri" panose="020F0502020204030204" pitchFamily="34" charset="0"/>
            </a:defRPr>
          </a:pPr>
          <a:endParaRPr lang="en-UA"/>
        </a:p>
      </c:txPr>
    </c:title>
    <c:autoTitleDeleted val="0"/>
    <c:plotArea>
      <c:layout/>
      <c:barChart>
        <c:barDir val="bar"/>
        <c:grouping val="percentStacked"/>
        <c:varyColors val="0"/>
        <c:ser>
          <c:idx val="0"/>
          <c:order val="0"/>
          <c:tx>
            <c:strRef>
              <c:f>Sheet1!$B$1</c:f>
              <c:strCache>
                <c:ptCount val="1"/>
                <c:pt idx="0">
                  <c:v>Series 1</c:v>
                </c:pt>
              </c:strCache>
            </c:strRef>
          </c:tx>
          <c:spPr>
            <a:solidFill>
              <a:schemeClr val="accent1">
                <a:shade val="650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F1A8-E847-A031-D64B199B840F}"/>
            </c:ext>
          </c:extLst>
        </c:ser>
        <c:ser>
          <c:idx val="1"/>
          <c:order val="1"/>
          <c:tx>
            <c:strRef>
              <c:f>Sheet1!$C$1</c:f>
              <c:strCache>
                <c:ptCount val="1"/>
                <c:pt idx="0">
                  <c:v>Series 2</c:v>
                </c:pt>
              </c:strCache>
            </c:strRef>
          </c:tx>
          <c:spPr>
            <a:solidFill>
              <a:schemeClr val="accent1"/>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F1A8-E847-A031-D64B199B840F}"/>
            </c:ext>
          </c:extLst>
        </c:ser>
        <c:ser>
          <c:idx val="2"/>
          <c:order val="2"/>
          <c:tx>
            <c:strRef>
              <c:f>Sheet1!$D$1</c:f>
              <c:strCache>
                <c:ptCount val="1"/>
                <c:pt idx="0">
                  <c:v>Series 3</c:v>
                </c:pt>
              </c:strCache>
            </c:strRef>
          </c:tx>
          <c:spPr>
            <a:solidFill>
              <a:schemeClr val="accent1">
                <a:tint val="650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F1A8-E847-A031-D64B199B840F}"/>
            </c:ext>
          </c:extLst>
        </c:ser>
        <c:dLbls>
          <c:showLegendKey val="0"/>
          <c:showVal val="0"/>
          <c:showCatName val="0"/>
          <c:showSerName val="0"/>
          <c:showPercent val="0"/>
          <c:showBubbleSize val="0"/>
        </c:dLbls>
        <c:gapWidth val="150"/>
        <c:overlap val="100"/>
        <c:axId val="442161647"/>
        <c:axId val="1382102879"/>
      </c:barChart>
      <c:catAx>
        <c:axId val="442161647"/>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A"/>
          </a:p>
        </c:txPr>
        <c:crossAx val="1382102879"/>
        <c:crosses val="autoZero"/>
        <c:auto val="1"/>
        <c:lblAlgn val="ctr"/>
        <c:lblOffset val="100"/>
        <c:noMultiLvlLbl val="0"/>
      </c:catAx>
      <c:valAx>
        <c:axId val="1382102879"/>
        <c:scaling>
          <c:orientation val="minMax"/>
        </c:scaling>
        <c:delete val="0"/>
        <c:axPos val="b"/>
        <c:majorGridlines>
          <c:spPr>
            <a:ln w="9525" cap="flat" cmpd="sng" algn="ctr">
              <a:solidFill>
                <a:srgbClr val="F1EEF9"/>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A"/>
          </a:p>
        </c:txPr>
        <c:crossAx val="442161647"/>
        <c:crosses val="autoZero"/>
        <c:crossBetween val="between"/>
      </c:valAx>
      <c:spPr>
        <a:noFill/>
        <a:ln>
          <a:noFill/>
          <a:round/>
        </a:ln>
        <a:effectLst/>
      </c:spPr>
    </c:plotArea>
    <c:legend>
      <c:legendPos val="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A"/>
        </a:p>
      </c:txPr>
    </c:legend>
    <c:plotVisOnly val="1"/>
    <c:dispBlanksAs val="gap"/>
    <c:showDLblsOverMax val="0"/>
    <c:extLst/>
  </c:chart>
  <c:spPr>
    <a:solidFill>
      <a:srgbClr val="FBFFFF"/>
    </a:solidFill>
    <a:ln cap="rnd">
      <a:solidFill>
        <a:schemeClr val="tx2">
          <a:lumMod val="20000"/>
          <a:lumOff val="80000"/>
        </a:schemeClr>
      </a:solidFill>
    </a:ln>
    <a:effectLst/>
  </c:spPr>
  <c:txPr>
    <a:bodyPr/>
    <a:lstStyle/>
    <a:p>
      <a:pPr>
        <a:defRPr/>
      </a:pPr>
      <a:endParaRPr lang="en-UA"/>
    </a:p>
  </c:txPr>
  <c:externalData r:id="rId4">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1"/>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2"/>
          <c:order val="0"/>
          <c:tx>
            <c:strRef>
              <c:f>Sheet1!$D$1</c:f>
              <c:strCache>
                <c:ptCount val="1"/>
                <c:pt idx="0">
                  <c:v>Series 3</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7C3C-1D4A-86E6-5162CDCBAC0A}"/>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7C3C-1D4A-86E6-5162CDCBAC0A}"/>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7C3C-1D4A-86E6-5162CDCBAC0A}"/>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7C3C-1D4A-86E6-5162CDCBAC0A}"/>
              </c:ext>
            </c:extLst>
          </c:dPt>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8-7C3C-1D4A-86E6-5162CDCBAC0A}"/>
            </c:ext>
          </c:extLst>
        </c:ser>
        <c:dLbls>
          <c:showLegendKey val="0"/>
          <c:showVal val="0"/>
          <c:showCatName val="0"/>
          <c:showSerName val="0"/>
          <c:showPercent val="0"/>
          <c:showBubbleSize val="0"/>
          <c:showLeaderLines val="0"/>
        </c:dLbls>
        <c:firstSliceAng val="0"/>
        <c:holeSize val="70"/>
      </c:doughnutChart>
      <c:spPr>
        <a:noFill/>
        <a:ln>
          <a:noFill/>
        </a:ln>
        <a:effectLst/>
      </c:spPr>
    </c:plotArea>
    <c:legend>
      <c:legendPos val="r"/>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A"/>
        </a:p>
      </c:txPr>
    </c:legend>
    <c:plotVisOnly val="1"/>
    <c:dispBlanksAs val="gap"/>
    <c:showDLblsOverMax val="0"/>
    <c:extLst/>
  </c:chart>
  <c:spPr>
    <a:solidFill>
      <a:schemeClr val="bg1"/>
    </a:solidFill>
    <a:ln>
      <a:solidFill>
        <a:schemeClr val="tx2">
          <a:lumMod val="20000"/>
          <a:lumOff val="80000"/>
        </a:schemeClr>
      </a:solidFill>
    </a:ln>
    <a:effectLst/>
  </c:spPr>
  <c:txPr>
    <a:bodyPr/>
    <a:lstStyle/>
    <a:p>
      <a:pPr>
        <a:defRPr/>
      </a:pPr>
      <a:endParaRPr lang="en-UA"/>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1"/>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600" b="1" i="0" u="none" strike="noStrike" kern="1200" spc="100" baseline="0">
                <a:solidFill>
                  <a:schemeClr val="tx1">
                    <a:lumMod val="65000"/>
                    <a:lumOff val="35000"/>
                  </a:schemeClr>
                </a:solidFill>
                <a:latin typeface="+mn-lt"/>
                <a:ea typeface="+mn-ea"/>
                <a:cs typeface="+mn-cs"/>
              </a:defRPr>
            </a:pPr>
            <a:r>
              <a:rPr lang="en-GB"/>
              <a:t>Chart Title</a:t>
            </a:r>
          </a:p>
        </c:rich>
      </c:tx>
      <c:overlay val="0"/>
      <c:spPr>
        <a:noFill/>
        <a:ln>
          <a:noFill/>
        </a:ln>
        <a:effectLst/>
      </c:spPr>
      <c:txPr>
        <a:bodyPr rot="0" spcFirstLastPara="1" vertOverflow="ellipsis" vert="horz" wrap="square" anchor="ctr" anchorCtr="1"/>
        <a:lstStyle/>
        <a:p>
          <a:pPr>
            <a:defRPr sz="1600" b="1" i="0" u="none" strike="noStrike" kern="1200" spc="100" baseline="0">
              <a:solidFill>
                <a:schemeClr val="tx1">
                  <a:lumMod val="65000"/>
                  <a:lumOff val="35000"/>
                </a:schemeClr>
              </a:solidFill>
              <a:latin typeface="+mn-lt"/>
              <a:ea typeface="+mn-ea"/>
              <a:cs typeface="+mn-cs"/>
            </a:defRPr>
          </a:pPr>
          <a:endParaRPr lang="en-UA"/>
        </a:p>
      </c:txPr>
    </c:title>
    <c:autoTitleDeleted val="0"/>
    <c:plotArea>
      <c:layout/>
      <c:pieChart>
        <c:varyColors val="1"/>
        <c:ser>
          <c:idx val="0"/>
          <c:order val="0"/>
          <c:tx>
            <c:strRef>
              <c:f>Sheet1!$B$1</c:f>
              <c:strCache>
                <c:ptCount val="1"/>
                <c:pt idx="0">
                  <c:v>Series 1</c:v>
                </c:pt>
              </c:strCache>
            </c:strRef>
          </c:tx>
          <c:dPt>
            <c:idx val="0"/>
            <c:bubble3D val="0"/>
            <c:spPr>
              <a:solidFill>
                <a:schemeClr val="accent1">
                  <a:shade val="58000"/>
                </a:schemeClr>
              </a:solidFill>
              <a:ln w="19050">
                <a:solidFill>
                  <a:schemeClr val="lt1"/>
                </a:solidFill>
              </a:ln>
              <a:effectLst/>
            </c:spPr>
            <c:extLst>
              <c:ext xmlns:c16="http://schemas.microsoft.com/office/drawing/2014/chart" uri="{C3380CC4-5D6E-409C-BE32-E72D297353CC}">
                <c16:uniqueId val="{00000001-425E-5B4E-9A1D-E2E0B5E7010A}"/>
              </c:ext>
            </c:extLst>
          </c:dPt>
          <c:dPt>
            <c:idx val="1"/>
            <c:bubble3D val="0"/>
            <c:spPr>
              <a:solidFill>
                <a:schemeClr val="accent1">
                  <a:shade val="86000"/>
                </a:schemeClr>
              </a:solidFill>
              <a:ln w="19050">
                <a:solidFill>
                  <a:schemeClr val="lt1"/>
                </a:solidFill>
              </a:ln>
              <a:effectLst/>
            </c:spPr>
            <c:extLst>
              <c:ext xmlns:c16="http://schemas.microsoft.com/office/drawing/2014/chart" uri="{C3380CC4-5D6E-409C-BE32-E72D297353CC}">
                <c16:uniqueId val="{00000003-425E-5B4E-9A1D-E2E0B5E7010A}"/>
              </c:ext>
            </c:extLst>
          </c:dPt>
          <c:dPt>
            <c:idx val="2"/>
            <c:bubble3D val="0"/>
            <c:spPr>
              <a:solidFill>
                <a:schemeClr val="accent1">
                  <a:tint val="86000"/>
                </a:schemeClr>
              </a:solidFill>
              <a:ln w="19050">
                <a:solidFill>
                  <a:schemeClr val="lt1"/>
                </a:solidFill>
              </a:ln>
              <a:effectLst/>
            </c:spPr>
            <c:extLst>
              <c:ext xmlns:c16="http://schemas.microsoft.com/office/drawing/2014/chart" uri="{C3380CC4-5D6E-409C-BE32-E72D297353CC}">
                <c16:uniqueId val="{00000005-425E-5B4E-9A1D-E2E0B5E7010A}"/>
              </c:ext>
            </c:extLst>
          </c:dPt>
          <c:dPt>
            <c:idx val="3"/>
            <c:bubble3D val="0"/>
            <c:spPr>
              <a:solidFill>
                <a:schemeClr val="accent1">
                  <a:tint val="58000"/>
                </a:schemeClr>
              </a:solidFill>
              <a:ln w="19050">
                <a:solidFill>
                  <a:schemeClr val="lt1"/>
                </a:solidFill>
              </a:ln>
              <a:effectLst/>
            </c:spPr>
            <c:extLst>
              <c:ext xmlns:c16="http://schemas.microsoft.com/office/drawing/2014/chart" uri="{C3380CC4-5D6E-409C-BE32-E72D297353CC}">
                <c16:uniqueId val="{00000007-425E-5B4E-9A1D-E2E0B5E7010A}"/>
              </c:ext>
            </c:extLst>
          </c:dPt>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8-425E-5B4E-9A1D-E2E0B5E7010A}"/>
            </c:ext>
          </c:extLst>
        </c:ser>
        <c:ser>
          <c:idx val="1"/>
          <c:order val="1"/>
          <c:tx>
            <c:strRef>
              <c:f>Sheet1!$C$1</c:f>
              <c:strCache>
                <c:ptCount val="1"/>
                <c:pt idx="0">
                  <c:v>Series 2</c:v>
                </c:pt>
              </c:strCache>
            </c:strRef>
          </c:tx>
          <c:dPt>
            <c:idx val="0"/>
            <c:bubble3D val="0"/>
            <c:spPr>
              <a:solidFill>
                <a:schemeClr val="accent1">
                  <a:shade val="58000"/>
                </a:schemeClr>
              </a:solidFill>
              <a:ln w="19050">
                <a:solidFill>
                  <a:schemeClr val="lt1"/>
                </a:solidFill>
              </a:ln>
              <a:effectLst/>
            </c:spPr>
            <c:extLst>
              <c:ext xmlns:c16="http://schemas.microsoft.com/office/drawing/2014/chart" uri="{C3380CC4-5D6E-409C-BE32-E72D297353CC}">
                <c16:uniqueId val="{0000000A-425E-5B4E-9A1D-E2E0B5E7010A}"/>
              </c:ext>
            </c:extLst>
          </c:dPt>
          <c:dPt>
            <c:idx val="1"/>
            <c:bubble3D val="0"/>
            <c:spPr>
              <a:solidFill>
                <a:schemeClr val="accent1">
                  <a:shade val="86000"/>
                </a:schemeClr>
              </a:solidFill>
              <a:ln w="19050">
                <a:solidFill>
                  <a:schemeClr val="lt1"/>
                </a:solidFill>
              </a:ln>
              <a:effectLst/>
            </c:spPr>
            <c:extLst>
              <c:ext xmlns:c16="http://schemas.microsoft.com/office/drawing/2014/chart" uri="{C3380CC4-5D6E-409C-BE32-E72D297353CC}">
                <c16:uniqueId val="{0000000C-425E-5B4E-9A1D-E2E0B5E7010A}"/>
              </c:ext>
            </c:extLst>
          </c:dPt>
          <c:dPt>
            <c:idx val="2"/>
            <c:bubble3D val="0"/>
            <c:spPr>
              <a:solidFill>
                <a:schemeClr val="accent1">
                  <a:tint val="86000"/>
                </a:schemeClr>
              </a:solidFill>
              <a:ln w="19050">
                <a:solidFill>
                  <a:schemeClr val="lt1"/>
                </a:solidFill>
              </a:ln>
              <a:effectLst/>
            </c:spPr>
            <c:extLst>
              <c:ext xmlns:c16="http://schemas.microsoft.com/office/drawing/2014/chart" uri="{C3380CC4-5D6E-409C-BE32-E72D297353CC}">
                <c16:uniqueId val="{0000000E-425E-5B4E-9A1D-E2E0B5E7010A}"/>
              </c:ext>
            </c:extLst>
          </c:dPt>
          <c:dPt>
            <c:idx val="3"/>
            <c:bubble3D val="0"/>
            <c:spPr>
              <a:solidFill>
                <a:schemeClr val="accent1">
                  <a:tint val="58000"/>
                </a:schemeClr>
              </a:solidFill>
              <a:ln w="19050">
                <a:solidFill>
                  <a:schemeClr val="lt1"/>
                </a:solidFill>
              </a:ln>
              <a:effectLst/>
            </c:spPr>
            <c:extLst>
              <c:ext xmlns:c16="http://schemas.microsoft.com/office/drawing/2014/chart" uri="{C3380CC4-5D6E-409C-BE32-E72D297353CC}">
                <c16:uniqueId val="{00000010-425E-5B4E-9A1D-E2E0B5E7010A}"/>
              </c:ext>
            </c:extLst>
          </c:dPt>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11-425E-5B4E-9A1D-E2E0B5E7010A}"/>
            </c:ext>
          </c:extLst>
        </c:ser>
        <c:ser>
          <c:idx val="2"/>
          <c:order val="2"/>
          <c:tx>
            <c:strRef>
              <c:f>Sheet1!$D$1</c:f>
              <c:strCache>
                <c:ptCount val="1"/>
                <c:pt idx="0">
                  <c:v>Series 3</c:v>
                </c:pt>
              </c:strCache>
            </c:strRef>
          </c:tx>
          <c:dPt>
            <c:idx val="0"/>
            <c:bubble3D val="0"/>
            <c:spPr>
              <a:solidFill>
                <a:schemeClr val="accent1">
                  <a:shade val="58000"/>
                </a:schemeClr>
              </a:solidFill>
              <a:ln w="19050">
                <a:solidFill>
                  <a:schemeClr val="lt1"/>
                </a:solidFill>
              </a:ln>
              <a:effectLst/>
            </c:spPr>
            <c:extLst>
              <c:ext xmlns:c16="http://schemas.microsoft.com/office/drawing/2014/chart" uri="{C3380CC4-5D6E-409C-BE32-E72D297353CC}">
                <c16:uniqueId val="{00000013-425E-5B4E-9A1D-E2E0B5E7010A}"/>
              </c:ext>
            </c:extLst>
          </c:dPt>
          <c:dPt>
            <c:idx val="1"/>
            <c:bubble3D val="0"/>
            <c:spPr>
              <a:solidFill>
                <a:schemeClr val="accent1">
                  <a:shade val="86000"/>
                </a:schemeClr>
              </a:solidFill>
              <a:ln w="19050">
                <a:solidFill>
                  <a:schemeClr val="lt1"/>
                </a:solidFill>
              </a:ln>
              <a:effectLst/>
            </c:spPr>
            <c:extLst>
              <c:ext xmlns:c16="http://schemas.microsoft.com/office/drawing/2014/chart" uri="{C3380CC4-5D6E-409C-BE32-E72D297353CC}">
                <c16:uniqueId val="{00000015-425E-5B4E-9A1D-E2E0B5E7010A}"/>
              </c:ext>
            </c:extLst>
          </c:dPt>
          <c:dPt>
            <c:idx val="2"/>
            <c:bubble3D val="0"/>
            <c:spPr>
              <a:solidFill>
                <a:schemeClr val="accent1">
                  <a:tint val="86000"/>
                </a:schemeClr>
              </a:solidFill>
              <a:ln w="19050">
                <a:solidFill>
                  <a:schemeClr val="lt1"/>
                </a:solidFill>
              </a:ln>
              <a:effectLst/>
            </c:spPr>
            <c:extLst>
              <c:ext xmlns:c16="http://schemas.microsoft.com/office/drawing/2014/chart" uri="{C3380CC4-5D6E-409C-BE32-E72D297353CC}">
                <c16:uniqueId val="{00000017-425E-5B4E-9A1D-E2E0B5E7010A}"/>
              </c:ext>
            </c:extLst>
          </c:dPt>
          <c:dPt>
            <c:idx val="3"/>
            <c:bubble3D val="0"/>
            <c:spPr>
              <a:solidFill>
                <a:schemeClr val="accent1">
                  <a:tint val="58000"/>
                </a:schemeClr>
              </a:solidFill>
              <a:ln w="19050">
                <a:solidFill>
                  <a:schemeClr val="lt1"/>
                </a:solidFill>
              </a:ln>
              <a:effectLst/>
            </c:spPr>
            <c:extLst>
              <c:ext xmlns:c16="http://schemas.microsoft.com/office/drawing/2014/chart" uri="{C3380CC4-5D6E-409C-BE32-E72D297353CC}">
                <c16:uniqueId val="{00000019-425E-5B4E-9A1D-E2E0B5E7010A}"/>
              </c:ext>
            </c:extLst>
          </c:dPt>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1A-425E-5B4E-9A1D-E2E0B5E7010A}"/>
            </c:ext>
          </c:extLst>
        </c:ser>
        <c:dLbls>
          <c:showLegendKey val="0"/>
          <c:showVal val="0"/>
          <c:showCatName val="0"/>
          <c:showSerName val="0"/>
          <c:showPercent val="0"/>
          <c:showBubbleSize val="0"/>
          <c:showLeaderLines val="1"/>
        </c:dLbls>
        <c:firstSliceAng val="0"/>
      </c:pieChart>
      <c:spPr>
        <a:noFill/>
        <a:ln>
          <a:noFill/>
        </a:ln>
        <a:effectLst/>
      </c:spPr>
    </c:plotArea>
    <c:legend>
      <c:legendPos val="r"/>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A"/>
        </a:p>
      </c:txPr>
    </c:legend>
    <c:plotVisOnly val="1"/>
    <c:dispBlanksAs val="gap"/>
    <c:showDLblsOverMax val="0"/>
    <c:extLst/>
  </c:chart>
  <c:spPr>
    <a:solidFill>
      <a:schemeClr val="bg1"/>
    </a:solidFill>
    <a:ln>
      <a:solidFill>
        <a:schemeClr val="tx2">
          <a:lumMod val="20000"/>
          <a:lumOff val="80000"/>
        </a:schemeClr>
      </a:solidFill>
    </a:ln>
    <a:effectLst/>
  </c:spPr>
  <c:txPr>
    <a:bodyPr/>
    <a:lstStyle/>
    <a:p>
      <a:pPr>
        <a:defRPr/>
      </a:pPr>
      <a:endParaRPr lang="en-UA"/>
    </a:p>
  </c:txPr>
  <c:externalData r:id="rId4">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1"/>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barChart>
        <c:barDir val="bar"/>
        <c:grouping val="percentStacked"/>
        <c:varyColors val="0"/>
        <c:ser>
          <c:idx val="0"/>
          <c:order val="0"/>
          <c:tx>
            <c:strRef>
              <c:f>Sheet1!$B$1</c:f>
              <c:strCache>
                <c:ptCount val="1"/>
                <c:pt idx="0">
                  <c:v>Series 1</c:v>
                </c:pt>
              </c:strCache>
            </c:strRef>
          </c:tx>
          <c:spPr>
            <a:solidFill>
              <a:schemeClr val="accent1">
                <a:shade val="650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F1A8-E847-A031-D64B199B840F}"/>
            </c:ext>
          </c:extLst>
        </c:ser>
        <c:ser>
          <c:idx val="1"/>
          <c:order val="1"/>
          <c:tx>
            <c:strRef>
              <c:f>Sheet1!$C$1</c:f>
              <c:strCache>
                <c:ptCount val="1"/>
                <c:pt idx="0">
                  <c:v>Series 2</c:v>
                </c:pt>
              </c:strCache>
            </c:strRef>
          </c:tx>
          <c:spPr>
            <a:solidFill>
              <a:schemeClr val="accent1"/>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F1A8-E847-A031-D64B199B840F}"/>
            </c:ext>
          </c:extLst>
        </c:ser>
        <c:ser>
          <c:idx val="2"/>
          <c:order val="2"/>
          <c:tx>
            <c:strRef>
              <c:f>Sheet1!$D$1</c:f>
              <c:strCache>
                <c:ptCount val="1"/>
                <c:pt idx="0">
                  <c:v>Series 3</c:v>
                </c:pt>
              </c:strCache>
            </c:strRef>
          </c:tx>
          <c:spPr>
            <a:solidFill>
              <a:schemeClr val="accent1">
                <a:tint val="650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F1A8-E847-A031-D64B199B840F}"/>
            </c:ext>
          </c:extLst>
        </c:ser>
        <c:dLbls>
          <c:showLegendKey val="0"/>
          <c:showVal val="0"/>
          <c:showCatName val="0"/>
          <c:showSerName val="0"/>
          <c:showPercent val="0"/>
          <c:showBubbleSize val="0"/>
        </c:dLbls>
        <c:gapWidth val="150"/>
        <c:overlap val="100"/>
        <c:axId val="442161647"/>
        <c:axId val="1382102879"/>
      </c:barChart>
      <c:catAx>
        <c:axId val="442161647"/>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A"/>
          </a:p>
        </c:txPr>
        <c:crossAx val="1382102879"/>
        <c:crosses val="autoZero"/>
        <c:auto val="1"/>
        <c:lblAlgn val="ctr"/>
        <c:lblOffset val="100"/>
        <c:noMultiLvlLbl val="0"/>
      </c:catAx>
      <c:valAx>
        <c:axId val="1382102879"/>
        <c:scaling>
          <c:orientation val="minMax"/>
        </c:scaling>
        <c:delete val="0"/>
        <c:axPos val="b"/>
        <c:majorGridlines>
          <c:spPr>
            <a:ln w="9525" cap="flat" cmpd="sng" algn="ctr">
              <a:solidFill>
                <a:srgbClr val="F1EEF9"/>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A"/>
          </a:p>
        </c:txPr>
        <c:crossAx val="442161647"/>
        <c:crosses val="autoZero"/>
        <c:crossBetween val="between"/>
      </c:valAx>
      <c:spPr>
        <a:noFill/>
        <a:ln>
          <a:noFill/>
          <a:round/>
        </a:ln>
        <a:effectLst/>
      </c:spPr>
    </c:plotArea>
    <c:legend>
      <c:legendPos val="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A"/>
        </a:p>
      </c:txPr>
    </c:legend>
    <c:plotVisOnly val="1"/>
    <c:dispBlanksAs val="gap"/>
    <c:showDLblsOverMax val="0"/>
    <c:extLst/>
  </c:chart>
  <c:spPr>
    <a:noFill/>
    <a:ln cap="rnd">
      <a:solidFill>
        <a:schemeClr val="tx2">
          <a:lumMod val="20000"/>
          <a:lumOff val="80000"/>
        </a:schemeClr>
      </a:solidFill>
    </a:ln>
    <a:effectLst/>
  </c:spPr>
  <c:txPr>
    <a:bodyPr/>
    <a:lstStyle/>
    <a:p>
      <a:pPr>
        <a:defRPr/>
      </a:pPr>
      <a:endParaRPr lang="en-UA"/>
    </a:p>
  </c:txPr>
  <c:externalData r:id="rId4">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1"/>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Sheet1!$B$1</c:f>
              <c:strCache>
                <c:ptCount val="1"/>
                <c:pt idx="0">
                  <c:v>Series 1</c:v>
                </c:pt>
              </c:strCache>
            </c:strRef>
          </c:tx>
          <c:spPr>
            <a:ln w="38100" cap="flat" cmpd="sng" algn="ctr">
              <a:solidFill>
                <a:schemeClr val="accent1"/>
              </a:solidFill>
              <a:miter lim="800000"/>
            </a:ln>
            <a:effectLst/>
          </c:spPr>
          <c:marker>
            <c:symbol val="none"/>
          </c:marker>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smooth val="0"/>
          <c:extLst>
            <c:ext xmlns:c16="http://schemas.microsoft.com/office/drawing/2014/chart" uri="{C3380CC4-5D6E-409C-BE32-E72D297353CC}">
              <c16:uniqueId val="{00000000-FC3D-5749-9066-AF185B8C5186}"/>
            </c:ext>
          </c:extLst>
        </c:ser>
        <c:ser>
          <c:idx val="1"/>
          <c:order val="1"/>
          <c:tx>
            <c:strRef>
              <c:f>Sheet1!$C$1</c:f>
              <c:strCache>
                <c:ptCount val="1"/>
                <c:pt idx="0">
                  <c:v>Series 2</c:v>
                </c:pt>
              </c:strCache>
            </c:strRef>
          </c:tx>
          <c:spPr>
            <a:ln w="38100" cap="flat" cmpd="sng" algn="ctr">
              <a:solidFill>
                <a:schemeClr val="accent2"/>
              </a:solidFill>
              <a:miter lim="800000"/>
            </a:ln>
            <a:effectLst/>
          </c:spPr>
          <c:marker>
            <c:symbol val="none"/>
          </c:marker>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smooth val="0"/>
          <c:extLst>
            <c:ext xmlns:c16="http://schemas.microsoft.com/office/drawing/2014/chart" uri="{C3380CC4-5D6E-409C-BE32-E72D297353CC}">
              <c16:uniqueId val="{00000001-FC3D-5749-9066-AF185B8C5186}"/>
            </c:ext>
          </c:extLst>
        </c:ser>
        <c:ser>
          <c:idx val="2"/>
          <c:order val="2"/>
          <c:tx>
            <c:strRef>
              <c:f>Sheet1!$D$1</c:f>
              <c:strCache>
                <c:ptCount val="1"/>
                <c:pt idx="0">
                  <c:v>Series 3</c:v>
                </c:pt>
              </c:strCache>
            </c:strRef>
          </c:tx>
          <c:spPr>
            <a:ln w="38100" cap="flat" cmpd="sng" algn="ctr">
              <a:solidFill>
                <a:schemeClr val="accent3"/>
              </a:solidFill>
              <a:miter lim="800000"/>
            </a:ln>
            <a:effectLst/>
          </c:spPr>
          <c:marker>
            <c:symbol val="none"/>
          </c:marker>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smooth val="0"/>
          <c:extLst>
            <c:ext xmlns:c16="http://schemas.microsoft.com/office/drawing/2014/chart" uri="{C3380CC4-5D6E-409C-BE32-E72D297353CC}">
              <c16:uniqueId val="{00000002-FC3D-5749-9066-AF185B8C5186}"/>
            </c:ext>
          </c:extLst>
        </c:ser>
        <c:dLbls>
          <c:showLegendKey val="0"/>
          <c:showVal val="0"/>
          <c:showCatName val="0"/>
          <c:showSerName val="0"/>
          <c:showPercent val="0"/>
          <c:showBubbleSize val="0"/>
        </c:dLbls>
        <c:smooth val="0"/>
        <c:axId val="1471480879"/>
        <c:axId val="1471926447"/>
      </c:lineChart>
      <c:catAx>
        <c:axId val="1471480879"/>
        <c:scaling>
          <c:orientation val="minMax"/>
        </c:scaling>
        <c:delete val="0"/>
        <c:axPos val="b"/>
        <c:majorGridlines>
          <c:spPr>
            <a:ln w="9525" cap="flat" cmpd="sng" algn="ctr">
              <a:solidFill>
                <a:schemeClr val="tx1">
                  <a:lumMod val="15000"/>
                  <a:lumOff val="85000"/>
                  <a:alpha val="32000"/>
                </a:schemeClr>
              </a:solidFill>
              <a:round/>
            </a:ln>
            <a:effectLst/>
          </c:spPr>
        </c:majorGridlines>
        <c:numFmt formatCode="General" sourceLinked="1"/>
        <c:majorTickMark val="none"/>
        <c:minorTickMark val="none"/>
        <c:tickLblPos val="nextTo"/>
        <c:spPr>
          <a:noFill/>
          <a:ln w="3175" cap="flat" cmpd="sng" algn="ctr">
            <a:solidFill>
              <a:schemeClr val="tx1">
                <a:lumMod val="15000"/>
                <a:lumOff val="85000"/>
              </a:schemeClr>
            </a:solidFill>
            <a:round/>
            <a:tailEnd type="none" w="med" len="lg"/>
          </a:ln>
          <a:effectLst/>
        </c:spPr>
        <c:txPr>
          <a:bodyPr rot="-60000000" spcFirstLastPara="1" vertOverflow="ellipsis" vert="horz" wrap="square" anchor="ctr" anchorCtr="1"/>
          <a:lstStyle/>
          <a:p>
            <a:pPr>
              <a:defRPr sz="1000" b="0" i="0" u="none" strike="noStrike" kern="1200" baseline="0">
                <a:solidFill>
                  <a:schemeClr val="tx1">
                    <a:lumMod val="60000"/>
                    <a:lumOff val="40000"/>
                  </a:schemeClr>
                </a:solidFill>
                <a:latin typeface="+mn-lt"/>
                <a:ea typeface="+mn-ea"/>
                <a:cs typeface="+mn-cs"/>
              </a:defRPr>
            </a:pPr>
            <a:endParaRPr lang="en-UA"/>
          </a:p>
        </c:txPr>
        <c:crossAx val="1471926447"/>
        <c:crosses val="autoZero"/>
        <c:auto val="1"/>
        <c:lblAlgn val="ctr"/>
        <c:lblOffset val="100"/>
        <c:noMultiLvlLbl val="0"/>
      </c:catAx>
      <c:valAx>
        <c:axId val="1471926447"/>
        <c:scaling>
          <c:orientation val="minMax"/>
        </c:scaling>
        <c:delete val="0"/>
        <c:axPos val="l"/>
        <c:majorGridlines>
          <c:spPr>
            <a:ln w="9525" cap="flat" cmpd="sng" algn="ctr">
              <a:solidFill>
                <a:schemeClr val="tx1">
                  <a:lumMod val="15000"/>
                  <a:lumOff val="85000"/>
                  <a:alpha val="32000"/>
                </a:schemeClr>
              </a:solidFill>
              <a:round/>
            </a:ln>
            <a:effectLst/>
          </c:spPr>
        </c:majorGridlines>
        <c:numFmt formatCode="General" sourceLinked="1"/>
        <c:majorTickMark val="none"/>
        <c:minorTickMark val="none"/>
        <c:tickLblPos val="nextTo"/>
        <c:spPr>
          <a:noFill/>
          <a:ln w="3175" cap="flat" cmpd="sng" algn="ctr">
            <a:solidFill>
              <a:schemeClr val="tx1">
                <a:lumMod val="15000"/>
                <a:lumOff val="85000"/>
              </a:schemeClr>
            </a:solidFill>
            <a:round/>
            <a:tailEnd type="none" w="med" len="lg"/>
          </a:ln>
          <a:effectLst/>
        </c:spPr>
        <c:txPr>
          <a:bodyPr rot="-60000000" spcFirstLastPara="1" vertOverflow="ellipsis" vert="horz" wrap="square" anchor="ctr" anchorCtr="1"/>
          <a:lstStyle/>
          <a:p>
            <a:pPr>
              <a:defRPr sz="1000" b="0" i="0" u="none" strike="noStrike" kern="1200" baseline="0">
                <a:solidFill>
                  <a:schemeClr val="tx1">
                    <a:lumMod val="60000"/>
                    <a:lumOff val="40000"/>
                  </a:schemeClr>
                </a:solidFill>
                <a:latin typeface="+mn-lt"/>
                <a:ea typeface="+mn-ea"/>
                <a:cs typeface="+mn-cs"/>
              </a:defRPr>
            </a:pPr>
            <a:endParaRPr lang="en-UA"/>
          </a:p>
        </c:txPr>
        <c:crossAx val="1471480879"/>
        <c:crosses val="autoZero"/>
        <c:crossBetween val="midCat"/>
      </c:valAx>
      <c:spPr>
        <a:noFill/>
        <a:ln>
          <a:noFill/>
        </a:ln>
        <a:effectLst/>
      </c:spPr>
    </c:plotArea>
    <c:legend>
      <c:legendPos val="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A"/>
        </a:p>
      </c:txPr>
    </c:legend>
    <c:plotVisOnly val="1"/>
    <c:dispBlanksAs val="gap"/>
    <c:showDLblsOverMax val="0"/>
    <c:extLst/>
  </c:chart>
  <c:spPr>
    <a:solidFill>
      <a:srgbClr val="FBFFFF"/>
    </a:solidFill>
    <a:ln>
      <a:solidFill>
        <a:schemeClr val="tx2">
          <a:lumMod val="20000"/>
          <a:lumOff val="80000"/>
        </a:schemeClr>
      </a:solidFill>
    </a:ln>
    <a:effectLst/>
  </c:spPr>
  <c:txPr>
    <a:bodyPr/>
    <a:lstStyle/>
    <a:p>
      <a:pPr>
        <a:defRPr/>
      </a:pPr>
      <a:endParaRPr lang="en-UA"/>
    </a:p>
  </c:txPr>
  <c:externalData r:id="rId4">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1"/>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600" b="1" i="0" u="none" strike="noStrike" kern="1200" spc="100" baseline="0">
                <a:solidFill>
                  <a:schemeClr val="tx1">
                    <a:lumMod val="65000"/>
                    <a:lumOff val="35000"/>
                  </a:schemeClr>
                </a:solidFill>
                <a:latin typeface="Calibri" panose="020F0502020204030204" pitchFamily="34" charset="0"/>
                <a:ea typeface="+mn-ea"/>
                <a:cs typeface="Calibri" panose="020F0502020204030204" pitchFamily="34" charset="0"/>
              </a:defRPr>
            </a:pPr>
            <a:r>
              <a:rPr lang="en-GB"/>
              <a:t>Chart Title</a:t>
            </a:r>
          </a:p>
        </c:rich>
      </c:tx>
      <c:overlay val="0"/>
      <c:spPr>
        <a:noFill/>
        <a:ln>
          <a:noFill/>
        </a:ln>
        <a:effectLst/>
      </c:spPr>
      <c:txPr>
        <a:bodyPr rot="0" spcFirstLastPara="1" vertOverflow="ellipsis" vert="horz" wrap="square" anchor="ctr" anchorCtr="1"/>
        <a:lstStyle/>
        <a:p>
          <a:pPr>
            <a:defRPr sz="1600" b="1" i="0" u="none" strike="noStrike" kern="1200" spc="100" baseline="0">
              <a:solidFill>
                <a:schemeClr val="tx1">
                  <a:lumMod val="65000"/>
                  <a:lumOff val="35000"/>
                </a:schemeClr>
              </a:solidFill>
              <a:latin typeface="Calibri" panose="020F0502020204030204" pitchFamily="34" charset="0"/>
              <a:ea typeface="+mn-ea"/>
              <a:cs typeface="Calibri" panose="020F0502020204030204" pitchFamily="34" charset="0"/>
            </a:defRPr>
          </a:pPr>
          <a:endParaRPr lang="en-UA"/>
        </a:p>
      </c:txPr>
    </c:title>
    <c:autoTitleDeleted val="0"/>
    <c:plotArea>
      <c:layout/>
      <c:barChart>
        <c:barDir val="col"/>
        <c:grouping val="clustered"/>
        <c:varyColors val="0"/>
        <c:ser>
          <c:idx val="0"/>
          <c:order val="0"/>
          <c:tx>
            <c:strRef>
              <c:f>Sheet1!$B$1</c:f>
              <c:strCache>
                <c:ptCount val="1"/>
                <c:pt idx="0">
                  <c:v>Series 1</c:v>
                </c:pt>
              </c:strCache>
            </c:strRef>
          </c:tx>
          <c:spPr>
            <a:solidFill>
              <a:schemeClr val="accent1">
                <a:shade val="65000"/>
              </a:schemeClr>
            </a:solidFill>
            <a:ln>
              <a:noFill/>
            </a:ln>
            <a:effectLst/>
          </c:spPr>
          <c:invertIfNegative val="0"/>
          <c:dPt>
            <c:idx val="0"/>
            <c:invertIfNegative val="0"/>
            <c:bubble3D val="0"/>
            <c:extLst>
              <c:ext xmlns:c16="http://schemas.microsoft.com/office/drawing/2014/chart" uri="{C3380CC4-5D6E-409C-BE32-E72D297353CC}">
                <c16:uniqueId val="{00000000-717C-C647-BDCD-79B28F4428FE}"/>
              </c:ext>
            </c:extLst>
          </c:dPt>
          <c:dPt>
            <c:idx val="1"/>
            <c:invertIfNegative val="0"/>
            <c:bubble3D val="0"/>
            <c:extLst>
              <c:ext xmlns:c16="http://schemas.microsoft.com/office/drawing/2014/chart" uri="{C3380CC4-5D6E-409C-BE32-E72D297353CC}">
                <c16:uniqueId val="{00000001-717C-C647-BDCD-79B28F4428FE}"/>
              </c:ext>
            </c:extLst>
          </c:dPt>
          <c:dPt>
            <c:idx val="2"/>
            <c:invertIfNegative val="0"/>
            <c:bubble3D val="0"/>
            <c:extLst>
              <c:ext xmlns:c16="http://schemas.microsoft.com/office/drawing/2014/chart" uri="{C3380CC4-5D6E-409C-BE32-E72D297353CC}">
                <c16:uniqueId val="{00000002-717C-C647-BDCD-79B28F4428FE}"/>
              </c:ext>
            </c:extLst>
          </c:dPt>
          <c:dPt>
            <c:idx val="3"/>
            <c:invertIfNegative val="0"/>
            <c:bubble3D val="0"/>
            <c:extLst>
              <c:ext xmlns:c16="http://schemas.microsoft.com/office/drawing/2014/chart" uri="{C3380CC4-5D6E-409C-BE32-E72D297353CC}">
                <c16:uniqueId val="{00000003-717C-C647-BDCD-79B28F4428FE}"/>
              </c:ext>
            </c:extLst>
          </c:dPt>
          <c:dPt>
            <c:idx val="4"/>
            <c:invertIfNegative val="0"/>
            <c:bubble3D val="0"/>
            <c:extLst>
              <c:ext xmlns:c16="http://schemas.microsoft.com/office/drawing/2014/chart" uri="{C3380CC4-5D6E-409C-BE32-E72D297353CC}">
                <c16:uniqueId val="{00000004-717C-C647-BDCD-79B28F4428FE}"/>
              </c:ext>
            </c:extLst>
          </c:dPt>
          <c:dPt>
            <c:idx val="5"/>
            <c:invertIfNegative val="0"/>
            <c:bubble3D val="0"/>
            <c:extLst>
              <c:ext xmlns:c16="http://schemas.microsoft.com/office/drawing/2014/chart" uri="{C3380CC4-5D6E-409C-BE32-E72D297353CC}">
                <c16:uniqueId val="{00000005-717C-C647-BDCD-79B28F4428FE}"/>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A"/>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6-717C-C647-BDCD-79B28F4428FE}"/>
            </c:ext>
          </c:extLst>
        </c:ser>
        <c:ser>
          <c:idx val="1"/>
          <c:order val="1"/>
          <c:tx>
            <c:strRef>
              <c:f>Sheet1!$C$1</c:f>
              <c:strCache>
                <c:ptCount val="1"/>
                <c:pt idx="0">
                  <c:v>Series 2</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A"/>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7-717C-C647-BDCD-79B28F4428FE}"/>
            </c:ext>
          </c:extLst>
        </c:ser>
        <c:ser>
          <c:idx val="2"/>
          <c:order val="2"/>
          <c:tx>
            <c:strRef>
              <c:f>Sheet1!$D$1</c:f>
              <c:strCache>
                <c:ptCount val="1"/>
                <c:pt idx="0">
                  <c:v>Series 3</c:v>
                </c:pt>
              </c:strCache>
            </c:strRef>
          </c:tx>
          <c:spPr>
            <a:solidFill>
              <a:schemeClr val="accent1">
                <a:tint val="6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A"/>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8-717C-C647-BDCD-79B28F4428FE}"/>
            </c:ext>
          </c:extLst>
        </c:ser>
        <c:dLbls>
          <c:showLegendKey val="0"/>
          <c:showVal val="1"/>
          <c:showCatName val="0"/>
          <c:showSerName val="0"/>
          <c:showPercent val="0"/>
          <c:showBubbleSize val="0"/>
        </c:dLbls>
        <c:gapWidth val="150"/>
        <c:overlap val="-25"/>
        <c:axId val="1082984672"/>
        <c:axId val="1083079856"/>
      </c:barChart>
      <c:valAx>
        <c:axId val="1083079856"/>
        <c:scaling>
          <c:orientation val="minMax"/>
        </c:scaling>
        <c:delete val="1"/>
        <c:axPos val="l"/>
        <c:numFmt formatCode="General" sourceLinked="1"/>
        <c:majorTickMark val="none"/>
        <c:minorTickMark val="none"/>
        <c:tickLblPos val="nextTo"/>
        <c:crossAx val="1082984672"/>
        <c:crosses val="autoZero"/>
        <c:crossBetween val="between"/>
      </c:valAx>
      <c:catAx>
        <c:axId val="1082984672"/>
        <c:scaling>
          <c:orientation val="minMax"/>
        </c:scaling>
        <c:delete val="0"/>
        <c:axPos val="b"/>
        <c:numFmt formatCode="General" sourceLinked="0"/>
        <c:majorTickMark val="none"/>
        <c:minorTickMark val="none"/>
        <c:tickLblPos val="low"/>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0000"/>
                    <a:lumOff val="40000"/>
                  </a:schemeClr>
                </a:solidFill>
                <a:latin typeface="Calibri" panose="020F0502020204030204" pitchFamily="34" charset="0"/>
                <a:ea typeface="+mn-ea"/>
                <a:cs typeface="Calibri" panose="020F0502020204030204" pitchFamily="34" charset="0"/>
              </a:defRPr>
            </a:pPr>
            <a:endParaRPr lang="en-UA"/>
          </a:p>
        </c:txPr>
        <c:crossAx val="1083079856"/>
        <c:crosses val="autoZero"/>
        <c:auto val="1"/>
        <c:lblAlgn val="ctr"/>
        <c:lblOffset val="100"/>
        <c:noMultiLvlLbl val="0"/>
      </c:catAx>
      <c:spPr>
        <a:noFill/>
        <a:ln w="25400">
          <a:noFill/>
        </a:ln>
        <a:effectLst/>
      </c:spPr>
    </c:plotArea>
    <c:legend>
      <c:legendPos val="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A"/>
        </a:p>
      </c:txPr>
    </c:legend>
    <c:plotVisOnly val="1"/>
    <c:dispBlanksAs val="gap"/>
    <c:showDLblsOverMax val="0"/>
    <c:extLst/>
  </c:chart>
  <c:spPr>
    <a:solidFill>
      <a:srgbClr val="FBFFFF"/>
    </a:solidFill>
    <a:ln>
      <a:solidFill>
        <a:srgbClr val="8791AA">
          <a:lumMod val="20000"/>
          <a:lumOff val="80000"/>
        </a:srgbClr>
      </a:solidFill>
    </a:ln>
    <a:effectLst/>
  </c:spPr>
  <c:txPr>
    <a:bodyPr/>
    <a:lstStyle/>
    <a:p>
      <a:pPr>
        <a:defRPr/>
      </a:pPr>
      <a:endParaRPr lang="en-UA"/>
    </a:p>
  </c:txPr>
  <c:externalData r:id="rId4">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1"/>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Sheet1!$B$1</c:f>
              <c:strCache>
                <c:ptCount val="1"/>
                <c:pt idx="0">
                  <c:v>Series 1</c:v>
                </c:pt>
              </c:strCache>
            </c:strRef>
          </c:tx>
          <c:spPr>
            <a:ln w="38100" cap="flat" cmpd="sng" algn="ctr">
              <a:solidFill>
                <a:schemeClr val="accent1"/>
              </a:solidFill>
              <a:miter lim="800000"/>
            </a:ln>
            <a:effectLst/>
          </c:spPr>
          <c:marker>
            <c:symbol val="none"/>
          </c:marker>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smooth val="0"/>
          <c:extLst>
            <c:ext xmlns:c16="http://schemas.microsoft.com/office/drawing/2014/chart" uri="{C3380CC4-5D6E-409C-BE32-E72D297353CC}">
              <c16:uniqueId val="{00000000-6E9D-5740-B114-4C04290D6617}"/>
            </c:ext>
          </c:extLst>
        </c:ser>
        <c:ser>
          <c:idx val="1"/>
          <c:order val="1"/>
          <c:tx>
            <c:strRef>
              <c:f>Sheet1!$C$1</c:f>
              <c:strCache>
                <c:ptCount val="1"/>
                <c:pt idx="0">
                  <c:v>Series 2</c:v>
                </c:pt>
              </c:strCache>
            </c:strRef>
          </c:tx>
          <c:spPr>
            <a:ln w="38100" cap="flat" cmpd="sng" algn="ctr">
              <a:solidFill>
                <a:schemeClr val="accent2"/>
              </a:solidFill>
              <a:miter lim="800000"/>
            </a:ln>
            <a:effectLst/>
          </c:spPr>
          <c:marker>
            <c:symbol val="none"/>
          </c:marker>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smooth val="0"/>
          <c:extLst>
            <c:ext xmlns:c16="http://schemas.microsoft.com/office/drawing/2014/chart" uri="{C3380CC4-5D6E-409C-BE32-E72D297353CC}">
              <c16:uniqueId val="{00000001-6E9D-5740-B114-4C04290D6617}"/>
            </c:ext>
          </c:extLst>
        </c:ser>
        <c:ser>
          <c:idx val="2"/>
          <c:order val="2"/>
          <c:tx>
            <c:strRef>
              <c:f>Sheet1!$D$1</c:f>
              <c:strCache>
                <c:ptCount val="1"/>
                <c:pt idx="0">
                  <c:v>Series 3</c:v>
                </c:pt>
              </c:strCache>
            </c:strRef>
          </c:tx>
          <c:spPr>
            <a:ln w="38100" cap="flat" cmpd="sng" algn="ctr">
              <a:solidFill>
                <a:schemeClr val="accent3"/>
              </a:solidFill>
              <a:miter lim="800000"/>
            </a:ln>
            <a:effectLst/>
          </c:spPr>
          <c:marker>
            <c:symbol val="none"/>
          </c:marker>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smooth val="0"/>
          <c:extLst>
            <c:ext xmlns:c16="http://schemas.microsoft.com/office/drawing/2014/chart" uri="{C3380CC4-5D6E-409C-BE32-E72D297353CC}">
              <c16:uniqueId val="{00000002-6E9D-5740-B114-4C04290D6617}"/>
            </c:ext>
          </c:extLst>
        </c:ser>
        <c:dLbls>
          <c:showLegendKey val="0"/>
          <c:showVal val="0"/>
          <c:showCatName val="0"/>
          <c:showSerName val="0"/>
          <c:showPercent val="0"/>
          <c:showBubbleSize val="0"/>
        </c:dLbls>
        <c:smooth val="0"/>
        <c:axId val="1471480879"/>
        <c:axId val="1471926447"/>
      </c:lineChart>
      <c:catAx>
        <c:axId val="1471480879"/>
        <c:scaling>
          <c:orientation val="minMax"/>
        </c:scaling>
        <c:delete val="0"/>
        <c:axPos val="b"/>
        <c:majorGridlines>
          <c:spPr>
            <a:ln w="9525" cap="flat" cmpd="sng" algn="ctr">
              <a:solidFill>
                <a:schemeClr val="tx1">
                  <a:lumMod val="15000"/>
                  <a:lumOff val="85000"/>
                  <a:alpha val="32000"/>
                </a:schemeClr>
              </a:solidFill>
              <a:round/>
            </a:ln>
            <a:effectLst/>
          </c:spPr>
        </c:majorGridlines>
        <c:numFmt formatCode="General" sourceLinked="1"/>
        <c:majorTickMark val="none"/>
        <c:minorTickMark val="none"/>
        <c:tickLblPos val="nextTo"/>
        <c:spPr>
          <a:noFill/>
          <a:ln w="3175" cap="flat" cmpd="sng" algn="ctr">
            <a:solidFill>
              <a:schemeClr val="tx1">
                <a:lumMod val="15000"/>
                <a:lumOff val="85000"/>
              </a:schemeClr>
            </a:solidFill>
            <a:round/>
            <a:tailEnd type="none" w="med" len="lg"/>
          </a:ln>
          <a:effectLst/>
        </c:spPr>
        <c:txPr>
          <a:bodyPr rot="-60000000" spcFirstLastPara="1" vertOverflow="ellipsis" vert="horz" wrap="square" anchor="ctr" anchorCtr="1"/>
          <a:lstStyle/>
          <a:p>
            <a:pPr>
              <a:defRPr sz="1000" b="0" i="0" u="none" strike="noStrike" kern="1200" baseline="0">
                <a:solidFill>
                  <a:schemeClr val="tx1">
                    <a:lumMod val="60000"/>
                    <a:lumOff val="40000"/>
                  </a:schemeClr>
                </a:solidFill>
                <a:latin typeface="+mn-lt"/>
                <a:ea typeface="+mn-ea"/>
                <a:cs typeface="+mn-cs"/>
              </a:defRPr>
            </a:pPr>
            <a:endParaRPr lang="en-UA"/>
          </a:p>
        </c:txPr>
        <c:crossAx val="1471926447"/>
        <c:crosses val="autoZero"/>
        <c:auto val="1"/>
        <c:lblAlgn val="ctr"/>
        <c:lblOffset val="100"/>
        <c:noMultiLvlLbl val="0"/>
      </c:catAx>
      <c:valAx>
        <c:axId val="1471926447"/>
        <c:scaling>
          <c:orientation val="minMax"/>
        </c:scaling>
        <c:delete val="0"/>
        <c:axPos val="l"/>
        <c:majorGridlines>
          <c:spPr>
            <a:ln w="9525" cap="flat" cmpd="sng" algn="ctr">
              <a:solidFill>
                <a:schemeClr val="tx1">
                  <a:lumMod val="15000"/>
                  <a:lumOff val="85000"/>
                  <a:alpha val="32000"/>
                </a:schemeClr>
              </a:solidFill>
              <a:round/>
            </a:ln>
            <a:effectLst/>
          </c:spPr>
        </c:majorGridlines>
        <c:numFmt formatCode="General" sourceLinked="1"/>
        <c:majorTickMark val="none"/>
        <c:minorTickMark val="none"/>
        <c:tickLblPos val="nextTo"/>
        <c:spPr>
          <a:noFill/>
          <a:ln w="3175" cap="flat" cmpd="sng" algn="ctr">
            <a:solidFill>
              <a:schemeClr val="tx1">
                <a:lumMod val="15000"/>
                <a:lumOff val="85000"/>
              </a:schemeClr>
            </a:solidFill>
            <a:round/>
            <a:tailEnd type="none" w="med" len="lg"/>
          </a:ln>
          <a:effectLst/>
        </c:spPr>
        <c:txPr>
          <a:bodyPr rot="-60000000" spcFirstLastPara="1" vertOverflow="ellipsis" vert="horz" wrap="square" anchor="ctr" anchorCtr="1"/>
          <a:lstStyle/>
          <a:p>
            <a:pPr>
              <a:defRPr sz="1000" b="0" i="0" u="none" strike="noStrike" kern="1200" baseline="0">
                <a:solidFill>
                  <a:schemeClr val="tx1">
                    <a:lumMod val="60000"/>
                    <a:lumOff val="40000"/>
                  </a:schemeClr>
                </a:solidFill>
                <a:latin typeface="+mn-lt"/>
                <a:ea typeface="+mn-ea"/>
                <a:cs typeface="+mn-cs"/>
              </a:defRPr>
            </a:pPr>
            <a:endParaRPr lang="en-UA"/>
          </a:p>
        </c:txPr>
        <c:crossAx val="1471480879"/>
        <c:crosses val="autoZero"/>
        <c:crossBetween val="midCat"/>
      </c:valAx>
      <c:spPr>
        <a:noFill/>
        <a:ln>
          <a:noFill/>
        </a:ln>
        <a:effectLst/>
      </c:spPr>
    </c:plotArea>
    <c:legend>
      <c:legendPos val="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A"/>
        </a:p>
      </c:txPr>
    </c:legend>
    <c:plotVisOnly val="1"/>
    <c:dispBlanksAs val="gap"/>
    <c:showDLblsOverMax val="0"/>
    <c:extLst/>
  </c:chart>
  <c:spPr>
    <a:solidFill>
      <a:srgbClr val="FBFFFF"/>
    </a:solidFill>
    <a:ln>
      <a:solidFill>
        <a:schemeClr val="tx2">
          <a:lumMod val="20000"/>
          <a:lumOff val="80000"/>
        </a:schemeClr>
      </a:solidFill>
    </a:ln>
    <a:effectLst/>
  </c:spPr>
  <c:txPr>
    <a:bodyPr/>
    <a:lstStyle/>
    <a:p>
      <a:pPr>
        <a:defRPr/>
      </a:pPr>
      <a:endParaRPr lang="en-UA"/>
    </a:p>
  </c:txPr>
  <c:externalData r:id="rId4">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1"/>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600" b="1" i="0" u="none" strike="noStrike" kern="1200" spc="100" baseline="0">
                <a:solidFill>
                  <a:schemeClr val="tx1">
                    <a:lumMod val="65000"/>
                    <a:lumOff val="35000"/>
                  </a:schemeClr>
                </a:solidFill>
                <a:latin typeface="Calibri" panose="020F0502020204030204" pitchFamily="34" charset="0"/>
                <a:ea typeface="+mn-ea"/>
                <a:cs typeface="Calibri" panose="020F0502020204030204" pitchFamily="34" charset="0"/>
              </a:defRPr>
            </a:pPr>
            <a:r>
              <a:rPr lang="en-GB"/>
              <a:t>Chart Title</a:t>
            </a:r>
          </a:p>
        </c:rich>
      </c:tx>
      <c:overlay val="0"/>
      <c:spPr>
        <a:noFill/>
        <a:ln>
          <a:noFill/>
        </a:ln>
        <a:effectLst/>
      </c:spPr>
      <c:txPr>
        <a:bodyPr rot="0" spcFirstLastPara="1" vertOverflow="ellipsis" vert="horz" wrap="square" anchor="ctr" anchorCtr="1"/>
        <a:lstStyle/>
        <a:p>
          <a:pPr>
            <a:defRPr sz="1600" b="1" i="0" u="none" strike="noStrike" kern="1200" spc="100" baseline="0">
              <a:solidFill>
                <a:schemeClr val="tx1">
                  <a:lumMod val="65000"/>
                  <a:lumOff val="35000"/>
                </a:schemeClr>
              </a:solidFill>
              <a:latin typeface="Calibri" panose="020F0502020204030204" pitchFamily="34" charset="0"/>
              <a:ea typeface="+mn-ea"/>
              <a:cs typeface="Calibri" panose="020F0502020204030204" pitchFamily="34" charset="0"/>
            </a:defRPr>
          </a:pPr>
          <a:endParaRPr lang="en-UA"/>
        </a:p>
      </c:txPr>
    </c:title>
    <c:autoTitleDeleted val="0"/>
    <c:plotArea>
      <c:layout/>
      <c:barChart>
        <c:barDir val="col"/>
        <c:grouping val="clustered"/>
        <c:varyColors val="0"/>
        <c:ser>
          <c:idx val="0"/>
          <c:order val="0"/>
          <c:tx>
            <c:strRef>
              <c:f>Sheet1!$B$1</c:f>
              <c:strCache>
                <c:ptCount val="1"/>
                <c:pt idx="0">
                  <c:v>Series 1</c:v>
                </c:pt>
              </c:strCache>
            </c:strRef>
          </c:tx>
          <c:spPr>
            <a:solidFill>
              <a:schemeClr val="accent1">
                <a:shade val="65000"/>
              </a:schemeClr>
            </a:solidFill>
            <a:ln>
              <a:noFill/>
            </a:ln>
            <a:effectLst/>
          </c:spPr>
          <c:invertIfNegative val="0"/>
          <c:dPt>
            <c:idx val="0"/>
            <c:invertIfNegative val="0"/>
            <c:bubble3D val="0"/>
            <c:extLst>
              <c:ext xmlns:c16="http://schemas.microsoft.com/office/drawing/2014/chart" uri="{C3380CC4-5D6E-409C-BE32-E72D297353CC}">
                <c16:uniqueId val="{00000000-3935-B84B-9739-D577C2651300}"/>
              </c:ext>
            </c:extLst>
          </c:dPt>
          <c:dPt>
            <c:idx val="1"/>
            <c:invertIfNegative val="0"/>
            <c:bubble3D val="0"/>
            <c:extLst>
              <c:ext xmlns:c16="http://schemas.microsoft.com/office/drawing/2014/chart" uri="{C3380CC4-5D6E-409C-BE32-E72D297353CC}">
                <c16:uniqueId val="{00000001-3935-B84B-9739-D577C2651300}"/>
              </c:ext>
            </c:extLst>
          </c:dPt>
          <c:dPt>
            <c:idx val="2"/>
            <c:invertIfNegative val="0"/>
            <c:bubble3D val="0"/>
            <c:extLst>
              <c:ext xmlns:c16="http://schemas.microsoft.com/office/drawing/2014/chart" uri="{C3380CC4-5D6E-409C-BE32-E72D297353CC}">
                <c16:uniqueId val="{00000002-3935-B84B-9739-D577C2651300}"/>
              </c:ext>
            </c:extLst>
          </c:dPt>
          <c:dPt>
            <c:idx val="3"/>
            <c:invertIfNegative val="0"/>
            <c:bubble3D val="0"/>
            <c:extLst>
              <c:ext xmlns:c16="http://schemas.microsoft.com/office/drawing/2014/chart" uri="{C3380CC4-5D6E-409C-BE32-E72D297353CC}">
                <c16:uniqueId val="{00000003-3935-B84B-9739-D577C2651300}"/>
              </c:ext>
            </c:extLst>
          </c:dPt>
          <c:dPt>
            <c:idx val="4"/>
            <c:invertIfNegative val="0"/>
            <c:bubble3D val="0"/>
            <c:extLst>
              <c:ext xmlns:c16="http://schemas.microsoft.com/office/drawing/2014/chart" uri="{C3380CC4-5D6E-409C-BE32-E72D297353CC}">
                <c16:uniqueId val="{00000004-3935-B84B-9739-D577C2651300}"/>
              </c:ext>
            </c:extLst>
          </c:dPt>
          <c:dPt>
            <c:idx val="5"/>
            <c:invertIfNegative val="0"/>
            <c:bubble3D val="0"/>
            <c:extLst>
              <c:ext xmlns:c16="http://schemas.microsoft.com/office/drawing/2014/chart" uri="{C3380CC4-5D6E-409C-BE32-E72D297353CC}">
                <c16:uniqueId val="{00000005-3935-B84B-9739-D577C2651300}"/>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A"/>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6-3935-B84B-9739-D577C2651300}"/>
            </c:ext>
          </c:extLst>
        </c:ser>
        <c:ser>
          <c:idx val="1"/>
          <c:order val="1"/>
          <c:tx>
            <c:strRef>
              <c:f>Sheet1!$C$1</c:f>
              <c:strCache>
                <c:ptCount val="1"/>
                <c:pt idx="0">
                  <c:v>Series 2</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A"/>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7-3935-B84B-9739-D577C2651300}"/>
            </c:ext>
          </c:extLst>
        </c:ser>
        <c:ser>
          <c:idx val="2"/>
          <c:order val="2"/>
          <c:tx>
            <c:strRef>
              <c:f>Sheet1!$D$1</c:f>
              <c:strCache>
                <c:ptCount val="1"/>
                <c:pt idx="0">
                  <c:v>Series 3</c:v>
                </c:pt>
              </c:strCache>
            </c:strRef>
          </c:tx>
          <c:spPr>
            <a:solidFill>
              <a:schemeClr val="accent1">
                <a:tint val="6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A"/>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8-3935-B84B-9739-D577C2651300}"/>
            </c:ext>
          </c:extLst>
        </c:ser>
        <c:dLbls>
          <c:showLegendKey val="0"/>
          <c:showVal val="1"/>
          <c:showCatName val="0"/>
          <c:showSerName val="0"/>
          <c:showPercent val="0"/>
          <c:showBubbleSize val="0"/>
        </c:dLbls>
        <c:gapWidth val="150"/>
        <c:overlap val="-25"/>
        <c:axId val="1082984672"/>
        <c:axId val="1083079856"/>
      </c:barChart>
      <c:valAx>
        <c:axId val="1083079856"/>
        <c:scaling>
          <c:orientation val="minMax"/>
        </c:scaling>
        <c:delete val="1"/>
        <c:axPos val="l"/>
        <c:numFmt formatCode="General" sourceLinked="1"/>
        <c:majorTickMark val="none"/>
        <c:minorTickMark val="none"/>
        <c:tickLblPos val="nextTo"/>
        <c:crossAx val="1082984672"/>
        <c:crosses val="autoZero"/>
        <c:crossBetween val="between"/>
      </c:valAx>
      <c:catAx>
        <c:axId val="1082984672"/>
        <c:scaling>
          <c:orientation val="minMax"/>
        </c:scaling>
        <c:delete val="0"/>
        <c:axPos val="b"/>
        <c:numFmt formatCode="General" sourceLinked="0"/>
        <c:majorTickMark val="none"/>
        <c:minorTickMark val="none"/>
        <c:tickLblPos val="low"/>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0000"/>
                    <a:lumOff val="40000"/>
                  </a:schemeClr>
                </a:solidFill>
                <a:latin typeface="Calibri" panose="020F0502020204030204" pitchFamily="34" charset="0"/>
                <a:ea typeface="+mn-ea"/>
                <a:cs typeface="Calibri" panose="020F0502020204030204" pitchFamily="34" charset="0"/>
              </a:defRPr>
            </a:pPr>
            <a:endParaRPr lang="en-UA"/>
          </a:p>
        </c:txPr>
        <c:crossAx val="1083079856"/>
        <c:crosses val="autoZero"/>
        <c:auto val="1"/>
        <c:lblAlgn val="ctr"/>
        <c:lblOffset val="100"/>
        <c:noMultiLvlLbl val="0"/>
      </c:catAx>
      <c:spPr>
        <a:noFill/>
        <a:ln w="25400">
          <a:noFill/>
        </a:ln>
        <a:effectLst/>
      </c:spPr>
    </c:plotArea>
    <c:legend>
      <c:legendPos val="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A"/>
        </a:p>
      </c:txPr>
    </c:legend>
    <c:plotVisOnly val="1"/>
    <c:dispBlanksAs val="gap"/>
    <c:showDLblsOverMax val="0"/>
    <c:extLst/>
  </c:chart>
  <c:spPr>
    <a:solidFill>
      <a:srgbClr val="FBFFFF"/>
    </a:solidFill>
    <a:ln>
      <a:solidFill>
        <a:srgbClr val="8791AA">
          <a:lumMod val="20000"/>
          <a:lumOff val="80000"/>
        </a:srgbClr>
      </a:solidFill>
    </a:ln>
    <a:effectLst/>
  </c:spPr>
  <c:txPr>
    <a:bodyPr/>
    <a:lstStyle/>
    <a:p>
      <a:pPr>
        <a:defRPr/>
      </a:pPr>
      <a:endParaRPr lang="en-UA"/>
    </a:p>
  </c:txPr>
  <c:externalData r:id="rId4">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1"/>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spc="100" baseline="0">
                <a:solidFill>
                  <a:schemeClr val="tx1">
                    <a:lumMod val="65000"/>
                    <a:lumOff val="35000"/>
                  </a:schemeClr>
                </a:solidFill>
                <a:latin typeface="+mn-lt"/>
                <a:ea typeface="+mn-ea"/>
                <a:cs typeface="+mn-cs"/>
              </a:defRPr>
            </a:pPr>
            <a:r>
              <a:rPr lang="en-GB" sz="1600" b="1" spc="100" baseline="0"/>
              <a:t>Chart Title</a:t>
            </a:r>
          </a:p>
        </c:rich>
      </c:tx>
      <c:overlay val="0"/>
      <c:spPr>
        <a:noFill/>
        <a:ln>
          <a:noFill/>
        </a:ln>
        <a:effectLst/>
      </c:spPr>
    </c:title>
    <c:autoTitleDeleted val="0"/>
    <c:plotArea>
      <c:layout/>
      <c:doughnutChart>
        <c:varyColors val="1"/>
        <c:ser>
          <c:idx val="2"/>
          <c:order val="0"/>
          <c:tx>
            <c:strRef>
              <c:f>Sheet1!$D$1</c:f>
              <c:strCache>
                <c:ptCount val="1"/>
                <c:pt idx="0">
                  <c:v>Series 3</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6C40-7C4F-A1F7-568A25B8844A}"/>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6C40-7C4F-A1F7-568A25B8844A}"/>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6C40-7C4F-A1F7-568A25B8844A}"/>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6C40-7C4F-A1F7-568A25B8844A}"/>
              </c:ext>
            </c:extLst>
          </c:dPt>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8-6C40-7C4F-A1F7-568A25B8844A}"/>
            </c:ext>
          </c:extLst>
        </c:ser>
        <c:dLbls>
          <c:showLegendKey val="0"/>
          <c:showVal val="0"/>
          <c:showCatName val="0"/>
          <c:showSerName val="0"/>
          <c:showPercent val="0"/>
          <c:showBubbleSize val="0"/>
          <c:showLeaderLines val="0"/>
        </c:dLbls>
        <c:firstSliceAng val="0"/>
        <c:holeSize val="70"/>
      </c:doughnutChart>
      <c:spPr>
        <a:noFill/>
        <a:ln>
          <a:noFill/>
        </a:ln>
        <a:effectLst/>
      </c:spPr>
    </c:plotArea>
    <c:legend>
      <c:legendPos val="r"/>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A"/>
        </a:p>
      </c:txPr>
    </c:legend>
    <c:plotVisOnly val="1"/>
    <c:dispBlanksAs val="gap"/>
    <c:showDLblsOverMax val="0"/>
    <c:extLst/>
  </c:chart>
  <c:spPr>
    <a:solidFill>
      <a:schemeClr val="bg1"/>
    </a:solidFill>
    <a:ln>
      <a:solidFill>
        <a:schemeClr val="tx2">
          <a:lumMod val="20000"/>
          <a:lumOff val="80000"/>
        </a:schemeClr>
      </a:solidFill>
    </a:ln>
    <a:effectLst/>
  </c:spPr>
  <c:txPr>
    <a:bodyPr/>
    <a:lstStyle/>
    <a:p>
      <a:pPr>
        <a:defRPr/>
      </a:pPr>
      <a:endParaRPr lang="en-UA"/>
    </a:p>
  </c:txPr>
  <c:externalData r:id="rId1">
    <c:autoUpdate val="0"/>
  </c:externalData>
</c:chartSpace>
</file>

<file path=ppt/charts/colors1.xml><?xml version="1.0" encoding="utf-8"?>
<cs:colorStyle xmlns:cs="http://schemas.microsoft.com/office/drawing/2012/chartStyle" xmlns:a="http://schemas.openxmlformats.org/drawingml/2006/main" meth="withinLinear" id="14">
  <a:schemeClr val="accent1"/>
</cs:colorStyle>
</file>

<file path=ppt/charts/colors10.xml><?xml version="1.0" encoding="utf-8"?>
<cs:colorStyle xmlns:cs="http://schemas.microsoft.com/office/drawing/2012/chartStyle" xmlns:a="http://schemas.openxmlformats.org/drawingml/2006/main" meth="withinLinear" id="14">
  <a:schemeClr val="accent1"/>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withinLinear" id="14">
  <a:schemeClr val="accent1"/>
</cs:colorStyle>
</file>

<file path=ppt/charts/colors2.xml><?xml version="1.0" encoding="utf-8"?>
<cs:colorStyle xmlns:cs="http://schemas.microsoft.com/office/drawing/2012/chartStyle" xmlns:a="http://schemas.openxmlformats.org/drawingml/2006/main" meth="withinLinear" id="14">
  <a:schemeClr val="accent1"/>
</cs:colorStyle>
</file>

<file path=ppt/charts/colors3.xml><?xml version="1.0" encoding="utf-8"?>
<cs:colorStyle xmlns:cs="http://schemas.microsoft.com/office/drawing/2012/chartStyle" xmlns:a="http://schemas.openxmlformats.org/drawingml/2006/main" meth="withinLinear" id="14">
  <a:schemeClr val="accent1"/>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withinLinear" id="14">
  <a:schemeClr val="accent1"/>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withinLinear" id="14">
  <a:schemeClr val="accent1"/>
</cs:colorStyle>
</file>

<file path=ppt/charts/colors8.xml><?xml version="1.0" encoding="utf-8"?>
<cs:colorStyle xmlns:cs="http://schemas.microsoft.com/office/drawing/2012/chartStyle" xmlns:a="http://schemas.openxmlformats.org/drawingml/2006/main" meth="withinLinear" id="14">
  <a:schemeClr val="accent1"/>
</cs:colorStyle>
</file>

<file path=ppt/charts/colors9.xml><?xml version="1.0" encoding="utf-8"?>
<cs:colorStyle xmlns:cs="http://schemas.microsoft.com/office/drawing/2012/chartStyle" xmlns:a="http://schemas.openxmlformats.org/drawingml/2006/main" meth="withinLinear" id="14">
  <a:schemeClr val="accent1"/>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37">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3175" cap="flat" cmpd="sng" algn="ctr">
        <a:solidFill>
          <a:schemeClr val="tx1">
            <a:lumMod val="15000"/>
            <a:lumOff val="85000"/>
          </a:schemeClr>
        </a:solidFill>
        <a:round/>
        <a:tailEnd type="none" w="med" len="lg"/>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38100" cap="flat" cmpd="dbl" algn="ctr">
        <a:solidFill>
          <a:schemeClr val="phClr"/>
        </a:solidFill>
        <a:miter lim="800000"/>
      </a:ln>
    </cs:spPr>
  </cs:dataPointLine>
  <cs:dataPointMarker>
    <cs:lnRef idx="0">
      <cs:styleClr val="auto"/>
    </cs:lnRef>
    <cs:fillRef idx="0">
      <cs:styleClr val="auto"/>
    </cs:fillRef>
    <cs:effectRef idx="0"/>
    <cs:fontRef idx="minor">
      <a:schemeClr val="tx1"/>
    </cs:fontRef>
    <cs:spPr>
      <a:solidFill>
        <a:schemeClr val="phClr"/>
      </a:solidFill>
      <a:ln w="9525" cap="flat" cmpd="sng" algn="ctr">
        <a:solidFill>
          <a:schemeClr val="lt1"/>
        </a:solidFill>
        <a:round/>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tx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tx1"/>
    </cs:fontRef>
    <cs:spPr>
      <a:ln w="9525">
        <a:solidFill>
          <a:schemeClr val="tx1">
            <a:lumMod val="35000"/>
            <a:lumOff val="65000"/>
          </a:schemeClr>
        </a:solidFill>
      </a:ln>
    </cs:spPr>
  </cs:dropLine>
  <cs:errorBar>
    <cs:lnRef idx="0"/>
    <cs:fillRef idx="0"/>
    <cs:effectRef idx="0"/>
    <cs:fontRef idx="minor">
      <a:schemeClr val="tx1"/>
    </cs:fontRef>
    <cs:spPr>
      <a:ln w="9525">
        <a:solidFill>
          <a:schemeClr val="tx1">
            <a:lumMod val="65000"/>
            <a:lumOff val="35000"/>
          </a:schemeClr>
        </a:solidFill>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alpha val="32000"/>
          </a:schemeClr>
        </a:solidFill>
        <a:round/>
      </a:ln>
    </cs:spPr>
  </cs:gridlineMajor>
  <cs:gridlineMinor>
    <cs:lnRef idx="0"/>
    <cs:fillRef idx="0"/>
    <cs:effectRef idx="0"/>
    <cs:fontRef idx="minor">
      <a:schemeClr val="tx1"/>
    </cs:fontRef>
    <cs:spPr>
      <a:ln>
        <a:solidFill>
          <a:schemeClr val="tx1">
            <a:lumMod val="5000"/>
            <a:lumOff val="95000"/>
            <a:alpha val="32000"/>
          </a:schemeClr>
        </a:solidFill>
      </a:ln>
    </cs:spPr>
  </cs:gridlineMinor>
  <cs:hiLoLine>
    <cs:lnRef idx="0"/>
    <cs:fillRef idx="0"/>
    <cs:effectRef idx="0"/>
    <cs:fontRef idx="minor">
      <a:schemeClr val="tx1"/>
    </cs:fontRef>
    <cs:spPr>
      <a:ln w="9525">
        <a:solidFill>
          <a:schemeClr val="tx1"/>
        </a:solidFill>
      </a:ln>
    </cs:spPr>
  </cs:hiLoLine>
  <cs:leaderLine>
    <cs:lnRef idx="0"/>
    <cs:fillRef idx="0"/>
    <cs:effectRef idx="0"/>
    <cs:fontRef idx="minor">
      <a:schemeClr val="tx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cs:fontRef>
    <cs:spPr>
      <a:ln w="3175" cap="flat" cmpd="sng" algn="ctr">
        <a:solidFill>
          <a:schemeClr val="tx1">
            <a:lumMod val="15000"/>
            <a:lumOff val="85000"/>
          </a:schemeClr>
        </a:solidFill>
        <a:round/>
        <a:tailEnd type="none" w="med" len="lg"/>
      </a:ln>
    </cs:spPr>
    <cs:defRPr sz="1197" kern="1200"/>
  </cs:seriesAxis>
  <cs:seriesLine>
    <cs:lnRef idx="0"/>
    <cs:fillRef idx="0"/>
    <cs:effectRef idx="0"/>
    <cs:fontRef idx="minor">
      <a:schemeClr val="tx1"/>
    </cs:fontRef>
    <cs:spPr>
      <a:ln w="9525">
        <a:solidFill>
          <a:schemeClr val="tx1">
            <a:lumMod val="35000"/>
            <a:lumOff val="65000"/>
          </a:schemeClr>
        </a:solidFill>
      </a:ln>
    </cs:spPr>
  </cs:seriesLine>
  <cs:title>
    <cs:lnRef idx="0"/>
    <cs:fillRef idx="0"/>
    <cs:effectRef idx="0"/>
    <cs:fontRef idx="minor">
      <a:schemeClr val="tx1">
        <a:lumMod val="50000"/>
        <a:lumOff val="50000"/>
      </a:schemeClr>
    </cs:fontRef>
    <cs:defRPr sz="2200" b="1" kern="1200" cap="all" spc="150" baseline="0"/>
  </cs:title>
  <cs:trendline>
    <cs:lnRef idx="0">
      <cs:styleClr val="auto"/>
    </cs:lnRef>
    <cs:fillRef idx="0"/>
    <cs:effectRef idx="0"/>
    <cs:fontRef idx="minor">
      <a:schemeClr val="tx1"/>
    </cs:fontRef>
    <cs:spPr>
      <a:ln w="12700" cap="rnd"/>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3175" cap="flat" cmpd="sng" algn="ctr">
        <a:solidFill>
          <a:schemeClr val="tx1">
            <a:lumMod val="15000"/>
            <a:lumOff val="85000"/>
          </a:schemeClr>
        </a:solidFill>
        <a:round/>
        <a:tailEnd type="none" w="med" len="lg"/>
      </a:ln>
    </cs:spPr>
    <cs:defRPr sz="1197" kern="1200"/>
  </cs:valueAxis>
  <cs:wall>
    <cs:lnRef idx="0"/>
    <cs:fillRef idx="0"/>
    <cs:effectRef idx="0"/>
    <cs:fontRef idx="minor">
      <a:schemeClr val="tx1"/>
    </cs:fontRef>
  </cs:wall>
</cs:chartStyle>
</file>

<file path=ppt/charts/style1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37">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3175" cap="flat" cmpd="sng" algn="ctr">
        <a:solidFill>
          <a:schemeClr val="tx1">
            <a:lumMod val="15000"/>
            <a:lumOff val="85000"/>
          </a:schemeClr>
        </a:solidFill>
        <a:round/>
        <a:tailEnd type="none" w="med" len="lg"/>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38100" cap="flat" cmpd="dbl" algn="ctr">
        <a:solidFill>
          <a:schemeClr val="phClr"/>
        </a:solidFill>
        <a:miter lim="800000"/>
      </a:ln>
    </cs:spPr>
  </cs:dataPointLine>
  <cs:dataPointMarker>
    <cs:lnRef idx="0">
      <cs:styleClr val="auto"/>
    </cs:lnRef>
    <cs:fillRef idx="0">
      <cs:styleClr val="auto"/>
    </cs:fillRef>
    <cs:effectRef idx="0"/>
    <cs:fontRef idx="minor">
      <a:schemeClr val="tx1"/>
    </cs:fontRef>
    <cs:spPr>
      <a:solidFill>
        <a:schemeClr val="phClr"/>
      </a:solidFill>
      <a:ln w="9525" cap="flat" cmpd="sng" algn="ctr">
        <a:solidFill>
          <a:schemeClr val="lt1"/>
        </a:solidFill>
        <a:round/>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tx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tx1"/>
    </cs:fontRef>
    <cs:spPr>
      <a:ln w="9525">
        <a:solidFill>
          <a:schemeClr val="tx1">
            <a:lumMod val="35000"/>
            <a:lumOff val="65000"/>
          </a:schemeClr>
        </a:solidFill>
      </a:ln>
    </cs:spPr>
  </cs:dropLine>
  <cs:errorBar>
    <cs:lnRef idx="0"/>
    <cs:fillRef idx="0"/>
    <cs:effectRef idx="0"/>
    <cs:fontRef idx="minor">
      <a:schemeClr val="tx1"/>
    </cs:fontRef>
    <cs:spPr>
      <a:ln w="9525">
        <a:solidFill>
          <a:schemeClr val="tx1">
            <a:lumMod val="65000"/>
            <a:lumOff val="35000"/>
          </a:schemeClr>
        </a:solidFill>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alpha val="32000"/>
          </a:schemeClr>
        </a:solidFill>
        <a:round/>
      </a:ln>
    </cs:spPr>
  </cs:gridlineMajor>
  <cs:gridlineMinor>
    <cs:lnRef idx="0"/>
    <cs:fillRef idx="0"/>
    <cs:effectRef idx="0"/>
    <cs:fontRef idx="minor">
      <a:schemeClr val="tx1"/>
    </cs:fontRef>
    <cs:spPr>
      <a:ln>
        <a:solidFill>
          <a:schemeClr val="tx1">
            <a:lumMod val="5000"/>
            <a:lumOff val="95000"/>
            <a:alpha val="32000"/>
          </a:schemeClr>
        </a:solidFill>
      </a:ln>
    </cs:spPr>
  </cs:gridlineMinor>
  <cs:hiLoLine>
    <cs:lnRef idx="0"/>
    <cs:fillRef idx="0"/>
    <cs:effectRef idx="0"/>
    <cs:fontRef idx="minor">
      <a:schemeClr val="tx1"/>
    </cs:fontRef>
    <cs:spPr>
      <a:ln w="9525">
        <a:solidFill>
          <a:schemeClr val="tx1"/>
        </a:solidFill>
      </a:ln>
    </cs:spPr>
  </cs:hiLoLine>
  <cs:leaderLine>
    <cs:lnRef idx="0"/>
    <cs:fillRef idx="0"/>
    <cs:effectRef idx="0"/>
    <cs:fontRef idx="minor">
      <a:schemeClr val="tx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cs:fontRef>
    <cs:spPr>
      <a:ln w="3175" cap="flat" cmpd="sng" algn="ctr">
        <a:solidFill>
          <a:schemeClr val="tx1">
            <a:lumMod val="15000"/>
            <a:lumOff val="85000"/>
          </a:schemeClr>
        </a:solidFill>
        <a:round/>
        <a:tailEnd type="none" w="med" len="lg"/>
      </a:ln>
    </cs:spPr>
    <cs:defRPr sz="1197" kern="1200"/>
  </cs:seriesAxis>
  <cs:seriesLine>
    <cs:lnRef idx="0"/>
    <cs:fillRef idx="0"/>
    <cs:effectRef idx="0"/>
    <cs:fontRef idx="minor">
      <a:schemeClr val="tx1"/>
    </cs:fontRef>
    <cs:spPr>
      <a:ln w="9525">
        <a:solidFill>
          <a:schemeClr val="tx1">
            <a:lumMod val="35000"/>
            <a:lumOff val="65000"/>
          </a:schemeClr>
        </a:solidFill>
      </a:ln>
    </cs:spPr>
  </cs:seriesLine>
  <cs:title>
    <cs:lnRef idx="0"/>
    <cs:fillRef idx="0"/>
    <cs:effectRef idx="0"/>
    <cs:fontRef idx="minor">
      <a:schemeClr val="tx1">
        <a:lumMod val="50000"/>
        <a:lumOff val="50000"/>
      </a:schemeClr>
    </cs:fontRef>
    <cs:defRPr sz="2200" b="1" kern="1200" cap="all" spc="150" baseline="0"/>
  </cs:title>
  <cs:trendline>
    <cs:lnRef idx="0">
      <cs:styleClr val="auto"/>
    </cs:lnRef>
    <cs:fillRef idx="0"/>
    <cs:effectRef idx="0"/>
    <cs:fontRef idx="minor">
      <a:schemeClr val="tx1"/>
    </cs:fontRef>
    <cs:spPr>
      <a:ln w="12700" cap="rnd"/>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3175" cap="flat" cmpd="sng" algn="ctr">
        <a:solidFill>
          <a:schemeClr val="tx1">
            <a:lumMod val="15000"/>
            <a:lumOff val="85000"/>
          </a:schemeClr>
        </a:solidFill>
        <a:round/>
        <a:tailEnd type="none" w="med" len="lg"/>
      </a:ln>
    </cs:spPr>
    <cs:defRPr sz="1197" kern="1200"/>
  </cs:valueAxis>
  <cs:wall>
    <cs:lnRef idx="0"/>
    <cs:fillRef idx="0"/>
    <cs:effectRef idx="0"/>
    <cs:fontRef idx="minor">
      <a:schemeClr val="tx1"/>
    </cs:fontRef>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37">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3175" cap="flat" cmpd="sng" algn="ctr">
        <a:solidFill>
          <a:schemeClr val="tx1">
            <a:lumMod val="15000"/>
            <a:lumOff val="85000"/>
          </a:schemeClr>
        </a:solidFill>
        <a:round/>
        <a:tailEnd type="none" w="med" len="lg"/>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38100" cap="flat" cmpd="dbl" algn="ctr">
        <a:solidFill>
          <a:schemeClr val="phClr"/>
        </a:solidFill>
        <a:miter lim="800000"/>
      </a:ln>
    </cs:spPr>
  </cs:dataPointLine>
  <cs:dataPointMarker>
    <cs:lnRef idx="0">
      <cs:styleClr val="auto"/>
    </cs:lnRef>
    <cs:fillRef idx="0">
      <cs:styleClr val="auto"/>
    </cs:fillRef>
    <cs:effectRef idx="0"/>
    <cs:fontRef idx="minor">
      <a:schemeClr val="tx1"/>
    </cs:fontRef>
    <cs:spPr>
      <a:solidFill>
        <a:schemeClr val="phClr"/>
      </a:solidFill>
      <a:ln w="9525" cap="flat" cmpd="sng" algn="ctr">
        <a:solidFill>
          <a:schemeClr val="lt1"/>
        </a:solidFill>
        <a:round/>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tx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tx1"/>
    </cs:fontRef>
    <cs:spPr>
      <a:ln w="9525">
        <a:solidFill>
          <a:schemeClr val="tx1">
            <a:lumMod val="35000"/>
            <a:lumOff val="65000"/>
          </a:schemeClr>
        </a:solidFill>
      </a:ln>
    </cs:spPr>
  </cs:dropLine>
  <cs:errorBar>
    <cs:lnRef idx="0"/>
    <cs:fillRef idx="0"/>
    <cs:effectRef idx="0"/>
    <cs:fontRef idx="minor">
      <a:schemeClr val="tx1"/>
    </cs:fontRef>
    <cs:spPr>
      <a:ln w="9525">
        <a:solidFill>
          <a:schemeClr val="tx1">
            <a:lumMod val="65000"/>
            <a:lumOff val="35000"/>
          </a:schemeClr>
        </a:solidFill>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alpha val="32000"/>
          </a:schemeClr>
        </a:solidFill>
        <a:round/>
      </a:ln>
    </cs:spPr>
  </cs:gridlineMajor>
  <cs:gridlineMinor>
    <cs:lnRef idx="0"/>
    <cs:fillRef idx="0"/>
    <cs:effectRef idx="0"/>
    <cs:fontRef idx="minor">
      <a:schemeClr val="tx1"/>
    </cs:fontRef>
    <cs:spPr>
      <a:ln>
        <a:solidFill>
          <a:schemeClr val="tx1">
            <a:lumMod val="5000"/>
            <a:lumOff val="95000"/>
            <a:alpha val="32000"/>
          </a:schemeClr>
        </a:solidFill>
      </a:ln>
    </cs:spPr>
  </cs:gridlineMinor>
  <cs:hiLoLine>
    <cs:lnRef idx="0"/>
    <cs:fillRef idx="0"/>
    <cs:effectRef idx="0"/>
    <cs:fontRef idx="minor">
      <a:schemeClr val="tx1"/>
    </cs:fontRef>
    <cs:spPr>
      <a:ln w="9525">
        <a:solidFill>
          <a:schemeClr val="tx1"/>
        </a:solidFill>
      </a:ln>
    </cs:spPr>
  </cs:hiLoLine>
  <cs:leaderLine>
    <cs:lnRef idx="0"/>
    <cs:fillRef idx="0"/>
    <cs:effectRef idx="0"/>
    <cs:fontRef idx="minor">
      <a:schemeClr val="tx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cs:fontRef>
    <cs:spPr>
      <a:ln w="3175" cap="flat" cmpd="sng" algn="ctr">
        <a:solidFill>
          <a:schemeClr val="tx1">
            <a:lumMod val="15000"/>
            <a:lumOff val="85000"/>
          </a:schemeClr>
        </a:solidFill>
        <a:round/>
        <a:tailEnd type="none" w="med" len="lg"/>
      </a:ln>
    </cs:spPr>
    <cs:defRPr sz="1197" kern="1200"/>
  </cs:seriesAxis>
  <cs:seriesLine>
    <cs:lnRef idx="0"/>
    <cs:fillRef idx="0"/>
    <cs:effectRef idx="0"/>
    <cs:fontRef idx="minor">
      <a:schemeClr val="tx1"/>
    </cs:fontRef>
    <cs:spPr>
      <a:ln w="9525">
        <a:solidFill>
          <a:schemeClr val="tx1">
            <a:lumMod val="35000"/>
            <a:lumOff val="65000"/>
          </a:schemeClr>
        </a:solidFill>
      </a:ln>
    </cs:spPr>
  </cs:seriesLine>
  <cs:title>
    <cs:lnRef idx="0"/>
    <cs:fillRef idx="0"/>
    <cs:effectRef idx="0"/>
    <cs:fontRef idx="minor">
      <a:schemeClr val="tx1">
        <a:lumMod val="50000"/>
        <a:lumOff val="50000"/>
      </a:schemeClr>
    </cs:fontRef>
    <cs:defRPr sz="2200" b="1" kern="1200" cap="all" spc="150" baseline="0"/>
  </cs:title>
  <cs:trendline>
    <cs:lnRef idx="0">
      <cs:styleClr val="auto"/>
    </cs:lnRef>
    <cs:fillRef idx="0"/>
    <cs:effectRef idx="0"/>
    <cs:fontRef idx="minor">
      <a:schemeClr val="tx1"/>
    </cs:fontRef>
    <cs:spPr>
      <a:ln w="12700" cap="rnd"/>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3175" cap="flat" cmpd="sng" algn="ctr">
        <a:solidFill>
          <a:schemeClr val="tx1">
            <a:lumMod val="15000"/>
            <a:lumOff val="85000"/>
          </a:schemeClr>
        </a:solidFill>
        <a:round/>
        <a:tailEnd type="none" w="med" len="lg"/>
      </a:ln>
    </cs:spPr>
    <cs:defRPr sz="1197" kern="1200"/>
  </cs:valueAxis>
  <cs:wall>
    <cs:lnRef idx="0"/>
    <cs:fillRef idx="0"/>
    <cs:effectRef idx="0"/>
    <cs:fontRef idx="minor">
      <a:schemeClr val="tx1"/>
    </cs:fontRef>
  </cs:wall>
</cs:chartStyle>
</file>

<file path=ppt/charts/style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BE9F5F1-4624-324C-BF4C-54B3BB22EC2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FA96D60A-80DE-1640-A683-75645F6BDEF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3E50077-88DD-A14B-BAA9-EC6253D26C02}" type="datetime1">
              <a:rPr lang="en-US" smtClean="0"/>
              <a:t>10/10/23</a:t>
            </a:fld>
            <a:endParaRPr lang="en-US"/>
          </a:p>
        </p:txBody>
      </p:sp>
      <p:sp>
        <p:nvSpPr>
          <p:cNvPr id="4" name="Footer Placeholder 3">
            <a:extLst>
              <a:ext uri="{FF2B5EF4-FFF2-40B4-BE49-F238E27FC236}">
                <a16:creationId xmlns:a16="http://schemas.microsoft.com/office/drawing/2014/main" id="{9167B779-F585-2244-9FCD-41324D9018D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943FCC54-D2DD-F745-BE24-3E92EF7285F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841C3F9-CC8E-C046-98FD-1AB63C8852D4}" type="slidenum">
              <a:rPr lang="en-US" smtClean="0"/>
              <a:t>‹#›</a:t>
            </a:fld>
            <a:endParaRPr lang="en-US"/>
          </a:p>
        </p:txBody>
      </p:sp>
    </p:spTree>
    <p:extLst>
      <p:ext uri="{BB962C8B-B14F-4D97-AF65-F5344CB8AC3E}">
        <p14:creationId xmlns:p14="http://schemas.microsoft.com/office/powerpoint/2010/main" val="1800842504"/>
      </p:ext>
    </p:extLst>
  </p:cSld>
  <p:clrMap bg1="lt1" tx1="dk1" bg2="lt2" tx2="dk2" accent1="accent1" accent2="accent2" accent3="accent3" accent4="accent4" accent5="accent5" accent6="accent6" hlink="hlink" folHlink="folHlink"/>
  <p:hf sldNum="0"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AA7797E-4DCF-6046-85A2-22C56FD18ECE}" type="datetime1">
              <a:rPr lang="en-US" smtClean="0"/>
              <a:t>10/10/23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9E15513-1488-B64F-9646-4305EA450118}" type="slidenum">
              <a:rPr lang="en-US" smtClean="0"/>
              <a:t>‹#›</a:t>
            </a:fld>
            <a:endParaRPr lang="en-US"/>
          </a:p>
        </p:txBody>
      </p:sp>
    </p:spTree>
    <p:extLst>
      <p:ext uri="{BB962C8B-B14F-4D97-AF65-F5344CB8AC3E}">
        <p14:creationId xmlns:p14="http://schemas.microsoft.com/office/powerpoint/2010/main" val="152046316"/>
      </p:ext>
    </p:extLst>
  </p:cSld>
  <p:clrMap bg1="lt1" tx1="dk1" bg2="lt2" tx2="dk2" accent1="accent1" accent2="accent2" accent3="accent3" accent4="accent4" accent5="accent5" accent6="accent6" hlink="hlink" folHlink="folHlink"/>
  <p:hf sldNum="0" hdr="0" ftr="0"/>
  <p:notesStyle>
    <a:lvl1pPr marL="0" algn="l" defTabSz="914329" rtl="0" eaLnBrk="1" latinLnBrk="0" hangingPunct="1">
      <a:defRPr sz="1200" kern="1200">
        <a:solidFill>
          <a:schemeClr val="tx1"/>
        </a:solidFill>
        <a:latin typeface="+mn-lt"/>
        <a:ea typeface="+mn-ea"/>
        <a:cs typeface="+mn-cs"/>
      </a:defRPr>
    </a:lvl1pPr>
    <a:lvl2pPr marL="457164" algn="l" defTabSz="914329" rtl="0" eaLnBrk="1" latinLnBrk="0" hangingPunct="1">
      <a:defRPr sz="1200" kern="1200">
        <a:solidFill>
          <a:schemeClr val="tx1"/>
        </a:solidFill>
        <a:latin typeface="+mn-lt"/>
        <a:ea typeface="+mn-ea"/>
        <a:cs typeface="+mn-cs"/>
      </a:defRPr>
    </a:lvl2pPr>
    <a:lvl3pPr marL="914329" algn="l" defTabSz="914329" rtl="0" eaLnBrk="1" latinLnBrk="0" hangingPunct="1">
      <a:defRPr sz="1200" kern="1200">
        <a:solidFill>
          <a:schemeClr val="tx1"/>
        </a:solidFill>
        <a:latin typeface="+mn-lt"/>
        <a:ea typeface="+mn-ea"/>
        <a:cs typeface="+mn-cs"/>
      </a:defRPr>
    </a:lvl3pPr>
    <a:lvl4pPr marL="1371492" algn="l" defTabSz="914329" rtl="0" eaLnBrk="1" latinLnBrk="0" hangingPunct="1">
      <a:defRPr sz="1200" kern="1200">
        <a:solidFill>
          <a:schemeClr val="tx1"/>
        </a:solidFill>
        <a:latin typeface="+mn-lt"/>
        <a:ea typeface="+mn-ea"/>
        <a:cs typeface="+mn-cs"/>
      </a:defRPr>
    </a:lvl4pPr>
    <a:lvl5pPr marL="1828657" algn="l" defTabSz="914329" rtl="0" eaLnBrk="1" latinLnBrk="0" hangingPunct="1">
      <a:defRPr sz="1200" kern="1200">
        <a:solidFill>
          <a:schemeClr val="tx1"/>
        </a:solidFill>
        <a:latin typeface="+mn-lt"/>
        <a:ea typeface="+mn-ea"/>
        <a:cs typeface="+mn-cs"/>
      </a:defRPr>
    </a:lvl5pPr>
    <a:lvl6pPr marL="2285821" algn="l" defTabSz="914329" rtl="0" eaLnBrk="1" latinLnBrk="0" hangingPunct="1">
      <a:defRPr sz="1200" kern="1200">
        <a:solidFill>
          <a:schemeClr val="tx1"/>
        </a:solidFill>
        <a:latin typeface="+mn-lt"/>
        <a:ea typeface="+mn-ea"/>
        <a:cs typeface="+mn-cs"/>
      </a:defRPr>
    </a:lvl6pPr>
    <a:lvl7pPr marL="2742986" algn="l" defTabSz="914329" rtl="0" eaLnBrk="1" latinLnBrk="0" hangingPunct="1">
      <a:defRPr sz="1200" kern="1200">
        <a:solidFill>
          <a:schemeClr val="tx1"/>
        </a:solidFill>
        <a:latin typeface="+mn-lt"/>
        <a:ea typeface="+mn-ea"/>
        <a:cs typeface="+mn-cs"/>
      </a:defRPr>
    </a:lvl7pPr>
    <a:lvl8pPr marL="3200150" algn="l" defTabSz="914329" rtl="0" eaLnBrk="1" latinLnBrk="0" hangingPunct="1">
      <a:defRPr sz="1200" kern="1200">
        <a:solidFill>
          <a:schemeClr val="tx1"/>
        </a:solidFill>
        <a:latin typeface="+mn-lt"/>
        <a:ea typeface="+mn-ea"/>
        <a:cs typeface="+mn-cs"/>
      </a:defRPr>
    </a:lvl8pPr>
    <a:lvl9pPr marL="3657315" algn="l" defTabSz="914329"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5.png"/><Relationship Id="rId1" Type="http://schemas.openxmlformats.org/officeDocument/2006/relationships/slideMaster" Target="../slideMasters/slideMaster4.xml"/><Relationship Id="rId4" Type="http://schemas.openxmlformats.org/officeDocument/2006/relationships/image" Target="../media/image14.sv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png"/><Relationship Id="rId1" Type="http://schemas.openxmlformats.org/officeDocument/2006/relationships/slideMaster" Target="../slideMasters/slideMaster4.xml"/><Relationship Id="rId5" Type="http://schemas.openxmlformats.org/officeDocument/2006/relationships/image" Target="../media/image10.svg"/><Relationship Id="rId4" Type="http://schemas.openxmlformats.org/officeDocument/2006/relationships/image" Target="../media/image9.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png"/><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png"/><Relationship Id="rId1" Type="http://schemas.openxmlformats.org/officeDocument/2006/relationships/slideMaster" Target="../slideMasters/slideMaster6.xml"/><Relationship Id="rId5" Type="http://schemas.openxmlformats.org/officeDocument/2006/relationships/image" Target="../media/image10.svg"/><Relationship Id="rId4" Type="http://schemas.openxmlformats.org/officeDocument/2006/relationships/image" Target="../media/image9.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8.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93.xml.rels><?xml version="1.0" encoding="UTF-8" standalone="yes"?>
<Relationships xmlns="http://schemas.openxmlformats.org/package/2006/relationships"><Relationship Id="rId3" Type="http://schemas.openxmlformats.org/officeDocument/2006/relationships/hyperlink" Target="https://epa.ms/stories" TargetMode="External"/><Relationship Id="rId2" Type="http://schemas.openxmlformats.org/officeDocument/2006/relationships/image" Target="../media/image6.png"/><Relationship Id="rId1" Type="http://schemas.openxmlformats.org/officeDocument/2006/relationships/slideMaster" Target="../slideMasters/slideMaster8.xml"/><Relationship Id="rId4" Type="http://schemas.openxmlformats.org/officeDocument/2006/relationships/image" Target="../media/image15.png"/></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Default_cov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Text Placeholder 4">
            <a:extLst>
              <a:ext uri="{FF2B5EF4-FFF2-40B4-BE49-F238E27FC236}">
                <a16:creationId xmlns:a16="http://schemas.microsoft.com/office/drawing/2014/main" id="{B8E369A2-FC86-4140-9080-E549260B9180}"/>
              </a:ext>
            </a:extLst>
          </p:cNvPr>
          <p:cNvSpPr>
            <a:spLocks noGrp="1"/>
          </p:cNvSpPr>
          <p:nvPr>
            <p:ph type="body" sz="quarter" idx="11" hasCustomPrompt="1"/>
          </p:nvPr>
        </p:nvSpPr>
        <p:spPr>
          <a:xfrm>
            <a:off x="639074" y="4670399"/>
            <a:ext cx="7068944" cy="547714"/>
          </a:xfrm>
          <a:prstGeom prst="rect">
            <a:avLst/>
          </a:prstGeom>
        </p:spPr>
        <p:txBody>
          <a:bodyPr wrap="square" anchor="b">
            <a:spAutoFit/>
          </a:bodyPr>
          <a:lstStyle>
            <a:lvl1pPr>
              <a:lnSpc>
                <a:spcPct val="150000"/>
              </a:lnSpc>
              <a:spcBef>
                <a:spcPts val="0"/>
              </a:spcBef>
              <a:defRPr sz="2200">
                <a:solidFill>
                  <a:schemeClr val="bg1"/>
                </a:solidFill>
                <a:latin typeface="Calibri Light" panose="020F0302020204030204" pitchFamily="34" charset="0"/>
                <a:cs typeface="Calibri Light" panose="020F0302020204030204" pitchFamily="34" charset="0"/>
              </a:defRPr>
            </a:lvl1pPr>
            <a:lvl2pPr>
              <a:buNone/>
              <a:defRPr/>
            </a:lvl2pPr>
          </a:lstStyle>
          <a:p>
            <a:pPr lvl="0"/>
            <a:r>
              <a:rPr lang="en-US" dirty="0">
                <a:effectLst/>
              </a:rPr>
              <a:t>Sub-description text goes here over one or two lines</a:t>
            </a:r>
            <a:endParaRPr lang="en-US" dirty="0"/>
          </a:p>
        </p:txBody>
      </p:sp>
      <p:sp>
        <p:nvSpPr>
          <p:cNvPr id="14" name="Text Placeholder 4">
            <a:extLst>
              <a:ext uri="{FF2B5EF4-FFF2-40B4-BE49-F238E27FC236}">
                <a16:creationId xmlns:a16="http://schemas.microsoft.com/office/drawing/2014/main" id="{2F6A18E7-9305-4C6B-A5A3-4962D30A22A2}"/>
              </a:ext>
            </a:extLst>
          </p:cNvPr>
          <p:cNvSpPr>
            <a:spLocks noGrp="1"/>
          </p:cNvSpPr>
          <p:nvPr>
            <p:ph type="body" sz="quarter" idx="12" hasCustomPrompt="1"/>
          </p:nvPr>
        </p:nvSpPr>
        <p:spPr>
          <a:xfrm>
            <a:off x="639074" y="5393921"/>
            <a:ext cx="6489700" cy="292388"/>
          </a:xfrm>
          <a:prstGeom prst="rect">
            <a:avLst/>
          </a:prstGeom>
        </p:spPr>
        <p:txBody>
          <a:bodyPr>
            <a:spAutoFit/>
          </a:bodyPr>
          <a:lstStyle>
            <a:lvl1pPr>
              <a:lnSpc>
                <a:spcPct val="100000"/>
              </a:lnSpc>
              <a:spcBef>
                <a:spcPts val="0"/>
              </a:spcBef>
              <a:defRPr sz="1300" b="1" i="0" spc="400" baseline="0">
                <a:solidFill>
                  <a:schemeClr val="accent1">
                    <a:lumMod val="40000"/>
                    <a:lumOff val="60000"/>
                  </a:schemeClr>
                </a:solidFill>
                <a:latin typeface="Calibri" panose="020F0502020204030204" pitchFamily="34" charset="0"/>
                <a:cs typeface="Calibri" panose="020F0502020204030204" pitchFamily="34" charset="0"/>
              </a:defRPr>
            </a:lvl1pPr>
            <a:lvl2pPr>
              <a:buNone/>
              <a:defRPr/>
            </a:lvl2pPr>
          </a:lstStyle>
          <a:p>
            <a:pPr lvl="0"/>
            <a:r>
              <a:rPr lang="en-US" dirty="0">
                <a:effectLst/>
              </a:rPr>
              <a:t>DECEMBER 2022</a:t>
            </a:r>
            <a:endParaRPr lang="en-US" dirty="0"/>
          </a:p>
        </p:txBody>
      </p:sp>
      <p:sp>
        <p:nvSpPr>
          <p:cNvPr id="2" name="Footer Placeholder 5">
            <a:extLst>
              <a:ext uri="{FF2B5EF4-FFF2-40B4-BE49-F238E27FC236}">
                <a16:creationId xmlns:a16="http://schemas.microsoft.com/office/drawing/2014/main" id="{88D4788E-EE52-507E-7D71-0F24A4DBD2C0}"/>
              </a:ext>
            </a:extLst>
          </p:cNvPr>
          <p:cNvSpPr>
            <a:spLocks noGrp="1"/>
          </p:cNvSpPr>
          <p:nvPr>
            <p:ph type="ftr" sz="quarter" idx="3"/>
          </p:nvPr>
        </p:nvSpPr>
        <p:spPr>
          <a:xfrm>
            <a:off x="746654" y="6403340"/>
            <a:ext cx="1645920" cy="226060"/>
          </a:xfrm>
          <a:prstGeom prst="rect">
            <a:avLst/>
          </a:prstGeom>
        </p:spPr>
        <p:txBody>
          <a:bodyPr vert="horz" lIns="0" tIns="0" rIns="0" bIns="0" rtlCol="0" anchor="ctr"/>
          <a:lstStyle>
            <a:lvl1pPr algn="l">
              <a:defRPr kumimoji="0" lang="en-US" sz="600" b="0" i="0" u="none" strike="noStrike" cap="none" spc="0" normalizeH="0" baseline="0" dirty="0" smtClean="0">
                <a:ln>
                  <a:noFill/>
                </a:ln>
                <a:solidFill>
                  <a:schemeClr val="accent1">
                    <a:lumMod val="20000"/>
                    <a:lumOff val="80000"/>
                  </a:schemeClr>
                </a:solidFill>
                <a:effectLst/>
                <a:uLnTx/>
                <a:uFillTx/>
                <a:ea typeface="Calibri" panose="020F0502020204030204" pitchFamily="34" charset="0"/>
                <a:cs typeface="Calibri" panose="020F0502020204030204" pitchFamily="34" charset="0"/>
              </a:defRPr>
            </a:lvl1pPr>
          </a:lstStyle>
          <a:p>
            <a:r>
              <a:rPr lang="en-GB"/>
              <a:t>EPAM Proprietary &amp; Confidential.</a:t>
            </a:r>
          </a:p>
        </p:txBody>
      </p:sp>
      <p:sp>
        <p:nvSpPr>
          <p:cNvPr id="8" name="Text Placeholder 4">
            <a:extLst>
              <a:ext uri="{FF2B5EF4-FFF2-40B4-BE49-F238E27FC236}">
                <a16:creationId xmlns:a16="http://schemas.microsoft.com/office/drawing/2014/main" id="{DF86B7FC-77D7-4734-103B-B7BEE343FE4C}"/>
              </a:ext>
            </a:extLst>
          </p:cNvPr>
          <p:cNvSpPr>
            <a:spLocks noGrp="1"/>
          </p:cNvSpPr>
          <p:nvPr>
            <p:ph type="body" sz="quarter" idx="10" hasCustomPrompt="1"/>
          </p:nvPr>
        </p:nvSpPr>
        <p:spPr>
          <a:xfrm>
            <a:off x="639074" y="1653938"/>
            <a:ext cx="8060366" cy="2203424"/>
          </a:xfrm>
          <a:prstGeom prst="rect">
            <a:avLst/>
          </a:prstGeom>
        </p:spPr>
        <p:txBody>
          <a:bodyPr wrap="square">
            <a:spAutoFit/>
          </a:bodyPr>
          <a:lstStyle>
            <a:lvl1pPr>
              <a:lnSpc>
                <a:spcPts val="8200"/>
              </a:lnSpc>
              <a:spcBef>
                <a:spcPts val="0"/>
              </a:spcBef>
              <a:defRPr sz="8000" b="0" i="0">
                <a:solidFill>
                  <a:schemeClr val="bg1"/>
                </a:solidFill>
                <a:latin typeface="Calibri Light" panose="020F0302020204030204" pitchFamily="34" charset="0"/>
                <a:cs typeface="Calibri Light" panose="020F0302020204030204" pitchFamily="34" charset="0"/>
              </a:defRPr>
            </a:lvl1pPr>
            <a:lvl2pPr>
              <a:buNone/>
              <a:defRPr/>
            </a:lvl2pPr>
          </a:lstStyle>
          <a:p>
            <a:pPr lvl="0"/>
            <a:r>
              <a:rPr lang="en-US" dirty="0"/>
              <a:t>Presentation cover with longer title</a:t>
            </a:r>
          </a:p>
        </p:txBody>
      </p:sp>
      <p:pic>
        <p:nvPicPr>
          <p:cNvPr id="9" name="Picture 8">
            <a:extLst>
              <a:ext uri="{FF2B5EF4-FFF2-40B4-BE49-F238E27FC236}">
                <a16:creationId xmlns:a16="http://schemas.microsoft.com/office/drawing/2014/main" id="{C063DDF9-C63A-A10C-4058-8597CFE34206}"/>
              </a:ext>
            </a:extLst>
          </p:cNvPr>
          <p:cNvPicPr>
            <a:picLocks noChangeAspect="1"/>
          </p:cNvPicPr>
          <p:nvPr userDrawn="1"/>
        </p:nvPicPr>
        <p:blipFill>
          <a:blip r:embed="rId3"/>
          <a:stretch>
            <a:fillRect/>
          </a:stretch>
        </p:blipFill>
        <p:spPr>
          <a:xfrm>
            <a:off x="735710" y="616963"/>
            <a:ext cx="1645920" cy="374469"/>
          </a:xfrm>
          <a:prstGeom prst="rect">
            <a:avLst/>
          </a:prstGeom>
        </p:spPr>
      </p:pic>
    </p:spTree>
    <p:extLst>
      <p:ext uri="{BB962C8B-B14F-4D97-AF65-F5344CB8AC3E}">
        <p14:creationId xmlns:p14="http://schemas.microsoft.com/office/powerpoint/2010/main" val="2794947537"/>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Section_Header &amp; Description_B-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0EFDF222-F5FF-C5FC-328A-D041866005E2}"/>
              </a:ext>
            </a:extLst>
          </p:cNvPr>
          <p:cNvSpPr>
            <a:spLocks noGrp="1"/>
          </p:cNvSpPr>
          <p:nvPr>
            <p:ph type="title" hasCustomPrompt="1"/>
          </p:nvPr>
        </p:nvSpPr>
        <p:spPr>
          <a:xfrm>
            <a:off x="639073" y="1772482"/>
            <a:ext cx="10929600" cy="921600"/>
          </a:xfrm>
          <a:prstGeom prst="rect">
            <a:avLst/>
          </a:prstGeom>
        </p:spPr>
        <p:txBody>
          <a:bodyPr wrap="square">
            <a:spAutoFit/>
          </a:bodyPr>
          <a:lstStyle>
            <a:lvl1pPr>
              <a:defRPr sz="6000" b="0" i="0">
                <a:solidFill>
                  <a:schemeClr val="tx1"/>
                </a:solidFill>
                <a:latin typeface="Calibri Light" panose="020F0302020204030204" pitchFamily="34" charset="0"/>
                <a:cs typeface="Calibri Light" panose="020F0302020204030204" pitchFamily="34" charset="0"/>
              </a:defRPr>
            </a:lvl1pPr>
          </a:lstStyle>
          <a:p>
            <a:r>
              <a:rPr lang="en-US" dirty="0"/>
              <a:t>Section header</a:t>
            </a:r>
          </a:p>
        </p:txBody>
      </p:sp>
      <p:sp>
        <p:nvSpPr>
          <p:cNvPr id="26" name="Text Placeholder 4">
            <a:extLst>
              <a:ext uri="{FF2B5EF4-FFF2-40B4-BE49-F238E27FC236}">
                <a16:creationId xmlns:a16="http://schemas.microsoft.com/office/drawing/2014/main" id="{041C214B-0929-47F1-0881-0584DE92D4E2}"/>
              </a:ext>
            </a:extLst>
          </p:cNvPr>
          <p:cNvSpPr>
            <a:spLocks noGrp="1"/>
          </p:cNvSpPr>
          <p:nvPr>
            <p:ph type="body" sz="quarter" idx="16" hasCustomPrompt="1"/>
          </p:nvPr>
        </p:nvSpPr>
        <p:spPr>
          <a:xfrm>
            <a:off x="639074" y="3106800"/>
            <a:ext cx="9954000" cy="369332"/>
          </a:xfrm>
          <a:prstGeom prst="rect">
            <a:avLst/>
          </a:prstGeom>
        </p:spPr>
        <p:txBody>
          <a:bodyPr wrap="square" lIns="0" anchor="t" anchorCtr="0">
            <a:spAutoFit/>
          </a:bodyPr>
          <a:lstStyle>
            <a:lvl1pPr>
              <a:defRPr sz="1800" b="0" i="0">
                <a:solidFill>
                  <a:schemeClr val="tx1"/>
                </a:solidFill>
                <a:latin typeface="Calibri Light" panose="020F0302020204030204" pitchFamily="34" charset="0"/>
                <a:cs typeface="Calibri Light" panose="020F0302020204030204" pitchFamily="34" charset="0"/>
              </a:defRPr>
            </a:lvl1pPr>
          </a:lstStyle>
          <a:p>
            <a:pPr lvl="0"/>
            <a:r>
              <a:rPr lang="en-US"/>
              <a:t>Section description</a:t>
            </a:r>
          </a:p>
        </p:txBody>
      </p:sp>
      <p:sp>
        <p:nvSpPr>
          <p:cNvPr id="14" name="Oval 13">
            <a:extLst>
              <a:ext uri="{FF2B5EF4-FFF2-40B4-BE49-F238E27FC236}">
                <a16:creationId xmlns:a16="http://schemas.microsoft.com/office/drawing/2014/main" id="{1BFE2FC0-3FA5-A96D-8741-0967434C45D8}"/>
              </a:ext>
            </a:extLst>
          </p:cNvPr>
          <p:cNvSpPr/>
          <p:nvPr userDrawn="1"/>
        </p:nvSpPr>
        <p:spPr bwMode="auto">
          <a:xfrm>
            <a:off x="7006459" y="0"/>
            <a:ext cx="1507755" cy="1507755"/>
          </a:xfrm>
          <a:prstGeom prst="ellipse">
            <a:avLst/>
          </a:prstGeom>
          <a:solidFill>
            <a:schemeClr val="accent3">
              <a:alpha val="0"/>
            </a:schemeClr>
          </a:solidFill>
          <a:ln>
            <a:noFill/>
          </a:ln>
          <a:effectLst>
            <a:softEdge rad="501929"/>
          </a:effectLst>
        </p:spPr>
        <p:txBody>
          <a:bodyPr wrap="none" rtlCol="0" anchor="ctr"/>
          <a:lstStyle/>
          <a:p>
            <a:pPr algn="ctr"/>
            <a:endParaRPr lang="en-US" sz="2400" err="1">
              <a:solidFill>
                <a:schemeClr val="bg1"/>
              </a:solidFill>
              <a:latin typeface="Calibri Light" panose="020F0302020204030204" pitchFamily="34" charset="0"/>
              <a:ea typeface="Human Sans ExtraLight" charset="0"/>
              <a:cs typeface="Human Sans ExtraLight" charset="0"/>
            </a:endParaRPr>
          </a:p>
        </p:txBody>
      </p:sp>
      <p:sp>
        <p:nvSpPr>
          <p:cNvPr id="7" name="Text Placeholder 4">
            <a:extLst>
              <a:ext uri="{FF2B5EF4-FFF2-40B4-BE49-F238E27FC236}">
                <a16:creationId xmlns:a16="http://schemas.microsoft.com/office/drawing/2014/main" id="{044D886A-7EE9-3D61-5350-BFDC9DEF7721}"/>
              </a:ext>
            </a:extLst>
          </p:cNvPr>
          <p:cNvSpPr>
            <a:spLocks noGrp="1"/>
          </p:cNvSpPr>
          <p:nvPr>
            <p:ph type="body" sz="quarter" idx="10" hasCustomPrompt="1"/>
          </p:nvPr>
        </p:nvSpPr>
        <p:spPr>
          <a:xfrm>
            <a:off x="639074" y="1335603"/>
            <a:ext cx="498928" cy="400110"/>
          </a:xfrm>
          <a:prstGeom prst="rect">
            <a:avLst/>
          </a:prstGeom>
        </p:spPr>
        <p:txBody>
          <a:bodyPr wrap="square" lIns="0" rIns="0" anchor="t" anchorCtr="0">
            <a:spAutoFit/>
          </a:bodyPr>
          <a:lstStyle>
            <a:lvl1pPr algn="l">
              <a:defRPr sz="2000" b="1">
                <a:solidFill>
                  <a:schemeClr val="accent1"/>
                </a:solidFill>
              </a:defRPr>
            </a:lvl1pPr>
          </a:lstStyle>
          <a:p>
            <a:pPr lvl="0"/>
            <a:r>
              <a:rPr lang="en-US" dirty="0"/>
              <a:t>01</a:t>
            </a:r>
          </a:p>
        </p:txBody>
      </p:sp>
    </p:spTree>
    <p:extLst>
      <p:ext uri="{BB962C8B-B14F-4D97-AF65-F5344CB8AC3E}">
        <p14:creationId xmlns:p14="http://schemas.microsoft.com/office/powerpoint/2010/main" val="3996373818"/>
      </p:ext>
    </p:extLst>
  </p:cSld>
  <p:clrMapOvr>
    <a:masterClrMapping/>
  </p:clrMapOvr>
  <p:extLst>
    <p:ext uri="{DCECCB84-F9BA-43D5-87BE-67443E8EF086}">
      <p15:sldGuideLst xmlns:p15="http://schemas.microsoft.com/office/powerpoint/2012/main"/>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Devided_2025_Q1">
    <p:bg>
      <p:bgPr>
        <a:solidFill>
          <a:schemeClr val="bg1"/>
        </a:solidFill>
        <a:effectLst/>
      </p:bgPr>
    </p:bg>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B80B3F2C-040E-C27C-2D10-BBB48B882D8E}"/>
              </a:ext>
            </a:extLst>
          </p:cNvPr>
          <p:cNvGraphicFramePr>
            <a:graphicFrameLocks noGrp="1"/>
          </p:cNvGraphicFramePr>
          <p:nvPr userDrawn="1">
            <p:extLst>
              <p:ext uri="{D42A27DB-BD31-4B8C-83A1-F6EECF244321}">
                <p14:modId xmlns:p14="http://schemas.microsoft.com/office/powerpoint/2010/main" val="846738308"/>
              </p:ext>
            </p:extLst>
          </p:nvPr>
        </p:nvGraphicFramePr>
        <p:xfrm>
          <a:off x="299246" y="486158"/>
          <a:ext cx="11270823" cy="5737221"/>
        </p:xfrm>
        <a:graphic>
          <a:graphicData uri="http://schemas.openxmlformats.org/drawingml/2006/table">
            <a:tbl>
              <a:tblPr firstRow="1" bandRow="1">
                <a:tableStyleId>{2D5ABB26-0587-4C30-8999-92F81FD0307C}</a:tableStyleId>
              </a:tblPr>
              <a:tblGrid>
                <a:gridCol w="339304">
                  <a:extLst>
                    <a:ext uri="{9D8B030D-6E8A-4147-A177-3AD203B41FA5}">
                      <a16:colId xmlns:a16="http://schemas.microsoft.com/office/drawing/2014/main" val="3754084955"/>
                    </a:ext>
                  </a:extLst>
                </a:gridCol>
                <a:gridCol w="902168">
                  <a:extLst>
                    <a:ext uri="{9D8B030D-6E8A-4147-A177-3AD203B41FA5}">
                      <a16:colId xmlns:a16="http://schemas.microsoft.com/office/drawing/2014/main" val="20000"/>
                    </a:ext>
                  </a:extLst>
                </a:gridCol>
                <a:gridCol w="918262">
                  <a:extLst>
                    <a:ext uri="{9D8B030D-6E8A-4147-A177-3AD203B41FA5}">
                      <a16:colId xmlns:a16="http://schemas.microsoft.com/office/drawing/2014/main" val="20003"/>
                    </a:ext>
                  </a:extLst>
                </a:gridCol>
                <a:gridCol w="903448">
                  <a:extLst>
                    <a:ext uri="{9D8B030D-6E8A-4147-A177-3AD203B41FA5}">
                      <a16:colId xmlns:a16="http://schemas.microsoft.com/office/drawing/2014/main" val="20004"/>
                    </a:ext>
                  </a:extLst>
                </a:gridCol>
                <a:gridCol w="903448">
                  <a:extLst>
                    <a:ext uri="{9D8B030D-6E8A-4147-A177-3AD203B41FA5}">
                      <a16:colId xmlns:a16="http://schemas.microsoft.com/office/drawing/2014/main" val="20005"/>
                    </a:ext>
                  </a:extLst>
                </a:gridCol>
                <a:gridCol w="903448">
                  <a:extLst>
                    <a:ext uri="{9D8B030D-6E8A-4147-A177-3AD203B41FA5}">
                      <a16:colId xmlns:a16="http://schemas.microsoft.com/office/drawing/2014/main" val="20006"/>
                    </a:ext>
                  </a:extLst>
                </a:gridCol>
                <a:gridCol w="918262">
                  <a:extLst>
                    <a:ext uri="{9D8B030D-6E8A-4147-A177-3AD203B41FA5}">
                      <a16:colId xmlns:a16="http://schemas.microsoft.com/office/drawing/2014/main" val="20007"/>
                    </a:ext>
                  </a:extLst>
                </a:gridCol>
                <a:gridCol w="935615">
                  <a:extLst>
                    <a:ext uri="{9D8B030D-6E8A-4147-A177-3AD203B41FA5}">
                      <a16:colId xmlns:a16="http://schemas.microsoft.com/office/drawing/2014/main" val="20008"/>
                    </a:ext>
                  </a:extLst>
                </a:gridCol>
                <a:gridCol w="903448">
                  <a:extLst>
                    <a:ext uri="{9D8B030D-6E8A-4147-A177-3AD203B41FA5}">
                      <a16:colId xmlns:a16="http://schemas.microsoft.com/office/drawing/2014/main" val="20009"/>
                    </a:ext>
                  </a:extLst>
                </a:gridCol>
                <a:gridCol w="903448">
                  <a:extLst>
                    <a:ext uri="{9D8B030D-6E8A-4147-A177-3AD203B41FA5}">
                      <a16:colId xmlns:a16="http://schemas.microsoft.com/office/drawing/2014/main" val="20010"/>
                    </a:ext>
                  </a:extLst>
                </a:gridCol>
                <a:gridCol w="918262">
                  <a:extLst>
                    <a:ext uri="{9D8B030D-6E8A-4147-A177-3AD203B41FA5}">
                      <a16:colId xmlns:a16="http://schemas.microsoft.com/office/drawing/2014/main" val="20011"/>
                    </a:ext>
                  </a:extLst>
                </a:gridCol>
                <a:gridCol w="903448">
                  <a:extLst>
                    <a:ext uri="{9D8B030D-6E8A-4147-A177-3AD203B41FA5}">
                      <a16:colId xmlns:a16="http://schemas.microsoft.com/office/drawing/2014/main" val="20012"/>
                    </a:ext>
                  </a:extLst>
                </a:gridCol>
                <a:gridCol w="918262">
                  <a:extLst>
                    <a:ext uri="{9D8B030D-6E8A-4147-A177-3AD203B41FA5}">
                      <a16:colId xmlns:a16="http://schemas.microsoft.com/office/drawing/2014/main" val="20013"/>
                    </a:ext>
                  </a:extLst>
                </a:gridCol>
              </a:tblGrid>
              <a:tr h="283520">
                <a:tc>
                  <a:txBody>
                    <a:bodyPr/>
                    <a:lstStyle/>
                    <a:p>
                      <a:pPr algn="ctr"/>
                      <a:endParaRPr lang="en-US" sz="1000" b="0" i="0" cap="none" baseline="0">
                        <a:solidFill>
                          <a:schemeClr val="bg1"/>
                        </a:solidFill>
                        <a:latin typeface="+mn-lt"/>
                      </a:endParaRPr>
                    </a:p>
                  </a:txBody>
                  <a:tcPr marL="0" marR="0" anchor="ctr">
                    <a:lnL w="6350" cap="flat" cmpd="sng" algn="ctr">
                      <a:noFill/>
                      <a:prstDash val="solid"/>
                      <a:round/>
                      <a:headEnd type="none" w="med" len="med"/>
                      <a:tailEnd type="none" w="med" len="med"/>
                    </a:lnL>
                    <a:lnR>
                      <a:noFill/>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3">
                  <a:txBody>
                    <a:bodyPr/>
                    <a:lstStyle/>
                    <a:p>
                      <a:pPr algn="ctr"/>
                      <a:r>
                        <a:rPr lang="en-US" sz="1000" b="1" i="0" cap="none" baseline="0">
                          <a:solidFill>
                            <a:schemeClr val="bg1"/>
                          </a:solidFill>
                          <a:latin typeface="Calibri" panose="020F0502020204030204" pitchFamily="34" charset="0"/>
                          <a:ea typeface="Calibri Regular" charset="0"/>
                          <a:cs typeface="Calibri" panose="020F0502020204030204" pitchFamily="34" charset="0"/>
                        </a:rPr>
                        <a:t>2024</a:t>
                      </a:r>
                      <a:endParaRPr lang="en-US" sz="1000" b="1" i="0" cap="none" baseline="0">
                        <a:solidFill>
                          <a:schemeClr val="bg1"/>
                        </a:solidFill>
                        <a:latin typeface="Calibri" panose="020F0502020204030204" pitchFamily="34" charset="0"/>
                        <a:cs typeface="Calibri" panose="020F0502020204030204" pitchFamily="34" charset="0"/>
                      </a:endParaRPr>
                    </a:p>
                  </a:txBody>
                  <a:tcPr marL="0" marR="0" anchor="ctr">
                    <a:lnL>
                      <a:noFill/>
                    </a:lnL>
                    <a:lnR w="127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2"/>
                    </a:solidFill>
                  </a:tcPr>
                </a:tc>
                <a:tc hMerge="1">
                  <a:txBody>
                    <a:bodyPr/>
                    <a:lstStyle/>
                    <a:p>
                      <a:endParaRPr lang="en-US"/>
                    </a:p>
                  </a:txBody>
                  <a:tcPr/>
                </a:tc>
                <a:tc hMerge="1">
                  <a:txBody>
                    <a:bodyPr/>
                    <a:lstStyle/>
                    <a:p>
                      <a:pPr algn="ctr"/>
                      <a:r>
                        <a:rPr lang="en-US" sz="800" b="0" i="0" cap="none" baseline="0">
                          <a:solidFill>
                            <a:schemeClr val="bg1"/>
                          </a:solidFill>
                          <a:latin typeface="+mn-lt"/>
                          <a:ea typeface="Calibri Regular" charset="0"/>
                          <a:cs typeface="Calibri Regular" charset="0"/>
                        </a:rPr>
                        <a:t>MONTH 2</a:t>
                      </a:r>
                    </a:p>
                  </a:txBody>
                  <a:tcPr marL="0" marR="0" anchor="ctr">
                    <a:lnL w="12700" cap="flat" cmpd="sng" algn="ctr">
                      <a:solidFill>
                        <a:srgbClr val="FBFAFA"/>
                      </a:solidFill>
                      <a:prstDash val="solid"/>
                      <a:round/>
                      <a:headEnd type="none" w="med" len="med"/>
                      <a:tailEnd type="none" w="med" len="med"/>
                    </a:lnL>
                    <a:lnR w="12700" cap="flat" cmpd="sng" algn="ctr">
                      <a:solidFill>
                        <a:srgbClr val="FBFAFA"/>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solidFill>
                      <a:schemeClr val="accent1"/>
                    </a:solidFill>
                  </a:tcPr>
                </a:tc>
                <a:tc gridSpan="9">
                  <a:txBody>
                    <a:bodyPr/>
                    <a:lstStyle/>
                    <a:p>
                      <a:pPr algn="ctr"/>
                      <a:r>
                        <a:rPr lang="en-US" sz="1000" b="1" i="0" cap="none" baseline="0">
                          <a:solidFill>
                            <a:schemeClr val="bg1"/>
                          </a:solidFill>
                          <a:latin typeface="Calibri" panose="020F0502020204030204" pitchFamily="34" charset="0"/>
                          <a:cs typeface="Calibri" panose="020F0502020204030204" pitchFamily="34" charset="0"/>
                        </a:rPr>
                        <a:t>2025</a:t>
                      </a:r>
                      <a:endParaRPr lang="en-US"/>
                    </a:p>
                  </a:txBody>
                  <a:tcPr marL="0" marR="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2"/>
                    </a:solidFill>
                  </a:tcPr>
                </a:tc>
                <a:tc hMerge="1">
                  <a:txBody>
                    <a:bodyPr/>
                    <a:lstStyle/>
                    <a:p>
                      <a:endParaRPr lang="en-US"/>
                    </a:p>
                  </a:txBody>
                  <a:tcPr/>
                </a:tc>
                <a:tc hMerge="1">
                  <a:txBody>
                    <a:bodyPr/>
                    <a:lstStyle/>
                    <a:p>
                      <a:endParaRPr lang="en-US"/>
                    </a:p>
                  </a:txBody>
                  <a:tcPr/>
                </a:tc>
                <a:tc hMerge="1">
                  <a:txBody>
                    <a:bodyPr/>
                    <a:lstStyle/>
                    <a:p>
                      <a:pPr algn="ctr"/>
                      <a:r>
                        <a:rPr lang="en-US" sz="800" b="0" i="0" cap="none" baseline="0">
                          <a:solidFill>
                            <a:schemeClr val="bg1"/>
                          </a:solidFill>
                          <a:latin typeface="+mn-lt"/>
                          <a:ea typeface="Calibri Regular" charset="0"/>
                          <a:cs typeface="Calibri Regular" charset="0"/>
                        </a:rPr>
                        <a:t>MONTH 3</a:t>
                      </a:r>
                    </a:p>
                  </a:txBody>
                  <a:tcPr marL="0" marR="0" anchor="ctr">
                    <a:lnL w="12700" cap="flat" cmpd="sng" algn="ctr">
                      <a:solidFill>
                        <a:srgbClr val="FBFAFA"/>
                      </a:solidFill>
                      <a:prstDash val="solid"/>
                      <a:round/>
                      <a:headEnd type="none" w="med" len="med"/>
                      <a:tailEnd type="none" w="med" len="med"/>
                    </a:lnL>
                    <a:lnR w="12700" cap="flat" cmpd="sng" algn="ctr">
                      <a:solidFill>
                        <a:srgbClr val="FBFAFA"/>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solidFill>
                      <a:schemeClr val="accent1"/>
                    </a:solidFill>
                  </a:tcPr>
                </a:tc>
                <a:tc hMerge="1">
                  <a:txBody>
                    <a:bodyPr/>
                    <a:lstStyle/>
                    <a:p>
                      <a:endParaRPr lang="en-US"/>
                    </a:p>
                  </a:txBody>
                  <a:tcPr>
                    <a:lnL w="12700" cap="flat" cmpd="sng" algn="ctr">
                      <a:solidFill>
                        <a:schemeClr val="bg1"/>
                      </a:solidFill>
                      <a:prstDash val="solid"/>
                      <a:round/>
                      <a:headEnd type="none" w="med" len="med"/>
                      <a:tailEnd type="none" w="med" len="med"/>
                    </a:lnL>
                  </a:tcPr>
                </a:tc>
                <a:tc hMerge="1">
                  <a:txBody>
                    <a:bodyPr/>
                    <a:lstStyle/>
                    <a:p>
                      <a:endParaRPr lang="en-US"/>
                    </a:p>
                  </a:txBody>
                  <a:tcPr/>
                </a:tc>
                <a:tc hMerge="1">
                  <a:txBody>
                    <a:bodyPr/>
                    <a:lstStyle/>
                    <a:p>
                      <a:endParaRPr lang="en-US"/>
                    </a:p>
                  </a:txBody>
                  <a:tcPr/>
                </a:tc>
                <a:tc hMerge="1">
                  <a:txBody>
                    <a:bodyPr/>
                    <a:lstStyle/>
                    <a:p>
                      <a:pPr algn="ctr"/>
                      <a:endParaRPr lang="en-US" sz="1000" b="0" i="0" cap="none" baseline="0">
                        <a:solidFill>
                          <a:schemeClr val="bg1"/>
                        </a:solidFill>
                        <a:latin typeface="+mn-lt"/>
                        <a:ea typeface="Calibri Regular" charset="0"/>
                        <a:cs typeface="Calibri Regular" charset="0"/>
                      </a:endParaRPr>
                    </a:p>
                  </a:txBody>
                  <a:tcPr marL="0" marR="0" anchor="ctr">
                    <a:lnL w="12700" cap="flat" cmpd="sng" algn="ctr">
                      <a:solidFill>
                        <a:srgbClr val="FBFAFA"/>
                      </a:solidFill>
                      <a:prstDash val="solid"/>
                      <a:round/>
                      <a:headEnd type="none" w="med" len="med"/>
                      <a:tailEnd type="none" w="med" len="med"/>
                    </a:lnL>
                    <a:lnT w="635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2"/>
                    </a:solidFill>
                  </a:tcPr>
                </a:tc>
                <a:tc hMerge="1">
                  <a:txBody>
                    <a:bodyPr/>
                    <a:lstStyle/>
                    <a:p>
                      <a:endParaRPr lang="en-US"/>
                    </a:p>
                  </a:txBody>
                  <a:tcPr/>
                </a:tc>
                <a:extLst>
                  <a:ext uri="{0D108BD9-81ED-4DB2-BD59-A6C34878D82A}">
                    <a16:rowId xmlns:a16="http://schemas.microsoft.com/office/drawing/2014/main" val="10000"/>
                  </a:ext>
                </a:extLst>
              </a:tr>
              <a:tr h="297837">
                <a:tc>
                  <a:txBody>
                    <a:bodyPr/>
                    <a:lstStyle/>
                    <a:p>
                      <a:pPr algn="ctr"/>
                      <a:endParaRPr lang="en-US" sz="1000" b="0" i="0" cap="all" baseline="0">
                        <a:solidFill>
                          <a:schemeClr val="tx1"/>
                        </a:solidFill>
                        <a:latin typeface="+mn-lt"/>
                        <a:ea typeface="Calibri Regular" charset="0"/>
                        <a:cs typeface="Calibri Regular" charset="0"/>
                      </a:endParaRPr>
                    </a:p>
                  </a:txBody>
                  <a:tcPr marL="0" marR="0" anchor="ctr" anchorCtr="1">
                    <a:lnL w="9525" cap="flat" cmpd="sng" algn="ctr">
                      <a:no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12700" cap="flat" cmpd="sng" algn="ctr">
                      <a:no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0" b="0" i="0" cap="all" baseline="0">
                          <a:solidFill>
                            <a:schemeClr val="tx1"/>
                          </a:solidFill>
                          <a:latin typeface="+mn-lt"/>
                          <a:ea typeface="Calibri Regular" charset="0"/>
                          <a:cs typeface="Calibri Regular" charset="0"/>
                        </a:rPr>
                        <a:t>oct</a:t>
                      </a: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12700" cap="flat" cmpd="sng" algn="ctr">
                      <a:no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0" b="0" i="0" cap="all" baseline="0">
                          <a:solidFill>
                            <a:schemeClr val="tx1"/>
                          </a:solidFill>
                          <a:latin typeface="+mn-lt"/>
                          <a:ea typeface="Calibri Regular" charset="0"/>
                          <a:cs typeface="Calibri Regular" charset="0"/>
                        </a:rPr>
                        <a:t>nov</a:t>
                      </a: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0" b="0" i="0" cap="all" baseline="0">
                          <a:solidFill>
                            <a:schemeClr val="tx1"/>
                          </a:solidFill>
                          <a:latin typeface="+mn-lt"/>
                          <a:ea typeface="Calibri Regular" charset="0"/>
                          <a:cs typeface="Calibri Regular" charset="0"/>
                        </a:rPr>
                        <a:t>dec</a:t>
                      </a: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accent1"/>
                      </a:solidFill>
                      <a:prstDash val="dash"/>
                      <a:round/>
                      <a:headEnd type="none" w="med" len="med"/>
                      <a:tailEnd type="none" w="med" len="med"/>
                    </a:lnR>
                    <a:lnT w="12700" cap="flat" cmpd="sng" algn="ctr">
                      <a:no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0" b="0" i="0" cap="all" baseline="0">
                          <a:solidFill>
                            <a:schemeClr val="tx1"/>
                          </a:solidFill>
                          <a:latin typeface="+mn-lt"/>
                          <a:ea typeface="Calibri Regular" charset="0"/>
                          <a:cs typeface="Calibri Regular" charset="0"/>
                        </a:rPr>
                        <a:t>jan</a:t>
                      </a:r>
                    </a:p>
                  </a:txBody>
                  <a:tcPr marL="0" marR="0" anchor="ctr" anchorCtr="1">
                    <a:lnL w="12700" cap="flat" cmpd="sng" algn="ctr">
                      <a:solidFill>
                        <a:schemeClr val="accent1"/>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12700" cap="flat" cmpd="sng" algn="ctr">
                      <a:no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n-US" sz="1000" b="0" i="0" cap="all" baseline="0">
                          <a:solidFill>
                            <a:schemeClr val="tx1"/>
                          </a:solidFill>
                          <a:latin typeface="+mn-lt"/>
                          <a:ea typeface="Calibri Regular" charset="0"/>
                          <a:cs typeface="Calibri Regular" charset="0"/>
                        </a:rPr>
                        <a:t>feb</a:t>
                      </a: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12700" cap="flat" cmpd="sng" algn="ctr">
                      <a:no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n-US" sz="1000" b="0" i="0" cap="all" baseline="0">
                          <a:solidFill>
                            <a:schemeClr val="tx1"/>
                          </a:solidFill>
                          <a:latin typeface="+mn-lt"/>
                          <a:ea typeface="Calibri Regular" charset="0"/>
                          <a:cs typeface="Calibri Regular" charset="0"/>
                        </a:rPr>
                        <a:t>mar</a:t>
                      </a: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accent1"/>
                      </a:solidFill>
                      <a:prstDash val="dash"/>
                      <a:round/>
                      <a:headEnd type="none" w="med" len="med"/>
                      <a:tailEnd type="none" w="med" len="med"/>
                    </a:lnR>
                    <a:lnT w="12700" cap="flat" cmpd="sng" algn="ctr">
                      <a:no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n-US" sz="1000" b="0" i="0" cap="all" baseline="0">
                          <a:solidFill>
                            <a:schemeClr val="tx1"/>
                          </a:solidFill>
                          <a:latin typeface="+mn-lt"/>
                          <a:ea typeface="Calibri Regular" charset="0"/>
                          <a:cs typeface="Calibri Regular" charset="0"/>
                        </a:rPr>
                        <a:t>apr</a:t>
                      </a:r>
                    </a:p>
                  </a:txBody>
                  <a:tcPr marL="0" marR="0" anchor="ctr" anchorCtr="1">
                    <a:lnL w="12700" cap="flat" cmpd="sng" algn="ctr">
                      <a:solidFill>
                        <a:schemeClr val="accent1"/>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12700" cap="flat" cmpd="sng" algn="ctr">
                      <a:no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0" b="0" i="0" cap="all" baseline="0">
                          <a:solidFill>
                            <a:schemeClr val="tx1"/>
                          </a:solidFill>
                          <a:latin typeface="+mn-lt"/>
                          <a:ea typeface="Calibri Regular" charset="0"/>
                          <a:cs typeface="Calibri Regular" charset="0"/>
                        </a:rPr>
                        <a:t>May</a:t>
                      </a: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0" b="0" i="0" cap="all" baseline="0">
                          <a:solidFill>
                            <a:schemeClr val="tx1"/>
                          </a:solidFill>
                          <a:latin typeface="+mn-lt"/>
                          <a:ea typeface="Calibri Regular" charset="0"/>
                          <a:cs typeface="Calibri Regular" charset="0"/>
                        </a:rPr>
                        <a:t>jun</a:t>
                      </a: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12700" cap="flat" cmpd="sng" algn="ctr">
                      <a:no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0" b="0" i="0" cap="all" baseline="0">
                          <a:solidFill>
                            <a:schemeClr val="tx1"/>
                          </a:solidFill>
                          <a:latin typeface="+mn-lt"/>
                          <a:ea typeface="Calibri Regular" charset="0"/>
                          <a:cs typeface="Calibri Regular" charset="0"/>
                        </a:rPr>
                        <a:t>jul</a:t>
                      </a: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12700" cap="flat" cmpd="sng" algn="ctr">
                      <a:no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0" b="0" i="0" cap="all" baseline="0">
                          <a:solidFill>
                            <a:schemeClr val="tx1"/>
                          </a:solidFill>
                          <a:latin typeface="+mn-lt"/>
                          <a:ea typeface="Calibri Regular" charset="0"/>
                          <a:cs typeface="Calibri Regular" charset="0"/>
                        </a:rPr>
                        <a:t>aug</a:t>
                      </a: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12700" cap="flat" cmpd="sng" algn="ctr">
                      <a:no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0" b="0" i="0" cap="all" baseline="0">
                          <a:solidFill>
                            <a:schemeClr val="tx1"/>
                          </a:solidFill>
                          <a:latin typeface="+mn-lt"/>
                          <a:ea typeface="Calibri Regular" charset="0"/>
                          <a:cs typeface="Calibri Regular" charset="0"/>
                        </a:rPr>
                        <a:t>sep</a:t>
                      </a: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12700" cap="flat" cmpd="sng" algn="ctr">
                      <a:no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297837">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9525" cap="flat" cmpd="sng" algn="ctr">
                      <a:no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solidFill>
                        <a:schemeClr val="tx2"/>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solidFill>
                        <a:schemeClr val="tx2"/>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solidFill>
                        <a:schemeClr val="tx2"/>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accent1"/>
                      </a:solidFill>
                      <a:prstDash val="dash"/>
                      <a:round/>
                      <a:headEnd type="none" w="med" len="med"/>
                      <a:tailEnd type="none" w="med" len="med"/>
                    </a:lnR>
                    <a:lnT w="9525" cap="flat" cmpd="sng" algn="ctr">
                      <a:solidFill>
                        <a:schemeClr val="tx2"/>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accent1"/>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solidFill>
                        <a:schemeClr val="tx2"/>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49964"/>
                      </a:scheme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solidFill>
                        <a:schemeClr val="tx2"/>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49964"/>
                      </a:scheme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accent1"/>
                      </a:solidFill>
                      <a:prstDash val="dash"/>
                      <a:round/>
                      <a:headEnd type="none" w="med" len="med"/>
                      <a:tailEnd type="none" w="med" len="med"/>
                    </a:lnR>
                    <a:lnT w="9525" cap="flat" cmpd="sng" algn="ctr">
                      <a:solidFill>
                        <a:schemeClr val="tx2"/>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49964"/>
                      </a:scheme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accent1"/>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solidFill>
                        <a:schemeClr val="tx2"/>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solidFill>
                        <a:schemeClr val="tx2"/>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solidFill>
                        <a:schemeClr val="tx2"/>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solidFill>
                        <a:schemeClr val="tx2"/>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solidFill>
                        <a:schemeClr val="tx2"/>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solidFill>
                        <a:schemeClr val="tx2"/>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13612253"/>
                  </a:ext>
                </a:extLst>
              </a:tr>
              <a:tr h="297837">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9525" cap="flat" cmpd="sng" algn="ctr">
                      <a:no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accent1"/>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accent1"/>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49964"/>
                      </a:scheme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49964"/>
                      </a:scheme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accent1"/>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49964"/>
                      </a:scheme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accent1"/>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440757"/>
                  </a:ext>
                </a:extLst>
              </a:tr>
              <a:tr h="297837">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9525" cap="flat" cmpd="sng" algn="ctr">
                      <a:no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accent1"/>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accent1"/>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49964"/>
                      </a:scheme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49964"/>
                      </a:scheme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accent1"/>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49964"/>
                      </a:scheme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accent1"/>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86367455"/>
                  </a:ext>
                </a:extLst>
              </a:tr>
              <a:tr h="297837">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9525" cap="flat" cmpd="sng" algn="ctr">
                      <a:no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accent1"/>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accent1"/>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49964"/>
                      </a:scheme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49964"/>
                      </a:scheme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accent1"/>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49964"/>
                      </a:scheme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accent1"/>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13772670"/>
                  </a:ext>
                </a:extLst>
              </a:tr>
              <a:tr h="297837">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9525" cap="flat" cmpd="sng" algn="ctr">
                      <a:no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accent1"/>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accent1"/>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49964"/>
                      </a:scheme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49964"/>
                      </a:scheme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accent1"/>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49964"/>
                      </a:scheme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accent1"/>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69221744"/>
                  </a:ext>
                </a:extLst>
              </a:tr>
              <a:tr h="297837">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9525" cap="flat" cmpd="sng" algn="ctr">
                      <a:no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accent1"/>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accent1"/>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49964"/>
                      </a:scheme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49964"/>
                      </a:scheme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accent1"/>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49964"/>
                      </a:scheme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accent1"/>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46581632"/>
                  </a:ext>
                </a:extLst>
              </a:tr>
              <a:tr h="762120">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9525" cap="flat" cmpd="sng" algn="ctr">
                      <a:no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accent1"/>
                      </a:solidFill>
                      <a:prstDash val="dash"/>
                      <a:round/>
                      <a:headEnd type="none" w="med" len="med"/>
                      <a:tailEnd type="none" w="med" len="med"/>
                    </a:lnR>
                    <a:lnT w="9525" cap="flat" cmpd="sng" algn="ctr">
                      <a:no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accent1"/>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49964"/>
                      </a:scheme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49964"/>
                      </a:scheme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accent1"/>
                      </a:solidFill>
                      <a:prstDash val="dash"/>
                      <a:round/>
                      <a:headEnd type="none" w="med" len="med"/>
                      <a:tailEnd type="none" w="med" len="med"/>
                    </a:lnR>
                    <a:lnT w="9525" cap="flat" cmpd="sng" algn="ctr">
                      <a:no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49964"/>
                      </a:scheme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accent1"/>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88494759"/>
                  </a:ext>
                </a:extLst>
              </a:tr>
              <a:tr h="297837">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9525" cap="flat" cmpd="sng" algn="ctr">
                      <a:no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solidFill>
                        <a:schemeClr val="tx2"/>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solidFill>
                        <a:schemeClr val="tx2"/>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solidFill>
                        <a:schemeClr val="tx2"/>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accent1"/>
                      </a:solidFill>
                      <a:prstDash val="dash"/>
                      <a:round/>
                      <a:headEnd type="none" w="med" len="med"/>
                      <a:tailEnd type="none" w="med" len="med"/>
                    </a:lnR>
                    <a:lnT w="9525" cap="flat" cmpd="sng" algn="ctr">
                      <a:solidFill>
                        <a:schemeClr val="tx2"/>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accent1"/>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solidFill>
                        <a:schemeClr val="tx2"/>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49964"/>
                      </a:scheme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solidFill>
                        <a:schemeClr val="tx2"/>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49964"/>
                      </a:scheme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accent1"/>
                      </a:solidFill>
                      <a:prstDash val="dash"/>
                      <a:round/>
                      <a:headEnd type="none" w="med" len="med"/>
                      <a:tailEnd type="none" w="med" len="med"/>
                    </a:lnR>
                    <a:lnT w="9525" cap="flat" cmpd="sng" algn="ctr">
                      <a:solidFill>
                        <a:schemeClr val="tx2"/>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49964"/>
                      </a:scheme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accent1"/>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solidFill>
                        <a:schemeClr val="tx2"/>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solidFill>
                        <a:schemeClr val="tx2"/>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solidFill>
                        <a:schemeClr val="tx2"/>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solidFill>
                        <a:schemeClr val="tx2"/>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solidFill>
                        <a:schemeClr val="tx2"/>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solidFill>
                        <a:schemeClr val="tx2"/>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13380346"/>
                  </a:ext>
                </a:extLst>
              </a:tr>
              <a:tr h="297837">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9525" cap="flat" cmpd="sng" algn="ctr">
                      <a:no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accent1"/>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accent1"/>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49964"/>
                      </a:scheme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49964"/>
                      </a:scheme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accent1"/>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49964"/>
                      </a:scheme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accent1"/>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43602870"/>
                  </a:ext>
                </a:extLst>
              </a:tr>
              <a:tr h="297837">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9525" cap="flat" cmpd="sng" algn="ctr">
                      <a:no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accent1"/>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accent1"/>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49964"/>
                      </a:scheme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49964"/>
                      </a:scheme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accent1"/>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49964"/>
                      </a:scheme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accent1"/>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26641525"/>
                  </a:ext>
                </a:extLst>
              </a:tr>
              <a:tr h="297837">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9525" cap="flat" cmpd="sng" algn="ctr">
                      <a:no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accent1"/>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accent1"/>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49964"/>
                      </a:scheme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49964"/>
                      </a:scheme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accent1"/>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49964"/>
                      </a:scheme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accent1"/>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2442696"/>
                  </a:ext>
                </a:extLst>
              </a:tr>
              <a:tr h="297837">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9525" cap="flat" cmpd="sng" algn="ctr">
                      <a:no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accent1"/>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accent1"/>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49964"/>
                      </a:scheme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49964"/>
                      </a:scheme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accent1"/>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49964"/>
                      </a:scheme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accent1"/>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54809994"/>
                  </a:ext>
                </a:extLst>
              </a:tr>
              <a:tr h="297837">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9525" cap="flat" cmpd="sng" algn="ctr">
                      <a:no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accent1"/>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accent1"/>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49964"/>
                      </a:scheme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49964"/>
                      </a:scheme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accent1"/>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49964"/>
                      </a:scheme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accent1"/>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76409494"/>
                  </a:ext>
                </a:extLst>
              </a:tr>
              <a:tr h="297837">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9525" cap="flat" cmpd="sng" algn="ctr">
                      <a:no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12700" cap="flat" cmpd="sng" algn="ctr">
                      <a:noFill/>
                      <a:prstDash val="dash"/>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12700" cap="flat" cmpd="sng" algn="ctr">
                      <a:noFill/>
                      <a:prstDash val="dash"/>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12700" cap="flat" cmpd="sng" algn="ctr">
                      <a:noFill/>
                      <a:prstDash val="dash"/>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accent1"/>
                      </a:solidFill>
                      <a:prstDash val="dash"/>
                      <a:round/>
                      <a:headEnd type="none" w="med" len="med"/>
                      <a:tailEnd type="none" w="med" len="med"/>
                    </a:lnR>
                    <a:lnT w="9525" cap="flat" cmpd="sng" algn="ctr">
                      <a:noFill/>
                      <a:prstDash val="solid"/>
                      <a:round/>
                      <a:headEnd type="none" w="med" len="med"/>
                      <a:tailEnd type="none" w="med" len="med"/>
                    </a:lnT>
                    <a:lnB w="12700" cap="flat" cmpd="sng" algn="ctr">
                      <a:noFill/>
                      <a:prstDash val="dash"/>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accent1"/>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12700" cap="flat" cmpd="sng" algn="ctr">
                      <a:noFill/>
                      <a:prstDash val="dash"/>
                      <a:round/>
                      <a:headEnd type="none" w="med" len="med"/>
                      <a:tailEnd type="none" w="med" len="med"/>
                    </a:lnB>
                    <a:lnTlToBr w="12700" cmpd="sng">
                      <a:noFill/>
                      <a:prstDash val="solid"/>
                    </a:lnTlToBr>
                    <a:lnBlToTr w="12700" cmpd="sng">
                      <a:noFill/>
                      <a:prstDash val="solid"/>
                    </a:lnBlToTr>
                    <a:solidFill>
                      <a:schemeClr val="accent1">
                        <a:lumMod val="20000"/>
                        <a:lumOff val="80000"/>
                        <a:alpha val="49964"/>
                      </a:scheme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12700" cap="flat" cmpd="sng" algn="ctr">
                      <a:noFill/>
                      <a:prstDash val="dash"/>
                      <a:round/>
                      <a:headEnd type="none" w="med" len="med"/>
                      <a:tailEnd type="none" w="med" len="med"/>
                    </a:lnB>
                    <a:lnTlToBr w="12700" cmpd="sng">
                      <a:noFill/>
                      <a:prstDash val="solid"/>
                    </a:lnTlToBr>
                    <a:lnBlToTr w="12700" cmpd="sng">
                      <a:noFill/>
                      <a:prstDash val="solid"/>
                    </a:lnBlToTr>
                    <a:solidFill>
                      <a:schemeClr val="accent1">
                        <a:lumMod val="20000"/>
                        <a:lumOff val="80000"/>
                        <a:alpha val="49964"/>
                      </a:scheme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accent1"/>
                      </a:solidFill>
                      <a:prstDash val="dash"/>
                      <a:round/>
                      <a:headEnd type="none" w="med" len="med"/>
                      <a:tailEnd type="none" w="med" len="med"/>
                    </a:lnR>
                    <a:lnT w="9525" cap="flat" cmpd="sng" algn="ctr">
                      <a:noFill/>
                      <a:prstDash val="solid"/>
                      <a:round/>
                      <a:headEnd type="none" w="med" len="med"/>
                      <a:tailEnd type="none" w="med" len="med"/>
                    </a:lnT>
                    <a:lnB w="12700" cap="flat" cmpd="sng" algn="ctr">
                      <a:noFill/>
                      <a:prstDash val="dash"/>
                      <a:round/>
                      <a:headEnd type="none" w="med" len="med"/>
                      <a:tailEnd type="none" w="med" len="med"/>
                    </a:lnB>
                    <a:lnTlToBr w="12700" cmpd="sng">
                      <a:noFill/>
                      <a:prstDash val="solid"/>
                    </a:lnTlToBr>
                    <a:lnBlToTr w="12700" cmpd="sng">
                      <a:noFill/>
                      <a:prstDash val="solid"/>
                    </a:lnBlToTr>
                    <a:solidFill>
                      <a:schemeClr val="accent1">
                        <a:lumMod val="20000"/>
                        <a:lumOff val="80000"/>
                        <a:alpha val="49964"/>
                      </a:scheme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accent1"/>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12700" cap="flat" cmpd="sng" algn="ctr">
                      <a:noFill/>
                      <a:prstDash val="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12700" cap="flat" cmpd="sng" algn="ctr">
                      <a:noFill/>
                      <a:prstDash val="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12700" cap="flat" cmpd="sng" algn="ctr">
                      <a:noFill/>
                      <a:prstDash val="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12700" cap="flat" cmpd="sng" algn="ctr">
                      <a:noFill/>
                      <a:prstDash val="dash"/>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12700" cap="flat" cmpd="sng" algn="ctr">
                      <a:noFill/>
                      <a:prstDash val="dash"/>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12700" cap="flat" cmpd="sng" algn="ctr">
                      <a:noFill/>
                      <a:prstDash val="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57177488"/>
                  </a:ext>
                </a:extLst>
              </a:tr>
              <a:tr h="521863">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9525" cap="flat" cmpd="sng" algn="ctr">
                      <a:no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12700" cap="flat" cmpd="sng" algn="ctr">
                      <a:noFill/>
                      <a:prstDash val="dash"/>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12700" cap="flat" cmpd="sng" algn="ctr">
                      <a:noFill/>
                      <a:prstDash val="dash"/>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12700" cap="flat" cmpd="sng" algn="ctr">
                      <a:noFill/>
                      <a:prstDash val="dash"/>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accent1"/>
                      </a:solidFill>
                      <a:prstDash val="dash"/>
                      <a:round/>
                      <a:headEnd type="none" w="med" len="med"/>
                      <a:tailEnd type="none" w="med" len="med"/>
                    </a:lnR>
                    <a:lnT w="12700" cap="flat" cmpd="sng" algn="ctr">
                      <a:noFill/>
                      <a:prstDash val="dash"/>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accent1"/>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12700" cap="flat" cmpd="sng" algn="ctr">
                      <a:noFill/>
                      <a:prstDash val="dash"/>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49964"/>
                      </a:scheme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12700" cap="flat" cmpd="sng" algn="ctr">
                      <a:noFill/>
                      <a:prstDash val="dash"/>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49964"/>
                      </a:scheme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accent1"/>
                      </a:solidFill>
                      <a:prstDash val="dash"/>
                      <a:round/>
                      <a:headEnd type="none" w="med" len="med"/>
                      <a:tailEnd type="none" w="med" len="med"/>
                    </a:lnR>
                    <a:lnT w="12700" cap="flat" cmpd="sng" algn="ctr">
                      <a:noFill/>
                      <a:prstDash val="dash"/>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49964"/>
                      </a:scheme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accent1"/>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12700" cap="flat" cmpd="sng" algn="ctr">
                      <a:noFill/>
                      <a:prstDash val="dash"/>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12700" cap="flat" cmpd="sng" algn="ctr">
                      <a:noFill/>
                      <a:prstDash val="dash"/>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12700" cap="flat" cmpd="sng" algn="ctr">
                      <a:noFill/>
                      <a:prstDash val="dash"/>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12700" cap="flat" cmpd="sng" algn="ctr">
                      <a:noFill/>
                      <a:prstDash val="dash"/>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12700" cap="flat" cmpd="sng" algn="ctr">
                      <a:noFill/>
                      <a:prstDash val="dash"/>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12700" cap="flat" cmpd="sng" algn="ctr">
                      <a:noFill/>
                      <a:prstDash val="dash"/>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78055489"/>
                  </a:ext>
                </a:extLst>
              </a:tr>
            </a:tbl>
          </a:graphicData>
        </a:graphic>
      </p:graphicFrame>
      <p:sp>
        <p:nvSpPr>
          <p:cNvPr id="5" name="Rounded Rectangle 4">
            <a:extLst>
              <a:ext uri="{FF2B5EF4-FFF2-40B4-BE49-F238E27FC236}">
                <a16:creationId xmlns:a16="http://schemas.microsoft.com/office/drawing/2014/main" id="{E0972D84-2102-F469-2DC4-6F54F083849B}"/>
              </a:ext>
            </a:extLst>
          </p:cNvPr>
          <p:cNvSpPr/>
          <p:nvPr userDrawn="1"/>
        </p:nvSpPr>
        <p:spPr bwMode="auto">
          <a:xfrm>
            <a:off x="255759" y="1069065"/>
            <a:ext cx="328937" cy="2541338"/>
          </a:xfrm>
          <a:prstGeom prst="roundRect">
            <a:avLst>
              <a:gd name="adj" fmla="val 50000"/>
            </a:avLst>
          </a:prstGeom>
          <a:noFill/>
          <a:ln>
            <a:noFill/>
          </a:ln>
          <a:effectLst/>
        </p:spPr>
        <p:txBody>
          <a:bodyPr vert="vert270"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effectLst/>
                <a:uLnTx/>
                <a:uFillTx/>
                <a:latin typeface="Calibri"/>
                <a:ea typeface="+mn-ea"/>
                <a:cs typeface="+mn-cs"/>
              </a:rPr>
              <a:t>SQUAD 1</a:t>
            </a:r>
          </a:p>
        </p:txBody>
      </p:sp>
      <p:sp>
        <p:nvSpPr>
          <p:cNvPr id="6" name="Rounded Rectangle 5">
            <a:extLst>
              <a:ext uri="{FF2B5EF4-FFF2-40B4-BE49-F238E27FC236}">
                <a16:creationId xmlns:a16="http://schemas.microsoft.com/office/drawing/2014/main" id="{C85B3E8A-AB7F-891F-F865-9BDD79AAD0A0}"/>
              </a:ext>
            </a:extLst>
          </p:cNvPr>
          <p:cNvSpPr/>
          <p:nvPr userDrawn="1"/>
        </p:nvSpPr>
        <p:spPr bwMode="auto">
          <a:xfrm>
            <a:off x="254461" y="3610403"/>
            <a:ext cx="343890" cy="2612976"/>
          </a:xfrm>
          <a:prstGeom prst="roundRect">
            <a:avLst>
              <a:gd name="adj" fmla="val 50000"/>
            </a:avLst>
          </a:prstGeom>
          <a:noFill/>
          <a:ln>
            <a:noFill/>
          </a:ln>
          <a:effectLst/>
        </p:spPr>
        <p:txBody>
          <a:bodyPr vert="vert270"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effectLst/>
                <a:uLnTx/>
                <a:uFillTx/>
                <a:latin typeface="Calibri"/>
                <a:ea typeface="+mn-ea"/>
                <a:cs typeface="+mn-cs"/>
              </a:rPr>
              <a:t>SQUAD 2</a:t>
            </a:r>
          </a:p>
        </p:txBody>
      </p:sp>
    </p:spTree>
    <p:extLst>
      <p:ext uri="{BB962C8B-B14F-4D97-AF65-F5344CB8AC3E}">
        <p14:creationId xmlns:p14="http://schemas.microsoft.com/office/powerpoint/2010/main" val="1940469764"/>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Releases_2023_Q3">
    <p:bg>
      <p:bgPr>
        <a:solidFill>
          <a:schemeClr val="bg1"/>
        </a:solidFill>
        <a:effectLst/>
      </p:bgPr>
    </p:bg>
    <p:spTree>
      <p:nvGrpSpPr>
        <p:cNvPr id="1" name=""/>
        <p:cNvGrpSpPr/>
        <p:nvPr/>
      </p:nvGrpSpPr>
      <p:grpSpPr>
        <a:xfrm>
          <a:off x="0" y="0"/>
          <a:ext cx="0" cy="0"/>
          <a:chOff x="0" y="0"/>
          <a:chExt cx="0" cy="0"/>
        </a:xfrm>
      </p:grpSpPr>
      <p:graphicFrame>
        <p:nvGraphicFramePr>
          <p:cNvPr id="41" name="Table 40">
            <a:extLst>
              <a:ext uri="{FF2B5EF4-FFF2-40B4-BE49-F238E27FC236}">
                <a16:creationId xmlns:a16="http://schemas.microsoft.com/office/drawing/2014/main" id="{7124CCC8-4A2E-19C5-D53D-E3007EC83AA4}"/>
              </a:ext>
            </a:extLst>
          </p:cNvPr>
          <p:cNvGraphicFramePr>
            <a:graphicFrameLocks noGrp="1"/>
          </p:cNvGraphicFramePr>
          <p:nvPr userDrawn="1">
            <p:extLst>
              <p:ext uri="{D42A27DB-BD31-4B8C-83A1-F6EECF244321}">
                <p14:modId xmlns:p14="http://schemas.microsoft.com/office/powerpoint/2010/main" val="486605443"/>
              </p:ext>
            </p:extLst>
          </p:nvPr>
        </p:nvGraphicFramePr>
        <p:xfrm>
          <a:off x="638917" y="489788"/>
          <a:ext cx="10914166" cy="5737221"/>
        </p:xfrm>
        <a:graphic>
          <a:graphicData uri="http://schemas.openxmlformats.org/drawingml/2006/table">
            <a:tbl>
              <a:tblPr firstRow="1" bandRow="1">
                <a:tableStyleId>{2D5ABB26-0587-4C30-8999-92F81FD0307C}</a:tableStyleId>
              </a:tblPr>
              <a:tblGrid>
                <a:gridCol w="902168">
                  <a:extLst>
                    <a:ext uri="{9D8B030D-6E8A-4147-A177-3AD203B41FA5}">
                      <a16:colId xmlns:a16="http://schemas.microsoft.com/office/drawing/2014/main" val="20000"/>
                    </a:ext>
                  </a:extLst>
                </a:gridCol>
                <a:gridCol w="918262">
                  <a:extLst>
                    <a:ext uri="{9D8B030D-6E8A-4147-A177-3AD203B41FA5}">
                      <a16:colId xmlns:a16="http://schemas.microsoft.com/office/drawing/2014/main" val="20003"/>
                    </a:ext>
                  </a:extLst>
                </a:gridCol>
                <a:gridCol w="903448">
                  <a:extLst>
                    <a:ext uri="{9D8B030D-6E8A-4147-A177-3AD203B41FA5}">
                      <a16:colId xmlns:a16="http://schemas.microsoft.com/office/drawing/2014/main" val="20004"/>
                    </a:ext>
                  </a:extLst>
                </a:gridCol>
                <a:gridCol w="903448">
                  <a:extLst>
                    <a:ext uri="{9D8B030D-6E8A-4147-A177-3AD203B41FA5}">
                      <a16:colId xmlns:a16="http://schemas.microsoft.com/office/drawing/2014/main" val="20005"/>
                    </a:ext>
                  </a:extLst>
                </a:gridCol>
                <a:gridCol w="903448">
                  <a:extLst>
                    <a:ext uri="{9D8B030D-6E8A-4147-A177-3AD203B41FA5}">
                      <a16:colId xmlns:a16="http://schemas.microsoft.com/office/drawing/2014/main" val="20006"/>
                    </a:ext>
                  </a:extLst>
                </a:gridCol>
                <a:gridCol w="918262">
                  <a:extLst>
                    <a:ext uri="{9D8B030D-6E8A-4147-A177-3AD203B41FA5}">
                      <a16:colId xmlns:a16="http://schemas.microsoft.com/office/drawing/2014/main" val="20007"/>
                    </a:ext>
                  </a:extLst>
                </a:gridCol>
                <a:gridCol w="918262">
                  <a:extLst>
                    <a:ext uri="{9D8B030D-6E8A-4147-A177-3AD203B41FA5}">
                      <a16:colId xmlns:a16="http://schemas.microsoft.com/office/drawing/2014/main" val="20008"/>
                    </a:ext>
                  </a:extLst>
                </a:gridCol>
                <a:gridCol w="903448">
                  <a:extLst>
                    <a:ext uri="{9D8B030D-6E8A-4147-A177-3AD203B41FA5}">
                      <a16:colId xmlns:a16="http://schemas.microsoft.com/office/drawing/2014/main" val="20009"/>
                    </a:ext>
                  </a:extLst>
                </a:gridCol>
                <a:gridCol w="903448">
                  <a:extLst>
                    <a:ext uri="{9D8B030D-6E8A-4147-A177-3AD203B41FA5}">
                      <a16:colId xmlns:a16="http://schemas.microsoft.com/office/drawing/2014/main" val="20010"/>
                    </a:ext>
                  </a:extLst>
                </a:gridCol>
                <a:gridCol w="918262">
                  <a:extLst>
                    <a:ext uri="{9D8B030D-6E8A-4147-A177-3AD203B41FA5}">
                      <a16:colId xmlns:a16="http://schemas.microsoft.com/office/drawing/2014/main" val="20011"/>
                    </a:ext>
                  </a:extLst>
                </a:gridCol>
                <a:gridCol w="903448">
                  <a:extLst>
                    <a:ext uri="{9D8B030D-6E8A-4147-A177-3AD203B41FA5}">
                      <a16:colId xmlns:a16="http://schemas.microsoft.com/office/drawing/2014/main" val="20012"/>
                    </a:ext>
                  </a:extLst>
                </a:gridCol>
                <a:gridCol w="918262">
                  <a:extLst>
                    <a:ext uri="{9D8B030D-6E8A-4147-A177-3AD203B41FA5}">
                      <a16:colId xmlns:a16="http://schemas.microsoft.com/office/drawing/2014/main" val="20013"/>
                    </a:ext>
                  </a:extLst>
                </a:gridCol>
              </a:tblGrid>
              <a:tr h="283520">
                <a:tc gridSpan="12">
                  <a:txBody>
                    <a:bodyPr/>
                    <a:lstStyle/>
                    <a:p>
                      <a:pPr algn="ctr"/>
                      <a:r>
                        <a:rPr lang="en-US" sz="1000" b="1" i="0" cap="none" baseline="0">
                          <a:solidFill>
                            <a:schemeClr val="bg1"/>
                          </a:solidFill>
                          <a:latin typeface="Calibri" panose="020F0502020204030204" pitchFamily="34" charset="0"/>
                          <a:ea typeface="Calibri Regular" charset="0"/>
                          <a:cs typeface="Calibri" panose="020F0502020204030204" pitchFamily="34" charset="0"/>
                        </a:rPr>
                        <a:t>2023</a:t>
                      </a:r>
                      <a:endParaRPr lang="en-US" sz="1000" b="1" i="0" cap="none" baseline="0">
                        <a:solidFill>
                          <a:schemeClr val="bg1"/>
                        </a:solidFill>
                        <a:latin typeface="Calibri" panose="020F0502020204030204" pitchFamily="34" charset="0"/>
                        <a:cs typeface="Calibri" panose="020F0502020204030204" pitchFamily="34" charset="0"/>
                      </a:endParaRPr>
                    </a:p>
                  </a:txBody>
                  <a:tcPr marL="0" marR="0" anchor="ctr">
                    <a:lnL>
                      <a:noFill/>
                    </a:lnL>
                    <a:lnR w="127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2"/>
                    </a:solidFill>
                  </a:tcPr>
                </a:tc>
                <a:tc hMerge="1">
                  <a:txBody>
                    <a:bodyPr/>
                    <a:lstStyle/>
                    <a:p>
                      <a:endParaRPr lang="en-US"/>
                    </a:p>
                  </a:txBody>
                  <a:tcPr/>
                </a:tc>
                <a:tc hMerge="1">
                  <a:txBody>
                    <a:bodyPr/>
                    <a:lstStyle/>
                    <a:p>
                      <a:pPr algn="ctr"/>
                      <a:r>
                        <a:rPr lang="en-US" sz="800" b="0" i="0" cap="none" baseline="0">
                          <a:solidFill>
                            <a:schemeClr val="bg1"/>
                          </a:solidFill>
                          <a:latin typeface="+mn-lt"/>
                          <a:ea typeface="Calibri Regular" charset="0"/>
                          <a:cs typeface="Calibri Regular" charset="0"/>
                        </a:rPr>
                        <a:t>MONTH 2</a:t>
                      </a:r>
                    </a:p>
                  </a:txBody>
                  <a:tcPr marL="0" marR="0" anchor="ctr">
                    <a:lnL w="12700" cap="flat" cmpd="sng" algn="ctr">
                      <a:solidFill>
                        <a:srgbClr val="FBFAFA"/>
                      </a:solidFill>
                      <a:prstDash val="solid"/>
                      <a:round/>
                      <a:headEnd type="none" w="med" len="med"/>
                      <a:tailEnd type="none" w="med" len="med"/>
                    </a:lnL>
                    <a:lnR w="12700" cap="flat" cmpd="sng" algn="ctr">
                      <a:solidFill>
                        <a:srgbClr val="FBFAFA"/>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solidFill>
                      <a:schemeClr val="accent1"/>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pPr algn="ctr"/>
                      <a:r>
                        <a:rPr lang="en-US" sz="800" b="0" i="0" cap="none" baseline="0">
                          <a:solidFill>
                            <a:schemeClr val="bg1"/>
                          </a:solidFill>
                          <a:latin typeface="+mn-lt"/>
                          <a:ea typeface="Calibri Regular" charset="0"/>
                          <a:cs typeface="Calibri Regular" charset="0"/>
                        </a:rPr>
                        <a:t>MONTH 3</a:t>
                      </a:r>
                    </a:p>
                  </a:txBody>
                  <a:tcPr marL="0" marR="0" anchor="ctr">
                    <a:lnL w="12700" cap="flat" cmpd="sng" algn="ctr">
                      <a:solidFill>
                        <a:srgbClr val="FBFAFA"/>
                      </a:solidFill>
                      <a:prstDash val="solid"/>
                      <a:round/>
                      <a:headEnd type="none" w="med" len="med"/>
                      <a:tailEnd type="none" w="med" len="med"/>
                    </a:lnL>
                    <a:lnR w="12700" cap="flat" cmpd="sng" algn="ctr">
                      <a:solidFill>
                        <a:srgbClr val="FBFAFA"/>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solidFill>
                      <a:schemeClr val="accent1"/>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pPr algn="ctr"/>
                      <a:endParaRPr lang="en-US" sz="1000" b="0" i="0" cap="none" baseline="0">
                        <a:solidFill>
                          <a:schemeClr val="bg1"/>
                        </a:solidFill>
                        <a:latin typeface="+mn-lt"/>
                        <a:ea typeface="Calibri Regular" charset="0"/>
                        <a:cs typeface="Calibri Regular" charset="0"/>
                      </a:endParaRPr>
                    </a:p>
                  </a:txBody>
                  <a:tcPr marL="0" marR="0" anchor="ctr">
                    <a:lnL w="12700" cap="flat" cmpd="sng" algn="ctr">
                      <a:solidFill>
                        <a:srgbClr val="FBFAFA"/>
                      </a:solidFill>
                      <a:prstDash val="solid"/>
                      <a:round/>
                      <a:headEnd type="none" w="med" len="med"/>
                      <a:tailEnd type="none" w="med" len="med"/>
                    </a:lnL>
                    <a:lnT w="635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2"/>
                    </a:solidFill>
                  </a:tcPr>
                </a:tc>
                <a:tc hMerge="1">
                  <a:txBody>
                    <a:bodyPr/>
                    <a:lstStyle/>
                    <a:p>
                      <a:endParaRPr lang="en-US"/>
                    </a:p>
                  </a:txBody>
                  <a:tcPr/>
                </a:tc>
                <a:extLst>
                  <a:ext uri="{0D108BD9-81ED-4DB2-BD59-A6C34878D82A}">
                    <a16:rowId xmlns:a16="http://schemas.microsoft.com/office/drawing/2014/main" val="10000"/>
                  </a:ext>
                </a:extLst>
              </a:tr>
              <a:tr h="297837">
                <a:tc>
                  <a:txBody>
                    <a:bodyPr/>
                    <a:lstStyle/>
                    <a:p>
                      <a:pPr algn="ctr"/>
                      <a:r>
                        <a:rPr lang="en-US" sz="1000" b="0" i="0" cap="all" baseline="0">
                          <a:solidFill>
                            <a:schemeClr val="tx1"/>
                          </a:solidFill>
                          <a:latin typeface="+mn-lt"/>
                          <a:ea typeface="Calibri Regular" charset="0"/>
                          <a:cs typeface="Calibri Regular" charset="0"/>
                        </a:rPr>
                        <a:t>jan</a:t>
                      </a: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12700" cap="flat" cmpd="sng" algn="ctr">
                      <a:no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0" b="0" i="0" cap="all" baseline="0">
                          <a:solidFill>
                            <a:schemeClr val="tx1"/>
                          </a:solidFill>
                          <a:latin typeface="+mn-lt"/>
                          <a:ea typeface="Calibri Regular" charset="0"/>
                          <a:cs typeface="Calibri Regular" charset="0"/>
                        </a:rPr>
                        <a:t>feb</a:t>
                      </a: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0" b="0" i="0" cap="all" baseline="0">
                          <a:solidFill>
                            <a:schemeClr val="tx1"/>
                          </a:solidFill>
                          <a:latin typeface="+mn-lt"/>
                          <a:ea typeface="Calibri Regular" charset="0"/>
                          <a:cs typeface="Calibri Regular" charset="0"/>
                        </a:rPr>
                        <a:t>MAr</a:t>
                      </a: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12700" cap="flat" cmpd="sng" algn="ctr">
                      <a:no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0" b="0" i="0" cap="all" baseline="0">
                          <a:solidFill>
                            <a:schemeClr val="tx1"/>
                          </a:solidFill>
                          <a:latin typeface="+mn-lt"/>
                          <a:ea typeface="Calibri Regular" charset="0"/>
                          <a:cs typeface="Calibri Regular" charset="0"/>
                        </a:rPr>
                        <a:t>apr</a:t>
                      </a: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12700" cap="flat" cmpd="sng" algn="ctr">
                      <a:no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0" b="0" i="0" cap="all" baseline="0">
                          <a:solidFill>
                            <a:schemeClr val="tx1"/>
                          </a:solidFill>
                          <a:latin typeface="+mn-lt"/>
                          <a:ea typeface="Calibri Regular" charset="0"/>
                          <a:cs typeface="Calibri Regular" charset="0"/>
                        </a:rPr>
                        <a:t>may</a:t>
                      </a: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12700" cap="flat" cmpd="sng" algn="ctr">
                      <a:no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0" b="0" i="0" cap="all" baseline="0">
                          <a:solidFill>
                            <a:schemeClr val="tx1"/>
                          </a:solidFill>
                          <a:latin typeface="+mn-lt"/>
                          <a:ea typeface="Calibri Regular" charset="0"/>
                          <a:cs typeface="Calibri Regular" charset="0"/>
                        </a:rPr>
                        <a:t>jun</a:t>
                      </a: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accent1"/>
                      </a:solidFill>
                      <a:prstDash val="dash"/>
                      <a:round/>
                      <a:headEnd type="none" w="med" len="med"/>
                      <a:tailEnd type="none" w="med" len="med"/>
                    </a:lnR>
                    <a:lnT w="12700" cap="flat" cmpd="sng" algn="ctr">
                      <a:no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0" b="0" i="0" cap="all" baseline="0">
                          <a:solidFill>
                            <a:schemeClr val="tx1"/>
                          </a:solidFill>
                          <a:latin typeface="+mn-lt"/>
                          <a:ea typeface="Calibri Regular" charset="0"/>
                          <a:cs typeface="Calibri Regular" charset="0"/>
                        </a:rPr>
                        <a:t>jul</a:t>
                      </a:r>
                    </a:p>
                  </a:txBody>
                  <a:tcPr marL="0" marR="0" anchor="ctr" anchorCtr="1">
                    <a:lnL w="12700" cap="flat" cmpd="sng" algn="ctr">
                      <a:solidFill>
                        <a:schemeClr val="accent1"/>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12700" cap="flat" cmpd="sng" algn="ctr">
                      <a:no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n-US" sz="1000" b="0" i="0" cap="all" baseline="0">
                          <a:solidFill>
                            <a:schemeClr val="tx1"/>
                          </a:solidFill>
                          <a:latin typeface="+mn-lt"/>
                          <a:ea typeface="Calibri Regular" charset="0"/>
                          <a:cs typeface="Calibri Regular" charset="0"/>
                        </a:rPr>
                        <a:t>aug</a:t>
                      </a: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12700" cap="flat" cmpd="sng" algn="ctr">
                      <a:no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n-US" sz="1000" b="0" i="0" cap="all" baseline="0">
                          <a:solidFill>
                            <a:schemeClr val="tx1"/>
                          </a:solidFill>
                          <a:latin typeface="+mn-lt"/>
                          <a:ea typeface="Calibri Regular" charset="0"/>
                          <a:cs typeface="Calibri Regular" charset="0"/>
                        </a:rPr>
                        <a:t>sep</a:t>
                      </a: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accent1"/>
                      </a:solidFill>
                      <a:prstDash val="dash"/>
                      <a:round/>
                      <a:headEnd type="none" w="med" len="med"/>
                      <a:tailEnd type="none" w="med" len="med"/>
                    </a:lnR>
                    <a:lnT w="12700" cap="flat" cmpd="sng" algn="ctr">
                      <a:no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n-US" sz="1000" b="0" i="0" cap="all" baseline="0">
                          <a:solidFill>
                            <a:schemeClr val="tx1"/>
                          </a:solidFill>
                          <a:latin typeface="+mn-lt"/>
                          <a:ea typeface="Calibri Regular" charset="0"/>
                          <a:cs typeface="Calibri Regular" charset="0"/>
                        </a:rPr>
                        <a:t>oct</a:t>
                      </a:r>
                    </a:p>
                  </a:txBody>
                  <a:tcPr marL="0" marR="0" anchor="ctr" anchorCtr="1">
                    <a:lnL w="12700" cap="flat" cmpd="sng" algn="ctr">
                      <a:solidFill>
                        <a:schemeClr val="accent1"/>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12700" cap="flat" cmpd="sng" algn="ctr">
                      <a:no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0" b="0" i="0" cap="all" baseline="0">
                          <a:solidFill>
                            <a:schemeClr val="tx1"/>
                          </a:solidFill>
                          <a:latin typeface="+mn-lt"/>
                          <a:ea typeface="Calibri Regular" charset="0"/>
                          <a:cs typeface="Calibri Regular" charset="0"/>
                        </a:rPr>
                        <a:t>nov</a:t>
                      </a: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12700" cap="flat" cmpd="sng" algn="ctr">
                      <a:no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0" b="0" i="0" cap="all" baseline="0">
                          <a:solidFill>
                            <a:schemeClr val="tx1"/>
                          </a:solidFill>
                          <a:latin typeface="+mn-lt"/>
                          <a:ea typeface="Calibri Regular" charset="0"/>
                          <a:cs typeface="Calibri Regular" charset="0"/>
                        </a:rPr>
                        <a:t>dec</a:t>
                      </a: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12700" cap="flat" cmpd="sng" algn="ctr">
                      <a:no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297837">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solidFill>
                        <a:schemeClr val="tx2"/>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solidFill>
                        <a:schemeClr val="tx2"/>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solidFill>
                        <a:schemeClr val="tx2"/>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solidFill>
                        <a:schemeClr val="tx2"/>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solidFill>
                        <a:schemeClr val="tx2"/>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accent1"/>
                      </a:solidFill>
                      <a:prstDash val="dash"/>
                      <a:round/>
                      <a:headEnd type="none" w="med" len="med"/>
                      <a:tailEnd type="none" w="med" len="med"/>
                    </a:lnR>
                    <a:lnT w="9525" cap="flat" cmpd="sng" algn="ctr">
                      <a:solidFill>
                        <a:schemeClr val="tx2"/>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accent1"/>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solidFill>
                        <a:schemeClr val="tx2"/>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50199"/>
                      </a:scheme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solidFill>
                        <a:schemeClr val="tx2"/>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50199"/>
                      </a:scheme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accent1"/>
                      </a:solidFill>
                      <a:prstDash val="dash"/>
                      <a:round/>
                      <a:headEnd type="none" w="med" len="med"/>
                      <a:tailEnd type="none" w="med" len="med"/>
                    </a:lnR>
                    <a:lnT w="9525" cap="flat" cmpd="sng" algn="ctr">
                      <a:solidFill>
                        <a:schemeClr val="tx2"/>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50199"/>
                      </a:scheme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accent1"/>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solidFill>
                        <a:schemeClr val="tx2"/>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solidFill>
                        <a:schemeClr val="tx2"/>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solidFill>
                        <a:schemeClr val="tx2"/>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13612253"/>
                  </a:ext>
                </a:extLst>
              </a:tr>
              <a:tr h="297837">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accent1"/>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accent1"/>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50199"/>
                      </a:scheme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50199"/>
                      </a:scheme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accent1"/>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50199"/>
                      </a:scheme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accent1"/>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440757"/>
                  </a:ext>
                </a:extLst>
              </a:tr>
              <a:tr h="297837">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accent1"/>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accent1"/>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50199"/>
                      </a:scheme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50199"/>
                      </a:scheme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accent1"/>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50199"/>
                      </a:scheme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accent1"/>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86367455"/>
                  </a:ext>
                </a:extLst>
              </a:tr>
              <a:tr h="297837">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accent1"/>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accent1"/>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50199"/>
                      </a:scheme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50199"/>
                      </a:scheme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accent1"/>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50199"/>
                      </a:scheme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accent1"/>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13772670"/>
                  </a:ext>
                </a:extLst>
              </a:tr>
              <a:tr h="297837">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accent1"/>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accent1"/>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50199"/>
                      </a:scheme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50199"/>
                      </a:scheme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accent1"/>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50199"/>
                      </a:scheme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accent1"/>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69221744"/>
                  </a:ext>
                </a:extLst>
              </a:tr>
              <a:tr h="297837">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accent1"/>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accent1"/>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50199"/>
                      </a:scheme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50199"/>
                      </a:scheme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accent1"/>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50199"/>
                      </a:scheme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accent1"/>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46581632"/>
                  </a:ext>
                </a:extLst>
              </a:tr>
              <a:tr h="762120">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12700" cap="flat" cmpd="sng" algn="ctr">
                      <a:noFill/>
                      <a:prstDash val="dash"/>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12700" cap="flat" cmpd="sng" algn="ctr">
                      <a:noFill/>
                      <a:prstDash val="dash"/>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12700" cap="flat" cmpd="sng" algn="ctr">
                      <a:noFill/>
                      <a:prstDash val="dash"/>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12700" cap="flat" cmpd="sng" algn="ctr">
                      <a:noFill/>
                      <a:prstDash val="dash"/>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12700" cap="flat" cmpd="sng" algn="ctr">
                      <a:noFill/>
                      <a:prstDash val="dash"/>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accent1"/>
                      </a:solidFill>
                      <a:prstDash val="dash"/>
                      <a:round/>
                      <a:headEnd type="none" w="med" len="med"/>
                      <a:tailEnd type="none" w="med" len="med"/>
                    </a:lnR>
                    <a:lnT w="9525" cap="flat" cmpd="sng" algn="ctr">
                      <a:noFill/>
                      <a:prstDash val="solid"/>
                      <a:round/>
                      <a:headEnd type="none" w="med" len="med"/>
                      <a:tailEnd type="none" w="med" len="med"/>
                    </a:lnT>
                    <a:lnB w="12700" cap="flat" cmpd="sng" algn="ctr">
                      <a:noFill/>
                      <a:prstDash val="dash"/>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accent1"/>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12700" cap="flat" cmpd="sng" algn="ctr">
                      <a:noFill/>
                      <a:prstDash val="dash"/>
                      <a:round/>
                      <a:headEnd type="none" w="med" len="med"/>
                      <a:tailEnd type="none" w="med" len="med"/>
                    </a:lnB>
                    <a:lnTlToBr w="12700" cmpd="sng">
                      <a:noFill/>
                      <a:prstDash val="solid"/>
                    </a:lnTlToBr>
                    <a:lnBlToTr w="12700" cmpd="sng">
                      <a:noFill/>
                      <a:prstDash val="solid"/>
                    </a:lnBlToTr>
                    <a:solidFill>
                      <a:schemeClr val="accent1">
                        <a:lumMod val="20000"/>
                        <a:lumOff val="80000"/>
                        <a:alpha val="50199"/>
                      </a:scheme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12700" cap="flat" cmpd="sng" algn="ctr">
                      <a:noFill/>
                      <a:prstDash val="dash"/>
                      <a:round/>
                      <a:headEnd type="none" w="med" len="med"/>
                      <a:tailEnd type="none" w="med" len="med"/>
                    </a:lnB>
                    <a:lnTlToBr w="12700" cmpd="sng">
                      <a:noFill/>
                      <a:prstDash val="solid"/>
                    </a:lnTlToBr>
                    <a:lnBlToTr w="12700" cmpd="sng">
                      <a:noFill/>
                      <a:prstDash val="solid"/>
                    </a:lnBlToTr>
                    <a:solidFill>
                      <a:schemeClr val="accent1">
                        <a:lumMod val="20000"/>
                        <a:lumOff val="80000"/>
                        <a:alpha val="50199"/>
                      </a:scheme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accent1"/>
                      </a:solidFill>
                      <a:prstDash val="dash"/>
                      <a:round/>
                      <a:headEnd type="none" w="med" len="med"/>
                      <a:tailEnd type="none" w="med" len="med"/>
                    </a:lnR>
                    <a:lnT w="9525" cap="flat" cmpd="sng" algn="ctr">
                      <a:noFill/>
                      <a:prstDash val="solid"/>
                      <a:round/>
                      <a:headEnd type="none" w="med" len="med"/>
                      <a:tailEnd type="none" w="med" len="med"/>
                    </a:lnT>
                    <a:lnB w="12700" cap="flat" cmpd="sng" algn="ctr">
                      <a:noFill/>
                      <a:prstDash val="dash"/>
                      <a:round/>
                      <a:headEnd type="none" w="med" len="med"/>
                      <a:tailEnd type="none" w="med" len="med"/>
                    </a:lnB>
                    <a:lnTlToBr w="12700" cmpd="sng">
                      <a:noFill/>
                      <a:prstDash val="solid"/>
                    </a:lnTlToBr>
                    <a:lnBlToTr w="12700" cmpd="sng">
                      <a:noFill/>
                      <a:prstDash val="solid"/>
                    </a:lnBlToTr>
                    <a:solidFill>
                      <a:schemeClr val="accent1">
                        <a:lumMod val="20000"/>
                        <a:lumOff val="80000"/>
                        <a:alpha val="50199"/>
                      </a:scheme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accent1"/>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12700" cap="flat" cmpd="sng" algn="ctr">
                      <a:noFill/>
                      <a:prstDash val="dash"/>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12700" cap="flat" cmpd="sng" algn="ctr">
                      <a:noFill/>
                      <a:prstDash val="dash"/>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12700" cap="flat" cmpd="sng" algn="ctr">
                      <a:noFill/>
                      <a:prstDash val="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88494759"/>
                  </a:ext>
                </a:extLst>
              </a:tr>
              <a:tr h="297837">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12700" cap="flat" cmpd="sng" algn="ctr">
                      <a:noFill/>
                      <a:prstDash val="dash"/>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12700" cap="flat" cmpd="sng" algn="ctr">
                      <a:noFill/>
                      <a:prstDash val="dash"/>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12700" cap="flat" cmpd="sng" algn="ctr">
                      <a:noFill/>
                      <a:prstDash val="dash"/>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12700" cap="flat" cmpd="sng" algn="ctr">
                      <a:noFill/>
                      <a:prstDash val="dash"/>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12700" cap="flat" cmpd="sng" algn="ctr">
                      <a:noFill/>
                      <a:prstDash val="dash"/>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accent1"/>
                      </a:solidFill>
                      <a:prstDash val="dash"/>
                      <a:round/>
                      <a:headEnd type="none" w="med" len="med"/>
                      <a:tailEnd type="none" w="med" len="med"/>
                    </a:lnR>
                    <a:lnT w="12700" cap="flat" cmpd="sng" algn="ctr">
                      <a:noFill/>
                      <a:prstDash val="dash"/>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accent1"/>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12700" cap="flat" cmpd="sng" algn="ctr">
                      <a:noFill/>
                      <a:prstDash val="dash"/>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50199"/>
                      </a:scheme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12700" cap="flat" cmpd="sng" algn="ctr">
                      <a:noFill/>
                      <a:prstDash val="dash"/>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50199"/>
                      </a:scheme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accent1"/>
                      </a:solidFill>
                      <a:prstDash val="dash"/>
                      <a:round/>
                      <a:headEnd type="none" w="med" len="med"/>
                      <a:tailEnd type="none" w="med" len="med"/>
                    </a:lnR>
                    <a:lnT w="12700" cap="flat" cmpd="sng" algn="ctr">
                      <a:noFill/>
                      <a:prstDash val="dash"/>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50199"/>
                      </a:scheme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accent1"/>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12700" cap="flat" cmpd="sng" algn="ctr">
                      <a:noFill/>
                      <a:prstDash val="dash"/>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12700" cap="flat" cmpd="sng" algn="ctr">
                      <a:noFill/>
                      <a:prstDash val="dash"/>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12700" cap="flat" cmpd="sng" algn="ctr">
                      <a:noFill/>
                      <a:prstDash val="dash"/>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13380346"/>
                  </a:ext>
                </a:extLst>
              </a:tr>
              <a:tr h="297837">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accent1"/>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accent1"/>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50199"/>
                      </a:scheme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50199"/>
                      </a:scheme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accent1"/>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50199"/>
                      </a:scheme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accent1"/>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43602870"/>
                  </a:ext>
                </a:extLst>
              </a:tr>
              <a:tr h="297837">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accent1"/>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accent1"/>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50199"/>
                      </a:scheme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50199"/>
                      </a:scheme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accent1"/>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50199"/>
                      </a:scheme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accent1"/>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26641525"/>
                  </a:ext>
                </a:extLst>
              </a:tr>
              <a:tr h="297837">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accent1"/>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accent1"/>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50199"/>
                      </a:scheme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50199"/>
                      </a:scheme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accent1"/>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50199"/>
                      </a:scheme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accent1"/>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2442696"/>
                  </a:ext>
                </a:extLst>
              </a:tr>
              <a:tr h="297837">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accent1"/>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accent1"/>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50199"/>
                      </a:scheme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50199"/>
                      </a:scheme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accent1"/>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50199"/>
                      </a:scheme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accent1"/>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54809994"/>
                  </a:ext>
                </a:extLst>
              </a:tr>
              <a:tr h="297837">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accent1"/>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accent1"/>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50199"/>
                      </a:scheme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50199"/>
                      </a:scheme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accent1"/>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50199"/>
                      </a:scheme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accent1"/>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76409494"/>
                  </a:ext>
                </a:extLst>
              </a:tr>
              <a:tr h="297837">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12700" cap="flat" cmpd="sng" algn="ctr">
                      <a:noFill/>
                      <a:prstDash val="dash"/>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12700" cap="flat" cmpd="sng" algn="ctr">
                      <a:noFill/>
                      <a:prstDash val="dash"/>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12700" cap="flat" cmpd="sng" algn="ctr">
                      <a:noFill/>
                      <a:prstDash val="dash"/>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12700" cap="flat" cmpd="sng" algn="ctr">
                      <a:noFill/>
                      <a:prstDash val="dash"/>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12700" cap="flat" cmpd="sng" algn="ctr">
                      <a:noFill/>
                      <a:prstDash val="dash"/>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accent1"/>
                      </a:solidFill>
                      <a:prstDash val="dash"/>
                      <a:round/>
                      <a:headEnd type="none" w="med" len="med"/>
                      <a:tailEnd type="none" w="med" len="med"/>
                    </a:lnR>
                    <a:lnT w="9525" cap="flat" cmpd="sng" algn="ctr">
                      <a:noFill/>
                      <a:prstDash val="solid"/>
                      <a:round/>
                      <a:headEnd type="none" w="med" len="med"/>
                      <a:tailEnd type="none" w="med" len="med"/>
                    </a:lnT>
                    <a:lnB w="12700" cap="flat" cmpd="sng" algn="ctr">
                      <a:noFill/>
                      <a:prstDash val="dash"/>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accent1"/>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12700" cap="flat" cmpd="sng" algn="ctr">
                      <a:noFill/>
                      <a:prstDash val="dash"/>
                      <a:round/>
                      <a:headEnd type="none" w="med" len="med"/>
                      <a:tailEnd type="none" w="med" len="med"/>
                    </a:lnB>
                    <a:lnTlToBr w="12700" cmpd="sng">
                      <a:noFill/>
                      <a:prstDash val="solid"/>
                    </a:lnTlToBr>
                    <a:lnBlToTr w="12700" cmpd="sng">
                      <a:noFill/>
                      <a:prstDash val="solid"/>
                    </a:lnBlToTr>
                    <a:solidFill>
                      <a:schemeClr val="accent1">
                        <a:lumMod val="20000"/>
                        <a:lumOff val="80000"/>
                        <a:alpha val="50199"/>
                      </a:scheme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12700" cap="flat" cmpd="sng" algn="ctr">
                      <a:noFill/>
                      <a:prstDash val="dash"/>
                      <a:round/>
                      <a:headEnd type="none" w="med" len="med"/>
                      <a:tailEnd type="none" w="med" len="med"/>
                    </a:lnB>
                    <a:lnTlToBr w="12700" cmpd="sng">
                      <a:noFill/>
                      <a:prstDash val="solid"/>
                    </a:lnTlToBr>
                    <a:lnBlToTr w="12700" cmpd="sng">
                      <a:noFill/>
                      <a:prstDash val="solid"/>
                    </a:lnBlToTr>
                    <a:solidFill>
                      <a:schemeClr val="accent1">
                        <a:lumMod val="20000"/>
                        <a:lumOff val="80000"/>
                        <a:alpha val="50199"/>
                      </a:scheme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accent1"/>
                      </a:solidFill>
                      <a:prstDash val="dash"/>
                      <a:round/>
                      <a:headEnd type="none" w="med" len="med"/>
                      <a:tailEnd type="none" w="med" len="med"/>
                    </a:lnR>
                    <a:lnT w="9525" cap="flat" cmpd="sng" algn="ctr">
                      <a:noFill/>
                      <a:prstDash val="solid"/>
                      <a:round/>
                      <a:headEnd type="none" w="med" len="med"/>
                      <a:tailEnd type="none" w="med" len="med"/>
                    </a:lnT>
                    <a:lnB w="12700" cap="flat" cmpd="sng" algn="ctr">
                      <a:noFill/>
                      <a:prstDash val="dash"/>
                      <a:round/>
                      <a:headEnd type="none" w="med" len="med"/>
                      <a:tailEnd type="none" w="med" len="med"/>
                    </a:lnB>
                    <a:lnTlToBr w="12700" cmpd="sng">
                      <a:noFill/>
                      <a:prstDash val="solid"/>
                    </a:lnTlToBr>
                    <a:lnBlToTr w="12700" cmpd="sng">
                      <a:noFill/>
                      <a:prstDash val="solid"/>
                    </a:lnBlToTr>
                    <a:solidFill>
                      <a:schemeClr val="accent1">
                        <a:lumMod val="20000"/>
                        <a:lumOff val="80000"/>
                        <a:alpha val="50199"/>
                      </a:scheme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accent1"/>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12700" cap="flat" cmpd="sng" algn="ctr">
                      <a:noFill/>
                      <a:prstDash val="dash"/>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12700" cap="flat" cmpd="sng" algn="ctr">
                      <a:noFill/>
                      <a:prstDash val="dash"/>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12700" cap="flat" cmpd="sng" algn="ctr">
                      <a:noFill/>
                      <a:prstDash val="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57177488"/>
                  </a:ext>
                </a:extLst>
              </a:tr>
              <a:tr h="521863">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12700" cap="flat" cmpd="sng" algn="ctr">
                      <a:noFill/>
                      <a:prstDash val="dash"/>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12700" cap="flat" cmpd="sng" algn="ctr">
                      <a:noFill/>
                      <a:prstDash val="dash"/>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12700" cap="flat" cmpd="sng" algn="ctr">
                      <a:noFill/>
                      <a:prstDash val="dash"/>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12700" cap="flat" cmpd="sng" algn="ctr">
                      <a:noFill/>
                      <a:prstDash val="dash"/>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12700" cap="flat" cmpd="sng" algn="ctr">
                      <a:noFill/>
                      <a:prstDash val="dash"/>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accent1"/>
                      </a:solidFill>
                      <a:prstDash val="dash"/>
                      <a:round/>
                      <a:headEnd type="none" w="med" len="med"/>
                      <a:tailEnd type="none" w="med" len="med"/>
                    </a:lnR>
                    <a:lnT w="12700" cap="flat" cmpd="sng" algn="ctr">
                      <a:noFill/>
                      <a:prstDash val="dash"/>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accent1"/>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12700" cap="flat" cmpd="sng" algn="ctr">
                      <a:noFill/>
                      <a:prstDash val="dash"/>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50199"/>
                      </a:scheme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12700" cap="flat" cmpd="sng" algn="ctr">
                      <a:noFill/>
                      <a:prstDash val="dash"/>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50199"/>
                      </a:scheme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accent1"/>
                      </a:solidFill>
                      <a:prstDash val="dash"/>
                      <a:round/>
                      <a:headEnd type="none" w="med" len="med"/>
                      <a:tailEnd type="none" w="med" len="med"/>
                    </a:lnR>
                    <a:lnT w="12700" cap="flat" cmpd="sng" algn="ctr">
                      <a:noFill/>
                      <a:prstDash val="dash"/>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50199"/>
                      </a:scheme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accent1"/>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12700" cap="flat" cmpd="sng" algn="ctr">
                      <a:noFill/>
                      <a:prstDash val="dash"/>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12700" cap="flat" cmpd="sng" algn="ctr">
                      <a:noFill/>
                      <a:prstDash val="dash"/>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12700" cap="flat" cmpd="sng" algn="ctr">
                      <a:noFill/>
                      <a:prstDash val="dash"/>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78055489"/>
                  </a:ext>
                </a:extLst>
              </a:tr>
            </a:tbl>
          </a:graphicData>
        </a:graphic>
      </p:graphicFrame>
    </p:spTree>
    <p:extLst>
      <p:ext uri="{BB962C8B-B14F-4D97-AF65-F5344CB8AC3E}">
        <p14:creationId xmlns:p14="http://schemas.microsoft.com/office/powerpoint/2010/main" val="2413641049"/>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Releases_2023_Q4">
    <p:bg>
      <p:bgPr>
        <a:solidFill>
          <a:schemeClr val="bg1"/>
        </a:solidFill>
        <a:effectLst/>
      </p:bgPr>
    </p:bg>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B80B3F2C-040E-C27C-2D10-BBB48B882D8E}"/>
              </a:ext>
            </a:extLst>
          </p:cNvPr>
          <p:cNvGraphicFramePr>
            <a:graphicFrameLocks noGrp="1"/>
          </p:cNvGraphicFramePr>
          <p:nvPr userDrawn="1">
            <p:extLst>
              <p:ext uri="{D42A27DB-BD31-4B8C-83A1-F6EECF244321}">
                <p14:modId xmlns:p14="http://schemas.microsoft.com/office/powerpoint/2010/main" val="1762603131"/>
              </p:ext>
            </p:extLst>
          </p:nvPr>
        </p:nvGraphicFramePr>
        <p:xfrm>
          <a:off x="627063" y="486158"/>
          <a:ext cx="10929935" cy="5737221"/>
        </p:xfrm>
        <a:graphic>
          <a:graphicData uri="http://schemas.openxmlformats.org/drawingml/2006/table">
            <a:tbl>
              <a:tblPr firstRow="1" bandRow="1">
                <a:tableStyleId>{2D5ABB26-0587-4C30-8999-92F81FD0307C}</a:tableStyleId>
              </a:tblPr>
              <a:tblGrid>
                <a:gridCol w="901973">
                  <a:extLst>
                    <a:ext uri="{9D8B030D-6E8A-4147-A177-3AD203B41FA5}">
                      <a16:colId xmlns:a16="http://schemas.microsoft.com/office/drawing/2014/main" val="20000"/>
                    </a:ext>
                  </a:extLst>
                </a:gridCol>
                <a:gridCol w="918063">
                  <a:extLst>
                    <a:ext uri="{9D8B030D-6E8A-4147-A177-3AD203B41FA5}">
                      <a16:colId xmlns:a16="http://schemas.microsoft.com/office/drawing/2014/main" val="20003"/>
                    </a:ext>
                  </a:extLst>
                </a:gridCol>
                <a:gridCol w="903252">
                  <a:extLst>
                    <a:ext uri="{9D8B030D-6E8A-4147-A177-3AD203B41FA5}">
                      <a16:colId xmlns:a16="http://schemas.microsoft.com/office/drawing/2014/main" val="20004"/>
                    </a:ext>
                  </a:extLst>
                </a:gridCol>
                <a:gridCol w="903252">
                  <a:extLst>
                    <a:ext uri="{9D8B030D-6E8A-4147-A177-3AD203B41FA5}">
                      <a16:colId xmlns:a16="http://schemas.microsoft.com/office/drawing/2014/main" val="20005"/>
                    </a:ext>
                  </a:extLst>
                </a:gridCol>
                <a:gridCol w="903252">
                  <a:extLst>
                    <a:ext uri="{9D8B030D-6E8A-4147-A177-3AD203B41FA5}">
                      <a16:colId xmlns:a16="http://schemas.microsoft.com/office/drawing/2014/main" val="20006"/>
                    </a:ext>
                  </a:extLst>
                </a:gridCol>
                <a:gridCol w="918063">
                  <a:extLst>
                    <a:ext uri="{9D8B030D-6E8A-4147-A177-3AD203B41FA5}">
                      <a16:colId xmlns:a16="http://schemas.microsoft.com/office/drawing/2014/main" val="20007"/>
                    </a:ext>
                  </a:extLst>
                </a:gridCol>
                <a:gridCol w="26180">
                  <a:extLst>
                    <a:ext uri="{9D8B030D-6E8A-4147-A177-3AD203B41FA5}">
                      <a16:colId xmlns:a16="http://schemas.microsoft.com/office/drawing/2014/main" val="20008"/>
                    </a:ext>
                  </a:extLst>
                </a:gridCol>
                <a:gridCol w="910018">
                  <a:extLst>
                    <a:ext uri="{9D8B030D-6E8A-4147-A177-3AD203B41FA5}">
                      <a16:colId xmlns:a16="http://schemas.microsoft.com/office/drawing/2014/main" val="1815677614"/>
                    </a:ext>
                  </a:extLst>
                </a:gridCol>
                <a:gridCol w="903252">
                  <a:extLst>
                    <a:ext uri="{9D8B030D-6E8A-4147-A177-3AD203B41FA5}">
                      <a16:colId xmlns:a16="http://schemas.microsoft.com/office/drawing/2014/main" val="20009"/>
                    </a:ext>
                  </a:extLst>
                </a:gridCol>
                <a:gridCol w="903252">
                  <a:extLst>
                    <a:ext uri="{9D8B030D-6E8A-4147-A177-3AD203B41FA5}">
                      <a16:colId xmlns:a16="http://schemas.microsoft.com/office/drawing/2014/main" val="20010"/>
                    </a:ext>
                  </a:extLst>
                </a:gridCol>
                <a:gridCol w="918063">
                  <a:extLst>
                    <a:ext uri="{9D8B030D-6E8A-4147-A177-3AD203B41FA5}">
                      <a16:colId xmlns:a16="http://schemas.microsoft.com/office/drawing/2014/main" val="20011"/>
                    </a:ext>
                  </a:extLst>
                </a:gridCol>
                <a:gridCol w="903252">
                  <a:extLst>
                    <a:ext uri="{9D8B030D-6E8A-4147-A177-3AD203B41FA5}">
                      <a16:colId xmlns:a16="http://schemas.microsoft.com/office/drawing/2014/main" val="20012"/>
                    </a:ext>
                  </a:extLst>
                </a:gridCol>
                <a:gridCol w="918063">
                  <a:extLst>
                    <a:ext uri="{9D8B030D-6E8A-4147-A177-3AD203B41FA5}">
                      <a16:colId xmlns:a16="http://schemas.microsoft.com/office/drawing/2014/main" val="20013"/>
                    </a:ext>
                  </a:extLst>
                </a:gridCol>
              </a:tblGrid>
              <a:tr h="283520">
                <a:tc gridSpan="7">
                  <a:txBody>
                    <a:bodyPr/>
                    <a:lstStyle/>
                    <a:p>
                      <a:pPr algn="ctr"/>
                      <a:r>
                        <a:rPr lang="en-US" sz="1000" b="1" i="0" cap="none" baseline="0">
                          <a:solidFill>
                            <a:schemeClr val="bg1"/>
                          </a:solidFill>
                          <a:latin typeface="Calibri" panose="020F0502020204030204" pitchFamily="34" charset="0"/>
                          <a:ea typeface="Calibri Regular" charset="0"/>
                          <a:cs typeface="Calibri" panose="020F0502020204030204" pitchFamily="34" charset="0"/>
                        </a:rPr>
                        <a:t>2023</a:t>
                      </a:r>
                    </a:p>
                  </a:txBody>
                  <a:tcPr marL="0" marR="0" anchor="ctr">
                    <a:lnL>
                      <a:noFill/>
                    </a:lnL>
                    <a:lnR w="127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2"/>
                    </a:solidFill>
                  </a:tcPr>
                </a:tc>
                <a:tc hMerge="1">
                  <a:txBody>
                    <a:bodyPr/>
                    <a:lstStyle/>
                    <a:p>
                      <a:endParaRPr lang="en-US"/>
                    </a:p>
                  </a:txBody>
                  <a:tcPr/>
                </a:tc>
                <a:tc hMerge="1">
                  <a:txBody>
                    <a:bodyPr/>
                    <a:lstStyle/>
                    <a:p>
                      <a:pPr algn="ctr"/>
                      <a:r>
                        <a:rPr lang="en-US" sz="800" b="0" i="0" cap="none" baseline="0">
                          <a:solidFill>
                            <a:schemeClr val="bg1"/>
                          </a:solidFill>
                          <a:latin typeface="+mn-lt"/>
                          <a:ea typeface="Calibri Regular" charset="0"/>
                          <a:cs typeface="Calibri Regular" charset="0"/>
                        </a:rPr>
                        <a:t>MONTH 2</a:t>
                      </a:r>
                    </a:p>
                  </a:txBody>
                  <a:tcPr marL="0" marR="0" anchor="ctr">
                    <a:lnL w="12700" cap="flat" cmpd="sng" algn="ctr">
                      <a:solidFill>
                        <a:srgbClr val="FBFAFA"/>
                      </a:solidFill>
                      <a:prstDash val="solid"/>
                      <a:round/>
                      <a:headEnd type="none" w="med" len="med"/>
                      <a:tailEnd type="none" w="med" len="med"/>
                    </a:lnL>
                    <a:lnR w="12700" cap="flat" cmpd="sng" algn="ctr">
                      <a:solidFill>
                        <a:srgbClr val="FBFAFA"/>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solidFill>
                      <a:schemeClr val="accent1"/>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pPr algn="ctr"/>
                      <a:r>
                        <a:rPr lang="en-US" sz="800" b="0" i="0" cap="none" baseline="0">
                          <a:solidFill>
                            <a:schemeClr val="bg1"/>
                          </a:solidFill>
                          <a:latin typeface="+mn-lt"/>
                          <a:ea typeface="Calibri Regular" charset="0"/>
                          <a:cs typeface="Calibri Regular" charset="0"/>
                        </a:rPr>
                        <a:t>MONTH 3</a:t>
                      </a:r>
                    </a:p>
                  </a:txBody>
                  <a:tcPr marL="0" marR="0" anchor="ctr">
                    <a:lnL w="12700" cap="flat" cmpd="sng" algn="ctr">
                      <a:solidFill>
                        <a:srgbClr val="FBFAFA"/>
                      </a:solidFill>
                      <a:prstDash val="solid"/>
                      <a:round/>
                      <a:headEnd type="none" w="med" len="med"/>
                      <a:tailEnd type="none" w="med" len="med"/>
                    </a:lnL>
                    <a:lnR w="12700" cap="flat" cmpd="sng" algn="ctr">
                      <a:solidFill>
                        <a:srgbClr val="FBFAFA"/>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solidFill>
                      <a:schemeClr val="accent1"/>
                    </a:solidFill>
                  </a:tcPr>
                </a:tc>
                <a:tc gridSpan="6">
                  <a:txBody>
                    <a:bodyPr/>
                    <a:lstStyle/>
                    <a:p>
                      <a:pPr algn="ctr"/>
                      <a:r>
                        <a:rPr lang="en-US" sz="1000" b="1" i="0" cap="none" baseline="0">
                          <a:solidFill>
                            <a:schemeClr val="bg1"/>
                          </a:solidFill>
                          <a:latin typeface="Calibri" panose="020F0502020204030204" pitchFamily="34" charset="0"/>
                          <a:cs typeface="Calibri" panose="020F0502020204030204" pitchFamily="34" charset="0"/>
                        </a:rPr>
                        <a:t>2024</a:t>
                      </a:r>
                    </a:p>
                  </a:txBody>
                  <a:tcPr marL="0" marR="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2"/>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pPr algn="ctr"/>
                      <a:endParaRPr lang="en-US" sz="1000" b="0" i="0" cap="none" baseline="0">
                        <a:solidFill>
                          <a:schemeClr val="bg1"/>
                        </a:solidFill>
                        <a:latin typeface="+mn-lt"/>
                        <a:ea typeface="Calibri Regular" charset="0"/>
                        <a:cs typeface="Calibri Regular" charset="0"/>
                      </a:endParaRPr>
                    </a:p>
                  </a:txBody>
                  <a:tcPr marL="0" marR="0" anchor="ctr">
                    <a:lnL w="12700" cap="flat" cmpd="sng" algn="ctr">
                      <a:solidFill>
                        <a:srgbClr val="FBFAFA"/>
                      </a:solidFill>
                      <a:prstDash val="solid"/>
                      <a:round/>
                      <a:headEnd type="none" w="med" len="med"/>
                      <a:tailEnd type="none" w="med" len="med"/>
                    </a:lnL>
                    <a:lnT w="635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2"/>
                    </a:solidFill>
                  </a:tcPr>
                </a:tc>
                <a:tc hMerge="1">
                  <a:txBody>
                    <a:bodyPr/>
                    <a:lstStyle/>
                    <a:p>
                      <a:endParaRPr lang="en-US"/>
                    </a:p>
                  </a:txBody>
                  <a:tcPr/>
                </a:tc>
                <a:extLst>
                  <a:ext uri="{0D108BD9-81ED-4DB2-BD59-A6C34878D82A}">
                    <a16:rowId xmlns:a16="http://schemas.microsoft.com/office/drawing/2014/main" val="10000"/>
                  </a:ext>
                </a:extLst>
              </a:tr>
              <a:tr h="297837">
                <a:tc>
                  <a:txBody>
                    <a:bodyPr/>
                    <a:lstStyle/>
                    <a:p>
                      <a:pPr algn="ctr"/>
                      <a:r>
                        <a:rPr lang="en-US" sz="1000" b="0" i="0" cap="all" baseline="0">
                          <a:solidFill>
                            <a:schemeClr val="tx1"/>
                          </a:solidFill>
                          <a:latin typeface="+mn-lt"/>
                          <a:ea typeface="Calibri Regular" charset="0"/>
                          <a:cs typeface="Calibri Regular" charset="0"/>
                        </a:rPr>
                        <a:t>jul</a:t>
                      </a: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12700" cap="flat" cmpd="sng" algn="ctr">
                      <a:no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0" b="0" i="0" cap="all" baseline="0">
                          <a:solidFill>
                            <a:schemeClr val="tx1"/>
                          </a:solidFill>
                          <a:latin typeface="+mn-lt"/>
                          <a:ea typeface="Calibri Regular" charset="0"/>
                          <a:cs typeface="Calibri Regular" charset="0"/>
                        </a:rPr>
                        <a:t>aug</a:t>
                      </a: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0" b="0" i="0" cap="all" baseline="0">
                          <a:solidFill>
                            <a:schemeClr val="tx1"/>
                          </a:solidFill>
                          <a:latin typeface="+mn-lt"/>
                          <a:ea typeface="Calibri Regular" charset="0"/>
                          <a:cs typeface="Calibri Regular" charset="0"/>
                        </a:rPr>
                        <a:t>sep</a:t>
                      </a: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accent1"/>
                      </a:solidFill>
                      <a:prstDash val="dash"/>
                      <a:round/>
                      <a:headEnd type="none" w="med" len="med"/>
                      <a:tailEnd type="none" w="med" len="med"/>
                    </a:lnR>
                    <a:lnT w="12700" cap="flat" cmpd="sng" algn="ctr">
                      <a:no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0" b="0" i="0" cap="all" baseline="0">
                          <a:solidFill>
                            <a:schemeClr val="tx1"/>
                          </a:solidFill>
                          <a:latin typeface="+mn-lt"/>
                          <a:ea typeface="Calibri Regular" charset="0"/>
                          <a:cs typeface="Calibri Regular" charset="0"/>
                        </a:rPr>
                        <a:t>oct</a:t>
                      </a:r>
                    </a:p>
                  </a:txBody>
                  <a:tcPr marL="0" marR="0" anchor="ctr" anchorCtr="1">
                    <a:lnL w="12700" cap="flat" cmpd="sng" algn="ctr">
                      <a:solidFill>
                        <a:schemeClr val="accent1"/>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12700" cap="flat" cmpd="sng" algn="ctr">
                      <a:no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n-US" sz="1000" b="0" i="0" cap="all" baseline="0">
                          <a:solidFill>
                            <a:schemeClr val="tx1"/>
                          </a:solidFill>
                          <a:latin typeface="+mn-lt"/>
                          <a:ea typeface="Calibri Regular" charset="0"/>
                          <a:cs typeface="Calibri Regular" charset="0"/>
                        </a:rPr>
                        <a:t>nov</a:t>
                      </a: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12700" cap="flat" cmpd="sng" algn="ctr">
                      <a:no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n-US" sz="1000" b="0" i="0" cap="all" baseline="0">
                          <a:solidFill>
                            <a:schemeClr val="tx1"/>
                          </a:solidFill>
                          <a:latin typeface="+mn-lt"/>
                          <a:ea typeface="Calibri Regular" charset="0"/>
                          <a:cs typeface="Calibri Regular" charset="0"/>
                        </a:rPr>
                        <a:t>dec</a:t>
                      </a: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accent1"/>
                      </a:solidFill>
                      <a:prstDash val="dash"/>
                      <a:round/>
                      <a:headEnd type="none" w="med" len="med"/>
                      <a:tailEnd type="none" w="med" len="med"/>
                    </a:lnR>
                    <a:lnT w="12700" cap="flat" cmpd="sng" algn="ctr">
                      <a:no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gridSpan="2">
                  <a:txBody>
                    <a:bodyPr/>
                    <a:lstStyle/>
                    <a:p>
                      <a:pPr algn="ctr"/>
                      <a:r>
                        <a:rPr lang="en-US" sz="1000" b="0" i="0" cap="all" baseline="0">
                          <a:solidFill>
                            <a:schemeClr val="tx1"/>
                          </a:solidFill>
                          <a:latin typeface="+mn-lt"/>
                          <a:ea typeface="Calibri Regular" charset="0"/>
                          <a:cs typeface="Calibri Regular" charset="0"/>
                        </a:rPr>
                        <a:t>jan</a:t>
                      </a:r>
                    </a:p>
                  </a:txBody>
                  <a:tcPr marL="0" marR="0" anchor="ctr" anchorCtr="1">
                    <a:lnL w="12700" cap="flat" cmpd="sng" algn="ctr">
                      <a:solidFill>
                        <a:schemeClr val="accent1"/>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12700" cap="flat" cmpd="sng" algn="ctr">
                      <a:no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A"/>
                    </a:p>
                  </a:txBody>
                  <a:tcPr/>
                </a:tc>
                <a:tc>
                  <a:txBody>
                    <a:bodyPr/>
                    <a:lstStyle/>
                    <a:p>
                      <a:pPr algn="ctr"/>
                      <a:r>
                        <a:rPr lang="en-US" sz="1000" b="0" i="0" cap="all" baseline="0">
                          <a:solidFill>
                            <a:schemeClr val="tx1"/>
                          </a:solidFill>
                          <a:latin typeface="+mn-lt"/>
                          <a:ea typeface="Calibri Regular" charset="0"/>
                          <a:cs typeface="Calibri Regular" charset="0"/>
                        </a:rPr>
                        <a:t>feb</a:t>
                      </a: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12700" cap="flat" cmpd="sng" algn="ctr">
                      <a:no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0" b="0" i="0" cap="all" baseline="0">
                          <a:solidFill>
                            <a:schemeClr val="tx1"/>
                          </a:solidFill>
                          <a:latin typeface="+mn-lt"/>
                          <a:ea typeface="Calibri Regular" charset="0"/>
                          <a:cs typeface="Calibri Regular" charset="0"/>
                        </a:rPr>
                        <a:t>mar</a:t>
                      </a: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12700" cap="flat" cmpd="sng" algn="ctr">
                      <a:no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0" b="0" i="0" cap="all" baseline="0">
                          <a:solidFill>
                            <a:schemeClr val="tx1"/>
                          </a:solidFill>
                          <a:latin typeface="+mn-lt"/>
                          <a:ea typeface="Calibri Regular" charset="0"/>
                          <a:cs typeface="Calibri Regular" charset="0"/>
                        </a:rPr>
                        <a:t>apr</a:t>
                      </a: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12700" cap="flat" cmpd="sng" algn="ctr">
                      <a:no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0" b="0" i="0" cap="all" baseline="0">
                          <a:solidFill>
                            <a:schemeClr val="tx1"/>
                          </a:solidFill>
                          <a:latin typeface="+mn-lt"/>
                          <a:ea typeface="Calibri Regular" charset="0"/>
                          <a:cs typeface="Calibri Regular" charset="0"/>
                        </a:rPr>
                        <a:t>May</a:t>
                      </a: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12700" cap="flat" cmpd="sng" algn="ctr">
                      <a:no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0" b="0" i="0" cap="all" baseline="0">
                          <a:solidFill>
                            <a:schemeClr val="tx1"/>
                          </a:solidFill>
                          <a:latin typeface="+mn-lt"/>
                          <a:ea typeface="Calibri Regular" charset="0"/>
                          <a:cs typeface="Calibri Regular" charset="0"/>
                        </a:rPr>
                        <a:t>jun</a:t>
                      </a: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12700" cap="flat" cmpd="sng" algn="ctr">
                      <a:no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297837">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solidFill>
                        <a:schemeClr val="tx2"/>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solidFill>
                        <a:schemeClr val="tx2"/>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accent1"/>
                      </a:solidFill>
                      <a:prstDash val="dash"/>
                      <a:round/>
                      <a:headEnd type="none" w="med" len="med"/>
                      <a:tailEnd type="none" w="med" len="med"/>
                    </a:lnR>
                    <a:lnT w="9525" cap="flat" cmpd="sng" algn="ctr">
                      <a:solidFill>
                        <a:schemeClr val="tx2"/>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accent1"/>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solidFill>
                        <a:schemeClr val="tx2"/>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49988"/>
                      </a:scheme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solidFill>
                        <a:schemeClr val="tx2"/>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49988"/>
                      </a:scheme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accent1"/>
                      </a:solidFill>
                      <a:prstDash val="dash"/>
                      <a:round/>
                      <a:headEnd type="none" w="med" len="med"/>
                      <a:tailEnd type="none" w="med" len="med"/>
                    </a:lnR>
                    <a:lnT w="9525" cap="flat" cmpd="sng" algn="ctr">
                      <a:solidFill>
                        <a:schemeClr val="tx2"/>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49988"/>
                      </a:schemeClr>
                    </a:solidFill>
                  </a:tcPr>
                </a:tc>
                <a:tc gridSpan="2">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accent1"/>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solidFill>
                        <a:schemeClr val="tx2"/>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A"/>
                    </a:p>
                  </a:txBody>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solidFill>
                        <a:schemeClr val="tx2"/>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solidFill>
                        <a:schemeClr val="tx2"/>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solidFill>
                        <a:schemeClr val="tx2"/>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solidFill>
                        <a:schemeClr val="tx2"/>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solidFill>
                        <a:schemeClr val="tx2"/>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13612253"/>
                  </a:ext>
                </a:extLst>
              </a:tr>
              <a:tr h="297837">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accent1"/>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accent1"/>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49988"/>
                      </a:scheme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49988"/>
                      </a:scheme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accent1"/>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49988"/>
                      </a:schemeClr>
                    </a:solidFill>
                  </a:tcPr>
                </a:tc>
                <a:tc gridSpan="2">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accent1"/>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A"/>
                    </a:p>
                  </a:txBody>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440757"/>
                  </a:ext>
                </a:extLst>
              </a:tr>
              <a:tr h="297837">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accent1"/>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accent1"/>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49988"/>
                      </a:scheme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49988"/>
                      </a:scheme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accent1"/>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49988"/>
                      </a:schemeClr>
                    </a:solidFill>
                  </a:tcPr>
                </a:tc>
                <a:tc gridSpan="2">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accent1"/>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A"/>
                    </a:p>
                  </a:txBody>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86367455"/>
                  </a:ext>
                </a:extLst>
              </a:tr>
              <a:tr h="297837">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accent1"/>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accent1"/>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49988"/>
                      </a:scheme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49988"/>
                      </a:scheme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accent1"/>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49988"/>
                      </a:schemeClr>
                    </a:solidFill>
                  </a:tcPr>
                </a:tc>
                <a:tc gridSpan="2">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accent1"/>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A"/>
                    </a:p>
                  </a:txBody>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13772670"/>
                  </a:ext>
                </a:extLst>
              </a:tr>
              <a:tr h="297837">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accent1"/>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accent1"/>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49988"/>
                      </a:scheme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49988"/>
                      </a:scheme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accent1"/>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49988"/>
                      </a:schemeClr>
                    </a:solidFill>
                  </a:tcPr>
                </a:tc>
                <a:tc gridSpan="2">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accent1"/>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A"/>
                    </a:p>
                  </a:txBody>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69221744"/>
                  </a:ext>
                </a:extLst>
              </a:tr>
              <a:tr h="297837">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accent1"/>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accent1"/>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49988"/>
                      </a:scheme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49988"/>
                      </a:scheme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accent1"/>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49988"/>
                      </a:schemeClr>
                    </a:solidFill>
                  </a:tcPr>
                </a:tc>
                <a:tc gridSpan="2">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accent1"/>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A"/>
                    </a:p>
                  </a:txBody>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46581632"/>
                  </a:ext>
                </a:extLst>
              </a:tr>
              <a:tr h="1059957">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accent1"/>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accent1"/>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49988"/>
                      </a:scheme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49988"/>
                      </a:scheme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accent1"/>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49988"/>
                      </a:schemeClr>
                    </a:solidFill>
                  </a:tcPr>
                </a:tc>
                <a:tc gridSpan="2">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accent1"/>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A"/>
                    </a:p>
                  </a:txBody>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88494759"/>
                  </a:ext>
                </a:extLst>
              </a:tr>
              <a:tr h="297837">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accent1"/>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accent1"/>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49988"/>
                      </a:scheme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49988"/>
                      </a:scheme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accent1"/>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49988"/>
                      </a:schemeClr>
                    </a:solidFill>
                  </a:tcPr>
                </a:tc>
                <a:tc gridSpan="2">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accent1"/>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A"/>
                    </a:p>
                  </a:txBody>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43602870"/>
                  </a:ext>
                </a:extLst>
              </a:tr>
              <a:tr h="297837">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accent1"/>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accent1"/>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49988"/>
                      </a:scheme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49988"/>
                      </a:scheme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accent1"/>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49988"/>
                      </a:schemeClr>
                    </a:solidFill>
                  </a:tcPr>
                </a:tc>
                <a:tc gridSpan="2">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accent1"/>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A"/>
                    </a:p>
                  </a:txBody>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26641525"/>
                  </a:ext>
                </a:extLst>
              </a:tr>
              <a:tr h="297837">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accent1"/>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accent1"/>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49988"/>
                      </a:scheme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49988"/>
                      </a:scheme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accent1"/>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49988"/>
                      </a:schemeClr>
                    </a:solidFill>
                  </a:tcPr>
                </a:tc>
                <a:tc gridSpan="2">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accent1"/>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A"/>
                    </a:p>
                  </a:txBody>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2442696"/>
                  </a:ext>
                </a:extLst>
              </a:tr>
              <a:tr h="297837">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accent1"/>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accent1"/>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49988"/>
                      </a:scheme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49988"/>
                      </a:scheme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accent1"/>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49988"/>
                      </a:schemeClr>
                    </a:solidFill>
                  </a:tcPr>
                </a:tc>
                <a:tc gridSpan="2">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accent1"/>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A"/>
                    </a:p>
                  </a:txBody>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54809994"/>
                  </a:ext>
                </a:extLst>
              </a:tr>
              <a:tr h="297837">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accent1"/>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accent1"/>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49988"/>
                      </a:scheme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49988"/>
                      </a:scheme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accent1"/>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49988"/>
                      </a:schemeClr>
                    </a:solidFill>
                  </a:tcPr>
                </a:tc>
                <a:tc gridSpan="2">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accent1"/>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A"/>
                    </a:p>
                  </a:txBody>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76409494"/>
                  </a:ext>
                </a:extLst>
              </a:tr>
              <a:tr h="297837">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12700" cap="flat" cmpd="sng" algn="ctr">
                      <a:noFill/>
                      <a:prstDash val="dash"/>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12700" cap="flat" cmpd="sng" algn="ctr">
                      <a:noFill/>
                      <a:prstDash val="dash"/>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accent1"/>
                      </a:solidFill>
                      <a:prstDash val="dash"/>
                      <a:round/>
                      <a:headEnd type="none" w="med" len="med"/>
                      <a:tailEnd type="none" w="med" len="med"/>
                    </a:lnR>
                    <a:lnT w="9525" cap="flat" cmpd="sng" algn="ctr">
                      <a:noFill/>
                      <a:prstDash val="solid"/>
                      <a:round/>
                      <a:headEnd type="none" w="med" len="med"/>
                      <a:tailEnd type="none" w="med" len="med"/>
                    </a:lnT>
                    <a:lnB w="12700" cap="flat" cmpd="sng" algn="ctr">
                      <a:noFill/>
                      <a:prstDash val="dash"/>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accent1"/>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12700" cap="flat" cmpd="sng" algn="ctr">
                      <a:noFill/>
                      <a:prstDash val="dash"/>
                      <a:round/>
                      <a:headEnd type="none" w="med" len="med"/>
                      <a:tailEnd type="none" w="med" len="med"/>
                    </a:lnB>
                    <a:lnTlToBr w="12700" cmpd="sng">
                      <a:noFill/>
                      <a:prstDash val="solid"/>
                    </a:lnTlToBr>
                    <a:lnBlToTr w="12700" cmpd="sng">
                      <a:noFill/>
                      <a:prstDash val="solid"/>
                    </a:lnBlToTr>
                    <a:solidFill>
                      <a:schemeClr val="accent1">
                        <a:lumMod val="20000"/>
                        <a:lumOff val="80000"/>
                        <a:alpha val="49988"/>
                      </a:scheme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12700" cap="flat" cmpd="sng" algn="ctr">
                      <a:noFill/>
                      <a:prstDash val="dash"/>
                      <a:round/>
                      <a:headEnd type="none" w="med" len="med"/>
                      <a:tailEnd type="none" w="med" len="med"/>
                    </a:lnB>
                    <a:lnTlToBr w="12700" cmpd="sng">
                      <a:noFill/>
                      <a:prstDash val="solid"/>
                    </a:lnTlToBr>
                    <a:lnBlToTr w="12700" cmpd="sng">
                      <a:noFill/>
                      <a:prstDash val="solid"/>
                    </a:lnBlToTr>
                    <a:solidFill>
                      <a:schemeClr val="accent1">
                        <a:lumMod val="20000"/>
                        <a:lumOff val="80000"/>
                        <a:alpha val="49988"/>
                      </a:scheme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accent1"/>
                      </a:solidFill>
                      <a:prstDash val="dash"/>
                      <a:round/>
                      <a:headEnd type="none" w="med" len="med"/>
                      <a:tailEnd type="none" w="med" len="med"/>
                    </a:lnR>
                    <a:lnT w="9525" cap="flat" cmpd="sng" algn="ctr">
                      <a:noFill/>
                      <a:prstDash val="solid"/>
                      <a:round/>
                      <a:headEnd type="none" w="med" len="med"/>
                      <a:tailEnd type="none" w="med" len="med"/>
                    </a:lnT>
                    <a:lnB w="12700" cap="flat" cmpd="sng" algn="ctr">
                      <a:noFill/>
                      <a:prstDash val="dash"/>
                      <a:round/>
                      <a:headEnd type="none" w="med" len="med"/>
                      <a:tailEnd type="none" w="med" len="med"/>
                    </a:lnB>
                    <a:lnTlToBr w="12700" cmpd="sng">
                      <a:noFill/>
                      <a:prstDash val="solid"/>
                    </a:lnTlToBr>
                    <a:lnBlToTr w="12700" cmpd="sng">
                      <a:noFill/>
                      <a:prstDash val="solid"/>
                    </a:lnBlToTr>
                    <a:solidFill>
                      <a:schemeClr val="accent1">
                        <a:lumMod val="20000"/>
                        <a:lumOff val="80000"/>
                        <a:alpha val="49988"/>
                      </a:schemeClr>
                    </a:solidFill>
                  </a:tcPr>
                </a:tc>
                <a:tc gridSpan="2">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accent1"/>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12700" cap="flat" cmpd="sng" algn="ctr">
                      <a:noFill/>
                      <a:prstDash val="dash"/>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A"/>
                    </a:p>
                  </a:txBody>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12700" cap="flat" cmpd="sng" algn="ctr">
                      <a:noFill/>
                      <a:prstDash val="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12700" cap="flat" cmpd="sng" algn="ctr">
                      <a:noFill/>
                      <a:prstDash val="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12700" cap="flat" cmpd="sng" algn="ctr">
                      <a:noFill/>
                      <a:prstDash val="dash"/>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12700" cap="flat" cmpd="sng" algn="ctr">
                      <a:noFill/>
                      <a:prstDash val="dash"/>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12700" cap="flat" cmpd="sng" algn="ctr">
                      <a:noFill/>
                      <a:prstDash val="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57177488"/>
                  </a:ext>
                </a:extLst>
              </a:tr>
              <a:tr h="521863">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12700" cap="flat" cmpd="sng" algn="ctr">
                      <a:noFill/>
                      <a:prstDash val="dash"/>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12700" cap="flat" cmpd="sng" algn="ctr">
                      <a:noFill/>
                      <a:prstDash val="dash"/>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accent1"/>
                      </a:solidFill>
                      <a:prstDash val="dash"/>
                      <a:round/>
                      <a:headEnd type="none" w="med" len="med"/>
                      <a:tailEnd type="none" w="med" len="med"/>
                    </a:lnR>
                    <a:lnT w="12700" cap="flat" cmpd="sng" algn="ctr">
                      <a:noFill/>
                      <a:prstDash val="dash"/>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accent1"/>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12700" cap="flat" cmpd="sng" algn="ctr">
                      <a:noFill/>
                      <a:prstDash val="dash"/>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49988"/>
                      </a:scheme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12700" cap="flat" cmpd="sng" algn="ctr">
                      <a:noFill/>
                      <a:prstDash val="dash"/>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49988"/>
                      </a:scheme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accent1"/>
                      </a:solidFill>
                      <a:prstDash val="dash"/>
                      <a:round/>
                      <a:headEnd type="none" w="med" len="med"/>
                      <a:tailEnd type="none" w="med" len="med"/>
                    </a:lnR>
                    <a:lnT w="12700" cap="flat" cmpd="sng" algn="ctr">
                      <a:noFill/>
                      <a:prstDash val="dash"/>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49988"/>
                      </a:schemeClr>
                    </a:solidFill>
                  </a:tcPr>
                </a:tc>
                <a:tc gridSpan="2">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accent1"/>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12700" cap="flat" cmpd="sng" algn="ctr">
                      <a:noFill/>
                      <a:prstDash val="dash"/>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A"/>
                    </a:p>
                  </a:txBody>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12700" cap="flat" cmpd="sng" algn="ctr">
                      <a:noFill/>
                      <a:prstDash val="dash"/>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12700" cap="flat" cmpd="sng" algn="ctr">
                      <a:noFill/>
                      <a:prstDash val="dash"/>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12700" cap="flat" cmpd="sng" algn="ctr">
                      <a:noFill/>
                      <a:prstDash val="dash"/>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12700" cap="flat" cmpd="sng" algn="ctr">
                      <a:noFill/>
                      <a:prstDash val="dash"/>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12700" cap="flat" cmpd="sng" algn="ctr">
                      <a:noFill/>
                      <a:prstDash val="dash"/>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78055489"/>
                  </a:ext>
                </a:extLst>
              </a:tr>
            </a:tbl>
          </a:graphicData>
        </a:graphic>
      </p:graphicFrame>
    </p:spTree>
    <p:extLst>
      <p:ext uri="{BB962C8B-B14F-4D97-AF65-F5344CB8AC3E}">
        <p14:creationId xmlns:p14="http://schemas.microsoft.com/office/powerpoint/2010/main" val="625938428"/>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Releases_2024_Q1">
    <p:bg>
      <p:bgPr>
        <a:solidFill>
          <a:schemeClr val="bg1"/>
        </a:solidFill>
        <a:effectLst/>
      </p:bgPr>
    </p:bg>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B80B3F2C-040E-C27C-2D10-BBB48B882D8E}"/>
              </a:ext>
            </a:extLst>
          </p:cNvPr>
          <p:cNvGraphicFramePr>
            <a:graphicFrameLocks noGrp="1"/>
          </p:cNvGraphicFramePr>
          <p:nvPr userDrawn="1">
            <p:extLst>
              <p:ext uri="{D42A27DB-BD31-4B8C-83A1-F6EECF244321}">
                <p14:modId xmlns:p14="http://schemas.microsoft.com/office/powerpoint/2010/main" val="466061409"/>
              </p:ext>
            </p:extLst>
          </p:nvPr>
        </p:nvGraphicFramePr>
        <p:xfrm>
          <a:off x="627062" y="486158"/>
          <a:ext cx="10929936" cy="5737221"/>
        </p:xfrm>
        <a:graphic>
          <a:graphicData uri="http://schemas.openxmlformats.org/drawingml/2006/table">
            <a:tbl>
              <a:tblPr firstRow="1" bandRow="1">
                <a:tableStyleId>{2D5ABB26-0587-4C30-8999-92F81FD0307C}</a:tableStyleId>
              </a:tblPr>
              <a:tblGrid>
                <a:gridCol w="902038">
                  <a:extLst>
                    <a:ext uri="{9D8B030D-6E8A-4147-A177-3AD203B41FA5}">
                      <a16:colId xmlns:a16="http://schemas.microsoft.com/office/drawing/2014/main" val="20000"/>
                    </a:ext>
                  </a:extLst>
                </a:gridCol>
                <a:gridCol w="918129">
                  <a:extLst>
                    <a:ext uri="{9D8B030D-6E8A-4147-A177-3AD203B41FA5}">
                      <a16:colId xmlns:a16="http://schemas.microsoft.com/office/drawing/2014/main" val="20003"/>
                    </a:ext>
                  </a:extLst>
                </a:gridCol>
                <a:gridCol w="903317">
                  <a:extLst>
                    <a:ext uri="{9D8B030D-6E8A-4147-A177-3AD203B41FA5}">
                      <a16:colId xmlns:a16="http://schemas.microsoft.com/office/drawing/2014/main" val="20004"/>
                    </a:ext>
                  </a:extLst>
                </a:gridCol>
                <a:gridCol w="903317">
                  <a:extLst>
                    <a:ext uri="{9D8B030D-6E8A-4147-A177-3AD203B41FA5}">
                      <a16:colId xmlns:a16="http://schemas.microsoft.com/office/drawing/2014/main" val="20005"/>
                    </a:ext>
                  </a:extLst>
                </a:gridCol>
                <a:gridCol w="903317">
                  <a:extLst>
                    <a:ext uri="{9D8B030D-6E8A-4147-A177-3AD203B41FA5}">
                      <a16:colId xmlns:a16="http://schemas.microsoft.com/office/drawing/2014/main" val="20006"/>
                    </a:ext>
                  </a:extLst>
                </a:gridCol>
                <a:gridCol w="918129">
                  <a:extLst>
                    <a:ext uri="{9D8B030D-6E8A-4147-A177-3AD203B41FA5}">
                      <a16:colId xmlns:a16="http://schemas.microsoft.com/office/drawing/2014/main" val="20007"/>
                    </a:ext>
                  </a:extLst>
                </a:gridCol>
                <a:gridCol w="935480">
                  <a:extLst>
                    <a:ext uri="{9D8B030D-6E8A-4147-A177-3AD203B41FA5}">
                      <a16:colId xmlns:a16="http://schemas.microsoft.com/office/drawing/2014/main" val="20008"/>
                    </a:ext>
                  </a:extLst>
                </a:gridCol>
                <a:gridCol w="903317">
                  <a:extLst>
                    <a:ext uri="{9D8B030D-6E8A-4147-A177-3AD203B41FA5}">
                      <a16:colId xmlns:a16="http://schemas.microsoft.com/office/drawing/2014/main" val="20009"/>
                    </a:ext>
                  </a:extLst>
                </a:gridCol>
                <a:gridCol w="903317">
                  <a:extLst>
                    <a:ext uri="{9D8B030D-6E8A-4147-A177-3AD203B41FA5}">
                      <a16:colId xmlns:a16="http://schemas.microsoft.com/office/drawing/2014/main" val="20010"/>
                    </a:ext>
                  </a:extLst>
                </a:gridCol>
                <a:gridCol w="918129">
                  <a:extLst>
                    <a:ext uri="{9D8B030D-6E8A-4147-A177-3AD203B41FA5}">
                      <a16:colId xmlns:a16="http://schemas.microsoft.com/office/drawing/2014/main" val="20011"/>
                    </a:ext>
                  </a:extLst>
                </a:gridCol>
                <a:gridCol w="903317">
                  <a:extLst>
                    <a:ext uri="{9D8B030D-6E8A-4147-A177-3AD203B41FA5}">
                      <a16:colId xmlns:a16="http://schemas.microsoft.com/office/drawing/2014/main" val="20012"/>
                    </a:ext>
                  </a:extLst>
                </a:gridCol>
                <a:gridCol w="918129">
                  <a:extLst>
                    <a:ext uri="{9D8B030D-6E8A-4147-A177-3AD203B41FA5}">
                      <a16:colId xmlns:a16="http://schemas.microsoft.com/office/drawing/2014/main" val="20013"/>
                    </a:ext>
                  </a:extLst>
                </a:gridCol>
              </a:tblGrid>
              <a:tr h="283520">
                <a:tc gridSpan="3">
                  <a:txBody>
                    <a:bodyPr/>
                    <a:lstStyle/>
                    <a:p>
                      <a:pPr algn="ctr"/>
                      <a:r>
                        <a:rPr lang="en-US" sz="1000" b="1" i="0" cap="none" baseline="0">
                          <a:solidFill>
                            <a:schemeClr val="bg1"/>
                          </a:solidFill>
                          <a:latin typeface="Calibri" panose="020F0502020204030204" pitchFamily="34" charset="0"/>
                          <a:ea typeface="Calibri Regular" charset="0"/>
                          <a:cs typeface="Calibri" panose="020F0502020204030204" pitchFamily="34" charset="0"/>
                        </a:rPr>
                        <a:t>2023</a:t>
                      </a:r>
                      <a:endParaRPr lang="en-US" sz="1000" b="1" i="0" cap="none" baseline="0">
                        <a:solidFill>
                          <a:schemeClr val="bg1"/>
                        </a:solidFill>
                        <a:latin typeface="Calibri" panose="020F0502020204030204" pitchFamily="34" charset="0"/>
                        <a:cs typeface="Calibri" panose="020F0502020204030204" pitchFamily="34" charset="0"/>
                      </a:endParaRPr>
                    </a:p>
                  </a:txBody>
                  <a:tcPr marL="0" marR="0" anchor="ctr">
                    <a:lnL>
                      <a:noFill/>
                    </a:lnL>
                    <a:lnR w="127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2"/>
                    </a:solidFill>
                  </a:tcPr>
                </a:tc>
                <a:tc hMerge="1">
                  <a:txBody>
                    <a:bodyPr/>
                    <a:lstStyle/>
                    <a:p>
                      <a:endParaRPr lang="en-US"/>
                    </a:p>
                  </a:txBody>
                  <a:tcPr/>
                </a:tc>
                <a:tc hMerge="1">
                  <a:txBody>
                    <a:bodyPr/>
                    <a:lstStyle/>
                    <a:p>
                      <a:pPr algn="ctr"/>
                      <a:r>
                        <a:rPr lang="en-US" sz="800" b="0" i="0" cap="none" baseline="0">
                          <a:solidFill>
                            <a:schemeClr val="bg1"/>
                          </a:solidFill>
                          <a:latin typeface="+mn-lt"/>
                          <a:ea typeface="Calibri Regular" charset="0"/>
                          <a:cs typeface="Calibri Regular" charset="0"/>
                        </a:rPr>
                        <a:t>MONTH 2</a:t>
                      </a:r>
                    </a:p>
                  </a:txBody>
                  <a:tcPr marL="0" marR="0" anchor="ctr">
                    <a:lnL w="12700" cap="flat" cmpd="sng" algn="ctr">
                      <a:solidFill>
                        <a:srgbClr val="FBFAFA"/>
                      </a:solidFill>
                      <a:prstDash val="solid"/>
                      <a:round/>
                      <a:headEnd type="none" w="med" len="med"/>
                      <a:tailEnd type="none" w="med" len="med"/>
                    </a:lnL>
                    <a:lnR w="12700" cap="flat" cmpd="sng" algn="ctr">
                      <a:solidFill>
                        <a:srgbClr val="FBFAFA"/>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solidFill>
                      <a:schemeClr val="accent1"/>
                    </a:solidFill>
                  </a:tcPr>
                </a:tc>
                <a:tc gridSpan="9">
                  <a:txBody>
                    <a:bodyPr/>
                    <a:lstStyle/>
                    <a:p>
                      <a:pPr algn="ctr"/>
                      <a:r>
                        <a:rPr lang="en-US" sz="1000" b="1" i="0" cap="none" baseline="0">
                          <a:solidFill>
                            <a:schemeClr val="bg1"/>
                          </a:solidFill>
                          <a:latin typeface="Calibri" panose="020F0502020204030204" pitchFamily="34" charset="0"/>
                          <a:cs typeface="Calibri" panose="020F0502020204030204" pitchFamily="34" charset="0"/>
                        </a:rPr>
                        <a:t>2024</a:t>
                      </a:r>
                      <a:endParaRPr lang="en-US"/>
                    </a:p>
                  </a:txBody>
                  <a:tcPr marL="0" marR="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2"/>
                    </a:solidFill>
                  </a:tcPr>
                </a:tc>
                <a:tc hMerge="1">
                  <a:txBody>
                    <a:bodyPr/>
                    <a:lstStyle/>
                    <a:p>
                      <a:endParaRPr lang="en-US"/>
                    </a:p>
                  </a:txBody>
                  <a:tcPr/>
                </a:tc>
                <a:tc hMerge="1">
                  <a:txBody>
                    <a:bodyPr/>
                    <a:lstStyle/>
                    <a:p>
                      <a:endParaRPr lang="en-US"/>
                    </a:p>
                  </a:txBody>
                  <a:tcPr/>
                </a:tc>
                <a:tc hMerge="1">
                  <a:txBody>
                    <a:bodyPr/>
                    <a:lstStyle/>
                    <a:p>
                      <a:pPr algn="ctr"/>
                      <a:r>
                        <a:rPr lang="en-US" sz="800" b="0" i="0" cap="none" baseline="0">
                          <a:solidFill>
                            <a:schemeClr val="bg1"/>
                          </a:solidFill>
                          <a:latin typeface="+mn-lt"/>
                          <a:ea typeface="Calibri Regular" charset="0"/>
                          <a:cs typeface="Calibri Regular" charset="0"/>
                        </a:rPr>
                        <a:t>MONTH 3</a:t>
                      </a:r>
                    </a:p>
                  </a:txBody>
                  <a:tcPr marL="0" marR="0" anchor="ctr">
                    <a:lnL w="12700" cap="flat" cmpd="sng" algn="ctr">
                      <a:solidFill>
                        <a:srgbClr val="FBFAFA"/>
                      </a:solidFill>
                      <a:prstDash val="solid"/>
                      <a:round/>
                      <a:headEnd type="none" w="med" len="med"/>
                      <a:tailEnd type="none" w="med" len="med"/>
                    </a:lnL>
                    <a:lnR w="12700" cap="flat" cmpd="sng" algn="ctr">
                      <a:solidFill>
                        <a:srgbClr val="FBFAFA"/>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solidFill>
                      <a:schemeClr val="accent1"/>
                    </a:solidFill>
                  </a:tcPr>
                </a:tc>
                <a:tc hMerge="1">
                  <a:txBody>
                    <a:bodyPr/>
                    <a:lstStyle/>
                    <a:p>
                      <a:endParaRPr lang="en-US"/>
                    </a:p>
                  </a:txBody>
                  <a:tcPr>
                    <a:lnL w="12700" cap="flat" cmpd="sng" algn="ctr">
                      <a:solidFill>
                        <a:schemeClr val="bg1"/>
                      </a:solidFill>
                      <a:prstDash val="solid"/>
                      <a:round/>
                      <a:headEnd type="none" w="med" len="med"/>
                      <a:tailEnd type="none" w="med" len="med"/>
                    </a:lnL>
                  </a:tcPr>
                </a:tc>
                <a:tc hMerge="1">
                  <a:txBody>
                    <a:bodyPr/>
                    <a:lstStyle/>
                    <a:p>
                      <a:endParaRPr lang="en-US"/>
                    </a:p>
                  </a:txBody>
                  <a:tcPr/>
                </a:tc>
                <a:tc hMerge="1">
                  <a:txBody>
                    <a:bodyPr/>
                    <a:lstStyle/>
                    <a:p>
                      <a:endParaRPr lang="en-US"/>
                    </a:p>
                  </a:txBody>
                  <a:tcPr/>
                </a:tc>
                <a:tc hMerge="1">
                  <a:txBody>
                    <a:bodyPr/>
                    <a:lstStyle/>
                    <a:p>
                      <a:pPr algn="ctr"/>
                      <a:endParaRPr lang="en-US" sz="1000" b="0" i="0" cap="none" baseline="0">
                        <a:solidFill>
                          <a:schemeClr val="bg1"/>
                        </a:solidFill>
                        <a:latin typeface="+mn-lt"/>
                        <a:ea typeface="Calibri Regular" charset="0"/>
                        <a:cs typeface="Calibri Regular" charset="0"/>
                      </a:endParaRPr>
                    </a:p>
                  </a:txBody>
                  <a:tcPr marL="0" marR="0" anchor="ctr">
                    <a:lnL w="12700" cap="flat" cmpd="sng" algn="ctr">
                      <a:solidFill>
                        <a:srgbClr val="FBFAFA"/>
                      </a:solidFill>
                      <a:prstDash val="solid"/>
                      <a:round/>
                      <a:headEnd type="none" w="med" len="med"/>
                      <a:tailEnd type="none" w="med" len="med"/>
                    </a:lnL>
                    <a:lnT w="635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2"/>
                    </a:solidFill>
                  </a:tcPr>
                </a:tc>
                <a:tc hMerge="1">
                  <a:txBody>
                    <a:bodyPr/>
                    <a:lstStyle/>
                    <a:p>
                      <a:endParaRPr lang="en-US"/>
                    </a:p>
                  </a:txBody>
                  <a:tcPr/>
                </a:tc>
                <a:extLst>
                  <a:ext uri="{0D108BD9-81ED-4DB2-BD59-A6C34878D82A}">
                    <a16:rowId xmlns:a16="http://schemas.microsoft.com/office/drawing/2014/main" val="10000"/>
                  </a:ext>
                </a:extLst>
              </a:tr>
              <a:tr h="297837">
                <a:tc>
                  <a:txBody>
                    <a:bodyPr/>
                    <a:lstStyle/>
                    <a:p>
                      <a:pPr algn="ctr"/>
                      <a:r>
                        <a:rPr lang="en-US" sz="1000" b="0" i="0" cap="all" baseline="0">
                          <a:solidFill>
                            <a:schemeClr val="tx1"/>
                          </a:solidFill>
                          <a:latin typeface="+mn-lt"/>
                          <a:ea typeface="Calibri Regular" charset="0"/>
                          <a:cs typeface="Calibri Regular" charset="0"/>
                        </a:rPr>
                        <a:t>oct</a:t>
                      </a: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12700" cap="flat" cmpd="sng" algn="ctr">
                      <a:no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0" b="0" i="0" cap="all" baseline="0">
                          <a:solidFill>
                            <a:schemeClr val="tx1"/>
                          </a:solidFill>
                          <a:latin typeface="+mn-lt"/>
                          <a:ea typeface="Calibri Regular" charset="0"/>
                          <a:cs typeface="Calibri Regular" charset="0"/>
                        </a:rPr>
                        <a:t>nov</a:t>
                      </a: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0" b="0" i="0" cap="all" baseline="0">
                          <a:solidFill>
                            <a:schemeClr val="tx1"/>
                          </a:solidFill>
                          <a:latin typeface="+mn-lt"/>
                          <a:ea typeface="Calibri Regular" charset="0"/>
                          <a:cs typeface="Calibri Regular" charset="0"/>
                        </a:rPr>
                        <a:t>dec</a:t>
                      </a: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accent1"/>
                      </a:solidFill>
                      <a:prstDash val="dash"/>
                      <a:round/>
                      <a:headEnd type="none" w="med" len="med"/>
                      <a:tailEnd type="none" w="med" len="med"/>
                    </a:lnR>
                    <a:lnT w="12700" cap="flat" cmpd="sng" algn="ctr">
                      <a:no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0" b="0" i="0" cap="all" baseline="0">
                          <a:solidFill>
                            <a:schemeClr val="tx1"/>
                          </a:solidFill>
                          <a:latin typeface="+mn-lt"/>
                          <a:ea typeface="Calibri Regular" charset="0"/>
                          <a:cs typeface="Calibri Regular" charset="0"/>
                        </a:rPr>
                        <a:t>jan</a:t>
                      </a:r>
                    </a:p>
                  </a:txBody>
                  <a:tcPr marL="0" marR="0" anchor="ctr" anchorCtr="1">
                    <a:lnL w="12700" cap="flat" cmpd="sng" algn="ctr">
                      <a:solidFill>
                        <a:schemeClr val="accent1"/>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12700" cap="flat" cmpd="sng" algn="ctr">
                      <a:no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n-US" sz="1000" b="0" i="0" cap="all" baseline="0">
                          <a:solidFill>
                            <a:schemeClr val="tx1"/>
                          </a:solidFill>
                          <a:latin typeface="+mn-lt"/>
                          <a:ea typeface="Calibri Regular" charset="0"/>
                          <a:cs typeface="Calibri Regular" charset="0"/>
                        </a:rPr>
                        <a:t>feb</a:t>
                      </a: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12700" cap="flat" cmpd="sng" algn="ctr">
                      <a:no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n-US" sz="1000" b="0" i="0" cap="all" baseline="0">
                          <a:solidFill>
                            <a:schemeClr val="tx1"/>
                          </a:solidFill>
                          <a:latin typeface="+mn-lt"/>
                          <a:ea typeface="Calibri Regular" charset="0"/>
                          <a:cs typeface="Calibri Regular" charset="0"/>
                        </a:rPr>
                        <a:t>mar</a:t>
                      </a: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accent1"/>
                      </a:solidFill>
                      <a:prstDash val="dash"/>
                      <a:round/>
                      <a:headEnd type="none" w="med" len="med"/>
                      <a:tailEnd type="none" w="med" len="med"/>
                    </a:lnR>
                    <a:lnT w="12700" cap="flat" cmpd="sng" algn="ctr">
                      <a:no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n-US" sz="1000" b="0" i="0" cap="all" baseline="0">
                          <a:solidFill>
                            <a:schemeClr val="tx1"/>
                          </a:solidFill>
                          <a:latin typeface="+mn-lt"/>
                          <a:ea typeface="Calibri Regular" charset="0"/>
                          <a:cs typeface="Calibri Regular" charset="0"/>
                        </a:rPr>
                        <a:t>apr</a:t>
                      </a:r>
                    </a:p>
                  </a:txBody>
                  <a:tcPr marL="0" marR="0" anchor="ctr" anchorCtr="1">
                    <a:lnL w="12700" cap="flat" cmpd="sng" algn="ctr">
                      <a:solidFill>
                        <a:schemeClr val="accent1"/>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12700" cap="flat" cmpd="sng" algn="ctr">
                      <a:no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0" b="0" i="0" cap="all" baseline="0">
                          <a:solidFill>
                            <a:schemeClr val="tx1"/>
                          </a:solidFill>
                          <a:latin typeface="+mn-lt"/>
                          <a:ea typeface="Calibri Regular" charset="0"/>
                          <a:cs typeface="Calibri Regular" charset="0"/>
                        </a:rPr>
                        <a:t>May</a:t>
                      </a: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0" b="0" i="0" cap="all" baseline="0">
                          <a:solidFill>
                            <a:schemeClr val="tx1"/>
                          </a:solidFill>
                          <a:latin typeface="+mn-lt"/>
                          <a:ea typeface="Calibri Regular" charset="0"/>
                          <a:cs typeface="Calibri Regular" charset="0"/>
                        </a:rPr>
                        <a:t>jun</a:t>
                      </a: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12700" cap="flat" cmpd="sng" algn="ctr">
                      <a:no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0" b="0" i="0" cap="all" baseline="0">
                          <a:solidFill>
                            <a:schemeClr val="tx1"/>
                          </a:solidFill>
                          <a:latin typeface="+mn-lt"/>
                          <a:ea typeface="Calibri Regular" charset="0"/>
                          <a:cs typeface="Calibri Regular" charset="0"/>
                        </a:rPr>
                        <a:t>jul</a:t>
                      </a: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12700" cap="flat" cmpd="sng" algn="ctr">
                      <a:no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0" b="0" i="0" cap="all" baseline="0">
                          <a:solidFill>
                            <a:schemeClr val="tx1"/>
                          </a:solidFill>
                          <a:latin typeface="+mn-lt"/>
                          <a:ea typeface="Calibri Regular" charset="0"/>
                          <a:cs typeface="Calibri Regular" charset="0"/>
                        </a:rPr>
                        <a:t>aug</a:t>
                      </a: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12700" cap="flat" cmpd="sng" algn="ctr">
                      <a:no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0" b="0" i="0" cap="all" baseline="0">
                          <a:solidFill>
                            <a:schemeClr val="tx1"/>
                          </a:solidFill>
                          <a:latin typeface="+mn-lt"/>
                          <a:ea typeface="Calibri Regular" charset="0"/>
                          <a:cs typeface="Calibri Regular" charset="0"/>
                        </a:rPr>
                        <a:t>sep</a:t>
                      </a: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12700" cap="flat" cmpd="sng" algn="ctr">
                      <a:no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297837">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solidFill>
                        <a:schemeClr val="tx2"/>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solidFill>
                        <a:schemeClr val="tx2"/>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accent1"/>
                      </a:solidFill>
                      <a:prstDash val="dash"/>
                      <a:round/>
                      <a:headEnd type="none" w="med" len="med"/>
                      <a:tailEnd type="none" w="med" len="med"/>
                    </a:lnR>
                    <a:lnT w="9525" cap="flat" cmpd="sng" algn="ctr">
                      <a:solidFill>
                        <a:schemeClr val="tx2"/>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accent1"/>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solidFill>
                        <a:schemeClr val="tx2"/>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50275"/>
                      </a:scheme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solidFill>
                        <a:schemeClr val="tx2"/>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50275"/>
                      </a:scheme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accent1"/>
                      </a:solidFill>
                      <a:prstDash val="dash"/>
                      <a:round/>
                      <a:headEnd type="none" w="med" len="med"/>
                      <a:tailEnd type="none" w="med" len="med"/>
                    </a:lnR>
                    <a:lnT w="9525" cap="flat" cmpd="sng" algn="ctr">
                      <a:solidFill>
                        <a:schemeClr val="tx2"/>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50275"/>
                      </a:scheme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accent1"/>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solidFill>
                        <a:schemeClr val="tx2"/>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solidFill>
                        <a:schemeClr val="tx2"/>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solidFill>
                        <a:schemeClr val="tx2"/>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solidFill>
                        <a:schemeClr val="tx2"/>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solidFill>
                        <a:schemeClr val="tx2"/>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solidFill>
                        <a:schemeClr val="tx2"/>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13612253"/>
                  </a:ext>
                </a:extLst>
              </a:tr>
              <a:tr h="297837">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accent1"/>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accent1"/>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50275"/>
                      </a:scheme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50275"/>
                      </a:scheme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accent1"/>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50275"/>
                      </a:scheme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accent1"/>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440757"/>
                  </a:ext>
                </a:extLst>
              </a:tr>
              <a:tr h="297837">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accent1"/>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accent1"/>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50275"/>
                      </a:scheme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50275"/>
                      </a:scheme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accent1"/>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50275"/>
                      </a:scheme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accent1"/>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86367455"/>
                  </a:ext>
                </a:extLst>
              </a:tr>
              <a:tr h="297837">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accent1"/>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accent1"/>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50275"/>
                      </a:scheme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50275"/>
                      </a:scheme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accent1"/>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50275"/>
                      </a:scheme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accent1"/>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13772670"/>
                  </a:ext>
                </a:extLst>
              </a:tr>
              <a:tr h="297837">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accent1"/>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accent1"/>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50275"/>
                      </a:scheme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50275"/>
                      </a:scheme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accent1"/>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50275"/>
                      </a:scheme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accent1"/>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69221744"/>
                  </a:ext>
                </a:extLst>
              </a:tr>
              <a:tr h="297837">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accent1"/>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accent1"/>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50275"/>
                      </a:scheme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50275"/>
                      </a:scheme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accent1"/>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50275"/>
                      </a:scheme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accent1"/>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46581632"/>
                  </a:ext>
                </a:extLst>
              </a:tr>
              <a:tr h="1059957">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accent1"/>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accent1"/>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50275"/>
                      </a:scheme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50275"/>
                      </a:scheme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accent1"/>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50275"/>
                      </a:scheme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accent1"/>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88494759"/>
                  </a:ext>
                </a:extLst>
              </a:tr>
              <a:tr h="297837">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accent1"/>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accent1"/>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50275"/>
                      </a:scheme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50275"/>
                      </a:scheme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accent1"/>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50275"/>
                      </a:scheme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accent1"/>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43602870"/>
                  </a:ext>
                </a:extLst>
              </a:tr>
              <a:tr h="297837">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accent1"/>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accent1"/>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50275"/>
                      </a:scheme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50275"/>
                      </a:scheme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accent1"/>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50275"/>
                      </a:scheme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accent1"/>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26641525"/>
                  </a:ext>
                </a:extLst>
              </a:tr>
              <a:tr h="297837">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accent1"/>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accent1"/>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50275"/>
                      </a:scheme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50275"/>
                      </a:scheme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accent1"/>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50275"/>
                      </a:scheme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accent1"/>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2442696"/>
                  </a:ext>
                </a:extLst>
              </a:tr>
              <a:tr h="297837">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accent1"/>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accent1"/>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50275"/>
                      </a:scheme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50275"/>
                      </a:scheme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accent1"/>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50275"/>
                      </a:scheme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accent1"/>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54809994"/>
                  </a:ext>
                </a:extLst>
              </a:tr>
              <a:tr h="297837">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accent1"/>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accent1"/>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50275"/>
                      </a:scheme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50275"/>
                      </a:scheme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accent1"/>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50275"/>
                      </a:scheme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accent1"/>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76409494"/>
                  </a:ext>
                </a:extLst>
              </a:tr>
              <a:tr h="297837">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12700" cap="flat" cmpd="sng" algn="ctr">
                      <a:noFill/>
                      <a:prstDash val="dash"/>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12700" cap="flat" cmpd="sng" algn="ctr">
                      <a:noFill/>
                      <a:prstDash val="dash"/>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accent1"/>
                      </a:solidFill>
                      <a:prstDash val="dash"/>
                      <a:round/>
                      <a:headEnd type="none" w="med" len="med"/>
                      <a:tailEnd type="none" w="med" len="med"/>
                    </a:lnR>
                    <a:lnT w="9525" cap="flat" cmpd="sng" algn="ctr">
                      <a:noFill/>
                      <a:prstDash val="solid"/>
                      <a:round/>
                      <a:headEnd type="none" w="med" len="med"/>
                      <a:tailEnd type="none" w="med" len="med"/>
                    </a:lnT>
                    <a:lnB w="12700" cap="flat" cmpd="sng" algn="ctr">
                      <a:noFill/>
                      <a:prstDash val="dash"/>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accent1"/>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12700" cap="flat" cmpd="sng" algn="ctr">
                      <a:noFill/>
                      <a:prstDash val="dash"/>
                      <a:round/>
                      <a:headEnd type="none" w="med" len="med"/>
                      <a:tailEnd type="none" w="med" len="med"/>
                    </a:lnB>
                    <a:lnTlToBr w="12700" cmpd="sng">
                      <a:noFill/>
                      <a:prstDash val="solid"/>
                    </a:lnTlToBr>
                    <a:lnBlToTr w="12700" cmpd="sng">
                      <a:noFill/>
                      <a:prstDash val="solid"/>
                    </a:lnBlToTr>
                    <a:solidFill>
                      <a:schemeClr val="bg1">
                        <a:alpha val="50275"/>
                      </a:scheme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12700" cap="flat" cmpd="sng" algn="ctr">
                      <a:noFill/>
                      <a:prstDash val="dash"/>
                      <a:round/>
                      <a:headEnd type="none" w="med" len="med"/>
                      <a:tailEnd type="none" w="med" len="med"/>
                    </a:lnB>
                    <a:lnTlToBr w="12700" cmpd="sng">
                      <a:noFill/>
                      <a:prstDash val="solid"/>
                    </a:lnTlToBr>
                    <a:lnBlToTr w="12700" cmpd="sng">
                      <a:noFill/>
                      <a:prstDash val="solid"/>
                    </a:lnBlToTr>
                    <a:solidFill>
                      <a:schemeClr val="bg1">
                        <a:alpha val="50275"/>
                      </a:scheme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accent1"/>
                      </a:solidFill>
                      <a:prstDash val="dash"/>
                      <a:round/>
                      <a:headEnd type="none" w="med" len="med"/>
                      <a:tailEnd type="none" w="med" len="med"/>
                    </a:lnR>
                    <a:lnT w="9525" cap="flat" cmpd="sng" algn="ctr">
                      <a:noFill/>
                      <a:prstDash val="solid"/>
                      <a:round/>
                      <a:headEnd type="none" w="med" len="med"/>
                      <a:tailEnd type="none" w="med" len="med"/>
                    </a:lnT>
                    <a:lnB w="12700" cap="flat" cmpd="sng" algn="ctr">
                      <a:noFill/>
                      <a:prstDash val="dash"/>
                      <a:round/>
                      <a:headEnd type="none" w="med" len="med"/>
                      <a:tailEnd type="none" w="med" len="med"/>
                    </a:lnB>
                    <a:lnTlToBr w="12700" cmpd="sng">
                      <a:noFill/>
                      <a:prstDash val="solid"/>
                    </a:lnTlToBr>
                    <a:lnBlToTr w="12700" cmpd="sng">
                      <a:noFill/>
                      <a:prstDash val="solid"/>
                    </a:lnBlToTr>
                    <a:solidFill>
                      <a:schemeClr val="bg1">
                        <a:alpha val="50275"/>
                      </a:scheme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accent1"/>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12700" cap="flat" cmpd="sng" algn="ctr">
                      <a:noFill/>
                      <a:prstDash val="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12700" cap="flat" cmpd="sng" algn="ctr">
                      <a:noFill/>
                      <a:prstDash val="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12700" cap="flat" cmpd="sng" algn="ctr">
                      <a:noFill/>
                      <a:prstDash val="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12700" cap="flat" cmpd="sng" algn="ctr">
                      <a:noFill/>
                      <a:prstDash val="dash"/>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12700" cap="flat" cmpd="sng" algn="ctr">
                      <a:noFill/>
                      <a:prstDash val="dash"/>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12700" cap="flat" cmpd="sng" algn="ctr">
                      <a:noFill/>
                      <a:prstDash val="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57177488"/>
                  </a:ext>
                </a:extLst>
              </a:tr>
              <a:tr h="521863">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12700" cap="flat" cmpd="sng" algn="ctr">
                      <a:noFill/>
                      <a:prstDash val="dash"/>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12700" cap="flat" cmpd="sng" algn="ctr">
                      <a:noFill/>
                      <a:prstDash val="dash"/>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accent1"/>
                      </a:solidFill>
                      <a:prstDash val="dash"/>
                      <a:round/>
                      <a:headEnd type="none" w="med" len="med"/>
                      <a:tailEnd type="none" w="med" len="med"/>
                    </a:lnR>
                    <a:lnT w="12700" cap="flat" cmpd="sng" algn="ctr">
                      <a:noFill/>
                      <a:prstDash val="dash"/>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accent1"/>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12700" cap="flat" cmpd="sng" algn="ctr">
                      <a:noFill/>
                      <a:prstDash val="dash"/>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alpha val="50275"/>
                      </a:scheme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12700" cap="flat" cmpd="sng" algn="ctr">
                      <a:noFill/>
                      <a:prstDash val="dash"/>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alpha val="50275"/>
                      </a:scheme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accent1"/>
                      </a:solidFill>
                      <a:prstDash val="dash"/>
                      <a:round/>
                      <a:headEnd type="none" w="med" len="med"/>
                      <a:tailEnd type="none" w="med" len="med"/>
                    </a:lnR>
                    <a:lnT w="12700" cap="flat" cmpd="sng" algn="ctr">
                      <a:noFill/>
                      <a:prstDash val="dash"/>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alpha val="50275"/>
                      </a:scheme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accent1"/>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12700" cap="flat" cmpd="sng" algn="ctr">
                      <a:noFill/>
                      <a:prstDash val="dash"/>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12700" cap="flat" cmpd="sng" algn="ctr">
                      <a:noFill/>
                      <a:prstDash val="dash"/>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12700" cap="flat" cmpd="sng" algn="ctr">
                      <a:noFill/>
                      <a:prstDash val="dash"/>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12700" cap="flat" cmpd="sng" algn="ctr">
                      <a:noFill/>
                      <a:prstDash val="dash"/>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12700" cap="flat" cmpd="sng" algn="ctr">
                      <a:noFill/>
                      <a:prstDash val="dash"/>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12700" cap="flat" cmpd="sng" algn="ctr">
                      <a:noFill/>
                      <a:prstDash val="dash"/>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78055489"/>
                  </a:ext>
                </a:extLst>
              </a:tr>
            </a:tbl>
          </a:graphicData>
        </a:graphic>
      </p:graphicFrame>
    </p:spTree>
    <p:extLst>
      <p:ext uri="{BB962C8B-B14F-4D97-AF65-F5344CB8AC3E}">
        <p14:creationId xmlns:p14="http://schemas.microsoft.com/office/powerpoint/2010/main" val="3904985692"/>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Releases_2024_Q2">
    <p:bg>
      <p:bgPr>
        <a:solidFill>
          <a:schemeClr val="bg1"/>
        </a:solidFill>
        <a:effectLst/>
      </p:bgPr>
    </p:bg>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B80B3F2C-040E-C27C-2D10-BBB48B882D8E}"/>
              </a:ext>
            </a:extLst>
          </p:cNvPr>
          <p:cNvGraphicFramePr>
            <a:graphicFrameLocks noGrp="1"/>
          </p:cNvGraphicFramePr>
          <p:nvPr userDrawn="1">
            <p:extLst>
              <p:ext uri="{D42A27DB-BD31-4B8C-83A1-F6EECF244321}">
                <p14:modId xmlns:p14="http://schemas.microsoft.com/office/powerpoint/2010/main" val="3345231694"/>
              </p:ext>
            </p:extLst>
          </p:nvPr>
        </p:nvGraphicFramePr>
        <p:xfrm>
          <a:off x="627062" y="486158"/>
          <a:ext cx="10929941" cy="5737221"/>
        </p:xfrm>
        <a:graphic>
          <a:graphicData uri="http://schemas.openxmlformats.org/drawingml/2006/table">
            <a:tbl>
              <a:tblPr firstRow="1" bandRow="1">
                <a:tableStyleId>{2D5ABB26-0587-4C30-8999-92F81FD0307C}</a:tableStyleId>
              </a:tblPr>
              <a:tblGrid>
                <a:gridCol w="903472">
                  <a:extLst>
                    <a:ext uri="{9D8B030D-6E8A-4147-A177-3AD203B41FA5}">
                      <a16:colId xmlns:a16="http://schemas.microsoft.com/office/drawing/2014/main" val="20000"/>
                    </a:ext>
                  </a:extLst>
                </a:gridCol>
                <a:gridCol w="919589">
                  <a:extLst>
                    <a:ext uri="{9D8B030D-6E8A-4147-A177-3AD203B41FA5}">
                      <a16:colId xmlns:a16="http://schemas.microsoft.com/office/drawing/2014/main" val="20003"/>
                    </a:ext>
                  </a:extLst>
                </a:gridCol>
                <a:gridCol w="904754">
                  <a:extLst>
                    <a:ext uri="{9D8B030D-6E8A-4147-A177-3AD203B41FA5}">
                      <a16:colId xmlns:a16="http://schemas.microsoft.com/office/drawing/2014/main" val="20004"/>
                    </a:ext>
                  </a:extLst>
                </a:gridCol>
                <a:gridCol w="904754">
                  <a:extLst>
                    <a:ext uri="{9D8B030D-6E8A-4147-A177-3AD203B41FA5}">
                      <a16:colId xmlns:a16="http://schemas.microsoft.com/office/drawing/2014/main" val="20005"/>
                    </a:ext>
                  </a:extLst>
                </a:gridCol>
                <a:gridCol w="904754">
                  <a:extLst>
                    <a:ext uri="{9D8B030D-6E8A-4147-A177-3AD203B41FA5}">
                      <a16:colId xmlns:a16="http://schemas.microsoft.com/office/drawing/2014/main" val="20006"/>
                    </a:ext>
                  </a:extLst>
                </a:gridCol>
                <a:gridCol w="919589">
                  <a:extLst>
                    <a:ext uri="{9D8B030D-6E8A-4147-A177-3AD203B41FA5}">
                      <a16:colId xmlns:a16="http://schemas.microsoft.com/office/drawing/2014/main" val="20007"/>
                    </a:ext>
                  </a:extLst>
                </a:gridCol>
                <a:gridCol w="919589">
                  <a:extLst>
                    <a:ext uri="{9D8B030D-6E8A-4147-A177-3AD203B41FA5}">
                      <a16:colId xmlns:a16="http://schemas.microsoft.com/office/drawing/2014/main" val="20008"/>
                    </a:ext>
                  </a:extLst>
                </a:gridCol>
                <a:gridCol w="904754">
                  <a:extLst>
                    <a:ext uri="{9D8B030D-6E8A-4147-A177-3AD203B41FA5}">
                      <a16:colId xmlns:a16="http://schemas.microsoft.com/office/drawing/2014/main" val="20009"/>
                    </a:ext>
                  </a:extLst>
                </a:gridCol>
                <a:gridCol w="904754">
                  <a:extLst>
                    <a:ext uri="{9D8B030D-6E8A-4147-A177-3AD203B41FA5}">
                      <a16:colId xmlns:a16="http://schemas.microsoft.com/office/drawing/2014/main" val="20010"/>
                    </a:ext>
                  </a:extLst>
                </a:gridCol>
                <a:gridCol w="919589">
                  <a:extLst>
                    <a:ext uri="{9D8B030D-6E8A-4147-A177-3AD203B41FA5}">
                      <a16:colId xmlns:a16="http://schemas.microsoft.com/office/drawing/2014/main" val="20011"/>
                    </a:ext>
                  </a:extLst>
                </a:gridCol>
                <a:gridCol w="904754">
                  <a:extLst>
                    <a:ext uri="{9D8B030D-6E8A-4147-A177-3AD203B41FA5}">
                      <a16:colId xmlns:a16="http://schemas.microsoft.com/office/drawing/2014/main" val="20012"/>
                    </a:ext>
                  </a:extLst>
                </a:gridCol>
                <a:gridCol w="919589">
                  <a:extLst>
                    <a:ext uri="{9D8B030D-6E8A-4147-A177-3AD203B41FA5}">
                      <a16:colId xmlns:a16="http://schemas.microsoft.com/office/drawing/2014/main" val="20013"/>
                    </a:ext>
                  </a:extLst>
                </a:gridCol>
              </a:tblGrid>
              <a:tr h="283520">
                <a:tc gridSpan="12">
                  <a:txBody>
                    <a:bodyPr/>
                    <a:lstStyle/>
                    <a:p>
                      <a:pPr algn="ctr"/>
                      <a:r>
                        <a:rPr lang="en-US" sz="1000" b="1" i="0" cap="none" baseline="0">
                          <a:solidFill>
                            <a:schemeClr val="bg1"/>
                          </a:solidFill>
                          <a:latin typeface="Calibri" panose="020F0502020204030204" pitchFamily="34" charset="0"/>
                          <a:ea typeface="Calibri Regular" charset="0"/>
                          <a:cs typeface="Calibri" panose="020F0502020204030204" pitchFamily="34" charset="0"/>
                        </a:rPr>
                        <a:t>2024</a:t>
                      </a:r>
                      <a:endParaRPr lang="en-US" sz="1000" b="1" i="0" cap="none" baseline="0">
                        <a:solidFill>
                          <a:schemeClr val="bg1"/>
                        </a:solidFill>
                        <a:latin typeface="Calibri" panose="020F0502020204030204" pitchFamily="34" charset="0"/>
                        <a:cs typeface="Calibri" panose="020F0502020204030204" pitchFamily="34" charset="0"/>
                      </a:endParaRPr>
                    </a:p>
                  </a:txBody>
                  <a:tcPr marL="0" marR="0" anchor="ctr">
                    <a:lnL>
                      <a:noFill/>
                    </a:lnL>
                    <a:lnR w="127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2"/>
                    </a:solidFill>
                  </a:tcPr>
                </a:tc>
                <a:tc hMerge="1">
                  <a:txBody>
                    <a:bodyPr/>
                    <a:lstStyle/>
                    <a:p>
                      <a:endParaRPr lang="en-US"/>
                    </a:p>
                  </a:txBody>
                  <a:tcPr/>
                </a:tc>
                <a:tc hMerge="1">
                  <a:txBody>
                    <a:bodyPr/>
                    <a:lstStyle/>
                    <a:p>
                      <a:pPr algn="ctr"/>
                      <a:r>
                        <a:rPr lang="en-US" sz="800" b="0" i="0" cap="none" baseline="0">
                          <a:solidFill>
                            <a:schemeClr val="bg1"/>
                          </a:solidFill>
                          <a:latin typeface="+mn-lt"/>
                          <a:ea typeface="Calibri Regular" charset="0"/>
                          <a:cs typeface="Calibri Regular" charset="0"/>
                        </a:rPr>
                        <a:t>MONTH 2</a:t>
                      </a:r>
                    </a:p>
                  </a:txBody>
                  <a:tcPr marL="0" marR="0" anchor="ctr">
                    <a:lnL w="12700" cap="flat" cmpd="sng" algn="ctr">
                      <a:solidFill>
                        <a:srgbClr val="FBFAFA"/>
                      </a:solidFill>
                      <a:prstDash val="solid"/>
                      <a:round/>
                      <a:headEnd type="none" w="med" len="med"/>
                      <a:tailEnd type="none" w="med" len="med"/>
                    </a:lnL>
                    <a:lnR w="12700" cap="flat" cmpd="sng" algn="ctr">
                      <a:solidFill>
                        <a:srgbClr val="FBFAFA"/>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solidFill>
                      <a:schemeClr val="accent1"/>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pPr algn="ctr"/>
                      <a:r>
                        <a:rPr lang="en-US" sz="800" b="0" i="0" cap="none" baseline="0">
                          <a:solidFill>
                            <a:schemeClr val="bg1"/>
                          </a:solidFill>
                          <a:latin typeface="+mn-lt"/>
                          <a:ea typeface="Calibri Regular" charset="0"/>
                          <a:cs typeface="Calibri Regular" charset="0"/>
                        </a:rPr>
                        <a:t>MONTH 3</a:t>
                      </a:r>
                    </a:p>
                  </a:txBody>
                  <a:tcPr marL="0" marR="0" anchor="ctr">
                    <a:lnL w="12700" cap="flat" cmpd="sng" algn="ctr">
                      <a:solidFill>
                        <a:srgbClr val="FBFAFA"/>
                      </a:solidFill>
                      <a:prstDash val="solid"/>
                      <a:round/>
                      <a:headEnd type="none" w="med" len="med"/>
                      <a:tailEnd type="none" w="med" len="med"/>
                    </a:lnL>
                    <a:lnR w="12700" cap="flat" cmpd="sng" algn="ctr">
                      <a:solidFill>
                        <a:srgbClr val="FBFAFA"/>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solidFill>
                      <a:schemeClr val="accent1"/>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pPr algn="ctr"/>
                      <a:endParaRPr lang="en-US" sz="1000" b="0" i="0" cap="none" baseline="0">
                        <a:solidFill>
                          <a:schemeClr val="bg1"/>
                        </a:solidFill>
                        <a:latin typeface="+mn-lt"/>
                        <a:ea typeface="Calibri Regular" charset="0"/>
                        <a:cs typeface="Calibri Regular" charset="0"/>
                      </a:endParaRPr>
                    </a:p>
                  </a:txBody>
                  <a:tcPr marL="0" marR="0" anchor="ctr">
                    <a:lnL w="12700" cap="flat" cmpd="sng" algn="ctr">
                      <a:solidFill>
                        <a:srgbClr val="FBFAFA"/>
                      </a:solidFill>
                      <a:prstDash val="solid"/>
                      <a:round/>
                      <a:headEnd type="none" w="med" len="med"/>
                      <a:tailEnd type="none" w="med" len="med"/>
                    </a:lnL>
                    <a:lnT w="635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2"/>
                    </a:solidFill>
                  </a:tcPr>
                </a:tc>
                <a:tc hMerge="1">
                  <a:txBody>
                    <a:bodyPr/>
                    <a:lstStyle/>
                    <a:p>
                      <a:endParaRPr lang="en-US"/>
                    </a:p>
                  </a:txBody>
                  <a:tcPr/>
                </a:tc>
                <a:extLst>
                  <a:ext uri="{0D108BD9-81ED-4DB2-BD59-A6C34878D82A}">
                    <a16:rowId xmlns:a16="http://schemas.microsoft.com/office/drawing/2014/main" val="10000"/>
                  </a:ext>
                </a:extLst>
              </a:tr>
              <a:tr h="297837">
                <a:tc>
                  <a:txBody>
                    <a:bodyPr/>
                    <a:lstStyle/>
                    <a:p>
                      <a:pPr algn="ctr"/>
                      <a:r>
                        <a:rPr lang="en-US" sz="1000" b="0" i="0" cap="all" baseline="0">
                          <a:solidFill>
                            <a:schemeClr val="tx1"/>
                          </a:solidFill>
                          <a:latin typeface="+mn-lt"/>
                          <a:ea typeface="Calibri Regular" charset="0"/>
                          <a:cs typeface="Calibri Regular" charset="0"/>
                        </a:rPr>
                        <a:t>jan</a:t>
                      </a: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12700" cap="flat" cmpd="sng" algn="ctr">
                      <a:no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0" b="0" i="0" cap="all" baseline="0">
                          <a:solidFill>
                            <a:schemeClr val="tx1"/>
                          </a:solidFill>
                          <a:latin typeface="+mn-lt"/>
                          <a:ea typeface="Calibri Regular" charset="0"/>
                          <a:cs typeface="Calibri Regular" charset="0"/>
                        </a:rPr>
                        <a:t>feb</a:t>
                      </a: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0" b="0" i="0" cap="all" baseline="0">
                          <a:solidFill>
                            <a:schemeClr val="tx1"/>
                          </a:solidFill>
                          <a:latin typeface="+mn-lt"/>
                          <a:ea typeface="Calibri Regular" charset="0"/>
                          <a:cs typeface="Calibri Regular" charset="0"/>
                        </a:rPr>
                        <a:t>MAr</a:t>
                      </a: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accent1"/>
                      </a:solidFill>
                      <a:prstDash val="dash"/>
                      <a:round/>
                      <a:headEnd type="none" w="med" len="med"/>
                      <a:tailEnd type="none" w="med" len="med"/>
                    </a:lnR>
                    <a:lnT w="12700" cap="flat" cmpd="sng" algn="ctr">
                      <a:no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0" b="0" i="0" cap="all" baseline="0">
                          <a:solidFill>
                            <a:schemeClr val="tx1"/>
                          </a:solidFill>
                          <a:latin typeface="+mn-lt"/>
                          <a:ea typeface="Calibri Regular" charset="0"/>
                          <a:cs typeface="Calibri Regular" charset="0"/>
                        </a:rPr>
                        <a:t>apr</a:t>
                      </a:r>
                    </a:p>
                  </a:txBody>
                  <a:tcPr marL="0" marR="0" anchor="ctr" anchorCtr="1">
                    <a:lnL w="12700" cap="flat" cmpd="sng" algn="ctr">
                      <a:solidFill>
                        <a:schemeClr val="accent1"/>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12700" cap="flat" cmpd="sng" algn="ctr">
                      <a:no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n-US" sz="1000" b="0" i="0" cap="all" baseline="0">
                          <a:solidFill>
                            <a:schemeClr val="tx1"/>
                          </a:solidFill>
                          <a:latin typeface="+mn-lt"/>
                          <a:ea typeface="Calibri Regular" charset="0"/>
                          <a:cs typeface="Calibri Regular" charset="0"/>
                        </a:rPr>
                        <a:t>may</a:t>
                      </a: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12700" cap="flat" cmpd="sng" algn="ctr">
                      <a:no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n-US" sz="1000" b="0" i="0" cap="all" baseline="0">
                          <a:solidFill>
                            <a:schemeClr val="tx1"/>
                          </a:solidFill>
                          <a:latin typeface="+mn-lt"/>
                          <a:ea typeface="Calibri Regular" charset="0"/>
                          <a:cs typeface="Calibri Regular" charset="0"/>
                        </a:rPr>
                        <a:t>jun</a:t>
                      </a: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accent1"/>
                      </a:solidFill>
                      <a:prstDash val="dash"/>
                      <a:round/>
                      <a:headEnd type="none" w="med" len="med"/>
                      <a:tailEnd type="none" w="med" len="med"/>
                    </a:lnR>
                    <a:lnT w="12700" cap="flat" cmpd="sng" algn="ctr">
                      <a:no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n-US" sz="1000" b="0" i="0" cap="all" baseline="0">
                          <a:solidFill>
                            <a:schemeClr val="tx1"/>
                          </a:solidFill>
                          <a:latin typeface="+mn-lt"/>
                          <a:ea typeface="Calibri Regular" charset="0"/>
                          <a:cs typeface="Calibri Regular" charset="0"/>
                        </a:rPr>
                        <a:t>jul</a:t>
                      </a:r>
                    </a:p>
                  </a:txBody>
                  <a:tcPr marL="0" marR="0" anchor="ctr" anchorCtr="1">
                    <a:lnL w="12700" cap="flat" cmpd="sng" algn="ctr">
                      <a:solidFill>
                        <a:schemeClr val="accent1"/>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12700" cap="flat" cmpd="sng" algn="ctr">
                      <a:no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0" b="0" i="0" cap="all" baseline="0">
                          <a:solidFill>
                            <a:schemeClr val="tx1"/>
                          </a:solidFill>
                          <a:latin typeface="+mn-lt"/>
                          <a:ea typeface="Calibri Regular" charset="0"/>
                          <a:cs typeface="Calibri Regular" charset="0"/>
                        </a:rPr>
                        <a:t>aug</a:t>
                      </a: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12700" cap="flat" cmpd="sng" algn="ctr">
                      <a:no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0" b="0" i="0" cap="all" baseline="0">
                          <a:solidFill>
                            <a:schemeClr val="tx1"/>
                          </a:solidFill>
                          <a:latin typeface="+mn-lt"/>
                          <a:ea typeface="Calibri Regular" charset="0"/>
                          <a:cs typeface="Calibri Regular" charset="0"/>
                        </a:rPr>
                        <a:t>sep</a:t>
                      </a: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12700" cap="flat" cmpd="sng" algn="ctr">
                      <a:no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0" b="0" i="0" cap="all" baseline="0">
                          <a:solidFill>
                            <a:schemeClr val="tx1"/>
                          </a:solidFill>
                          <a:latin typeface="+mn-lt"/>
                          <a:ea typeface="Calibri Regular" charset="0"/>
                          <a:cs typeface="Calibri Regular" charset="0"/>
                        </a:rPr>
                        <a:t>oct</a:t>
                      </a: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12700" cap="flat" cmpd="sng" algn="ctr">
                      <a:no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0" b="0" i="0" cap="all" baseline="0">
                          <a:solidFill>
                            <a:schemeClr val="tx1"/>
                          </a:solidFill>
                          <a:latin typeface="+mn-lt"/>
                          <a:ea typeface="Calibri Regular" charset="0"/>
                          <a:cs typeface="Calibri Regular" charset="0"/>
                        </a:rPr>
                        <a:t>nov</a:t>
                      </a: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12700" cap="flat" cmpd="sng" algn="ctr">
                      <a:no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0" b="0" i="0" cap="all" baseline="0">
                          <a:solidFill>
                            <a:schemeClr val="tx1"/>
                          </a:solidFill>
                          <a:latin typeface="+mn-lt"/>
                          <a:ea typeface="Calibri Regular" charset="0"/>
                          <a:cs typeface="Calibri Regular" charset="0"/>
                        </a:rPr>
                        <a:t>dec</a:t>
                      </a: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12700" cap="flat" cmpd="sng" algn="ctr">
                      <a:no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297837">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solidFill>
                        <a:schemeClr val="tx2"/>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solidFill>
                        <a:schemeClr val="tx2"/>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accent1"/>
                      </a:solidFill>
                      <a:prstDash val="dash"/>
                      <a:round/>
                      <a:headEnd type="none" w="med" len="med"/>
                      <a:tailEnd type="none" w="med" len="med"/>
                    </a:lnR>
                    <a:lnT w="9525" cap="flat" cmpd="sng" algn="ctr">
                      <a:solidFill>
                        <a:schemeClr val="tx2"/>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accent1"/>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solidFill>
                        <a:schemeClr val="tx2"/>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50000"/>
                      </a:scheme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solidFill>
                        <a:schemeClr val="tx2"/>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50000"/>
                      </a:scheme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accent1"/>
                      </a:solidFill>
                      <a:prstDash val="dash"/>
                      <a:round/>
                      <a:headEnd type="none" w="med" len="med"/>
                      <a:tailEnd type="none" w="med" len="med"/>
                    </a:lnR>
                    <a:lnT w="9525" cap="flat" cmpd="sng" algn="ctr">
                      <a:solidFill>
                        <a:schemeClr val="tx2"/>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50000"/>
                      </a:scheme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accent1"/>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solidFill>
                        <a:schemeClr val="tx2"/>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solidFill>
                        <a:schemeClr val="tx2"/>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solidFill>
                        <a:schemeClr val="tx2"/>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solidFill>
                        <a:schemeClr val="tx2"/>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solidFill>
                        <a:schemeClr val="tx2"/>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solidFill>
                        <a:schemeClr val="tx2"/>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13612253"/>
                  </a:ext>
                </a:extLst>
              </a:tr>
              <a:tr h="297837">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accent1"/>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accent1"/>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50000"/>
                      </a:scheme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50000"/>
                      </a:scheme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accent1"/>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50000"/>
                      </a:scheme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accent1"/>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440757"/>
                  </a:ext>
                </a:extLst>
              </a:tr>
              <a:tr h="297837">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accent1"/>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accent1"/>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50000"/>
                      </a:scheme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50000"/>
                      </a:scheme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accent1"/>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50000"/>
                      </a:scheme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accent1"/>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86367455"/>
                  </a:ext>
                </a:extLst>
              </a:tr>
              <a:tr h="297837">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accent1"/>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accent1"/>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50000"/>
                      </a:scheme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50000"/>
                      </a:scheme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accent1"/>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50000"/>
                      </a:scheme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accent1"/>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13772670"/>
                  </a:ext>
                </a:extLst>
              </a:tr>
              <a:tr h="297837">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accent1"/>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accent1"/>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50000"/>
                      </a:scheme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50000"/>
                      </a:scheme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accent1"/>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50000"/>
                      </a:scheme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accent1"/>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69221744"/>
                  </a:ext>
                </a:extLst>
              </a:tr>
              <a:tr h="297837">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accent1"/>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accent1"/>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50000"/>
                      </a:scheme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50000"/>
                      </a:scheme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accent1"/>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50000"/>
                      </a:scheme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accent1"/>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46581632"/>
                  </a:ext>
                </a:extLst>
              </a:tr>
              <a:tr h="1059957">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accent1"/>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accent1"/>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50000"/>
                      </a:scheme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50000"/>
                      </a:scheme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accent1"/>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50000"/>
                      </a:scheme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accent1"/>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88494759"/>
                  </a:ext>
                </a:extLst>
              </a:tr>
              <a:tr h="297837">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accent1"/>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accent1"/>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50000"/>
                      </a:scheme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50000"/>
                      </a:scheme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accent1"/>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50000"/>
                      </a:scheme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accent1"/>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43602870"/>
                  </a:ext>
                </a:extLst>
              </a:tr>
              <a:tr h="297837">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accent1"/>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accent1"/>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50000"/>
                      </a:scheme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50000"/>
                      </a:scheme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accent1"/>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50000"/>
                      </a:scheme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accent1"/>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26641525"/>
                  </a:ext>
                </a:extLst>
              </a:tr>
              <a:tr h="297837">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accent1"/>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accent1"/>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50000"/>
                      </a:scheme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50000"/>
                      </a:scheme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accent1"/>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50000"/>
                      </a:scheme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accent1"/>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2442696"/>
                  </a:ext>
                </a:extLst>
              </a:tr>
              <a:tr h="297837">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accent1"/>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accent1"/>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50000"/>
                      </a:scheme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50000"/>
                      </a:scheme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accent1"/>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50000"/>
                      </a:scheme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accent1"/>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54809994"/>
                  </a:ext>
                </a:extLst>
              </a:tr>
              <a:tr h="297837">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accent1"/>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accent1"/>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50000"/>
                      </a:scheme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50000"/>
                      </a:scheme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accent1"/>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50000"/>
                      </a:scheme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accent1"/>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76409494"/>
                  </a:ext>
                </a:extLst>
              </a:tr>
              <a:tr h="297837">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12700" cap="flat" cmpd="sng" algn="ctr">
                      <a:noFill/>
                      <a:prstDash val="dash"/>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12700" cap="flat" cmpd="sng" algn="ctr">
                      <a:noFill/>
                      <a:prstDash val="dash"/>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accent1"/>
                      </a:solidFill>
                      <a:prstDash val="dash"/>
                      <a:round/>
                      <a:headEnd type="none" w="med" len="med"/>
                      <a:tailEnd type="none" w="med" len="med"/>
                    </a:lnR>
                    <a:lnT w="9525" cap="flat" cmpd="sng" algn="ctr">
                      <a:noFill/>
                      <a:prstDash val="solid"/>
                      <a:round/>
                      <a:headEnd type="none" w="med" len="med"/>
                      <a:tailEnd type="none" w="med" len="med"/>
                    </a:lnT>
                    <a:lnB w="12700" cap="flat" cmpd="sng" algn="ctr">
                      <a:noFill/>
                      <a:prstDash val="dash"/>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accent1"/>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12700" cap="flat" cmpd="sng" algn="ctr">
                      <a:noFill/>
                      <a:prstDash val="dash"/>
                      <a:round/>
                      <a:headEnd type="none" w="med" len="med"/>
                      <a:tailEnd type="none" w="med" len="med"/>
                    </a:lnB>
                    <a:lnTlToBr w="12700" cmpd="sng">
                      <a:noFill/>
                      <a:prstDash val="solid"/>
                    </a:lnTlToBr>
                    <a:lnBlToTr w="12700" cmpd="sng">
                      <a:noFill/>
                      <a:prstDash val="solid"/>
                    </a:lnBlToTr>
                    <a:solidFill>
                      <a:schemeClr val="bg1">
                        <a:alpha val="50000"/>
                      </a:scheme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12700" cap="flat" cmpd="sng" algn="ctr">
                      <a:noFill/>
                      <a:prstDash val="dash"/>
                      <a:round/>
                      <a:headEnd type="none" w="med" len="med"/>
                      <a:tailEnd type="none" w="med" len="med"/>
                    </a:lnB>
                    <a:lnTlToBr w="12700" cmpd="sng">
                      <a:noFill/>
                      <a:prstDash val="solid"/>
                    </a:lnTlToBr>
                    <a:lnBlToTr w="12700" cmpd="sng">
                      <a:noFill/>
                      <a:prstDash val="solid"/>
                    </a:lnBlToTr>
                    <a:solidFill>
                      <a:schemeClr val="bg1">
                        <a:alpha val="50000"/>
                      </a:scheme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accent1"/>
                      </a:solidFill>
                      <a:prstDash val="dash"/>
                      <a:round/>
                      <a:headEnd type="none" w="med" len="med"/>
                      <a:tailEnd type="none" w="med" len="med"/>
                    </a:lnR>
                    <a:lnT w="9525" cap="flat" cmpd="sng" algn="ctr">
                      <a:noFill/>
                      <a:prstDash val="solid"/>
                      <a:round/>
                      <a:headEnd type="none" w="med" len="med"/>
                      <a:tailEnd type="none" w="med" len="med"/>
                    </a:lnT>
                    <a:lnB w="12700" cap="flat" cmpd="sng" algn="ctr">
                      <a:noFill/>
                      <a:prstDash val="dash"/>
                      <a:round/>
                      <a:headEnd type="none" w="med" len="med"/>
                      <a:tailEnd type="none" w="med" len="med"/>
                    </a:lnB>
                    <a:lnTlToBr w="12700" cmpd="sng">
                      <a:noFill/>
                      <a:prstDash val="solid"/>
                    </a:lnTlToBr>
                    <a:lnBlToTr w="12700" cmpd="sng">
                      <a:noFill/>
                      <a:prstDash val="solid"/>
                    </a:lnBlToTr>
                    <a:solidFill>
                      <a:schemeClr val="bg1">
                        <a:alpha val="50000"/>
                      </a:scheme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accent1"/>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12700" cap="flat" cmpd="sng" algn="ctr">
                      <a:noFill/>
                      <a:prstDash val="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12700" cap="flat" cmpd="sng" algn="ctr">
                      <a:noFill/>
                      <a:prstDash val="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12700" cap="flat" cmpd="sng" algn="ctr">
                      <a:noFill/>
                      <a:prstDash val="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12700" cap="flat" cmpd="sng" algn="ctr">
                      <a:noFill/>
                      <a:prstDash val="dash"/>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12700" cap="flat" cmpd="sng" algn="ctr">
                      <a:noFill/>
                      <a:prstDash val="dash"/>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12700" cap="flat" cmpd="sng" algn="ctr">
                      <a:noFill/>
                      <a:prstDash val="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57177488"/>
                  </a:ext>
                </a:extLst>
              </a:tr>
              <a:tr h="521863">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12700" cap="flat" cmpd="sng" algn="ctr">
                      <a:noFill/>
                      <a:prstDash val="dash"/>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12700" cap="flat" cmpd="sng" algn="ctr">
                      <a:noFill/>
                      <a:prstDash val="dash"/>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accent1"/>
                      </a:solidFill>
                      <a:prstDash val="dash"/>
                      <a:round/>
                      <a:headEnd type="none" w="med" len="med"/>
                      <a:tailEnd type="none" w="med" len="med"/>
                    </a:lnR>
                    <a:lnT w="12700" cap="flat" cmpd="sng" algn="ctr">
                      <a:noFill/>
                      <a:prstDash val="dash"/>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accent1"/>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12700" cap="flat" cmpd="sng" algn="ctr">
                      <a:noFill/>
                      <a:prstDash val="dash"/>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alpha val="50000"/>
                      </a:scheme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12700" cap="flat" cmpd="sng" algn="ctr">
                      <a:noFill/>
                      <a:prstDash val="dash"/>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alpha val="50000"/>
                      </a:scheme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accent1"/>
                      </a:solidFill>
                      <a:prstDash val="dash"/>
                      <a:round/>
                      <a:headEnd type="none" w="med" len="med"/>
                      <a:tailEnd type="none" w="med" len="med"/>
                    </a:lnR>
                    <a:lnT w="12700" cap="flat" cmpd="sng" algn="ctr">
                      <a:noFill/>
                      <a:prstDash val="dash"/>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alpha val="50000"/>
                      </a:scheme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accent1"/>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12700" cap="flat" cmpd="sng" algn="ctr">
                      <a:noFill/>
                      <a:prstDash val="dash"/>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12700" cap="flat" cmpd="sng" algn="ctr">
                      <a:noFill/>
                      <a:prstDash val="dash"/>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12700" cap="flat" cmpd="sng" algn="ctr">
                      <a:noFill/>
                      <a:prstDash val="dash"/>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12700" cap="flat" cmpd="sng" algn="ctr">
                      <a:noFill/>
                      <a:prstDash val="dash"/>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12700" cap="flat" cmpd="sng" algn="ctr">
                      <a:noFill/>
                      <a:prstDash val="dash"/>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12700" cap="flat" cmpd="sng" algn="ctr">
                      <a:noFill/>
                      <a:prstDash val="dash"/>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78055489"/>
                  </a:ext>
                </a:extLst>
              </a:tr>
            </a:tbl>
          </a:graphicData>
        </a:graphic>
      </p:graphicFrame>
    </p:spTree>
    <p:extLst>
      <p:ext uri="{BB962C8B-B14F-4D97-AF65-F5344CB8AC3E}">
        <p14:creationId xmlns:p14="http://schemas.microsoft.com/office/powerpoint/2010/main" val="2247185143"/>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Releases_2024_Q3">
    <p:bg>
      <p:bgPr>
        <a:solidFill>
          <a:schemeClr val="bg1"/>
        </a:solidFill>
        <a:effectLst/>
      </p:bgPr>
    </p:bg>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B80B3F2C-040E-C27C-2D10-BBB48B882D8E}"/>
              </a:ext>
            </a:extLst>
          </p:cNvPr>
          <p:cNvGraphicFramePr>
            <a:graphicFrameLocks noGrp="1"/>
          </p:cNvGraphicFramePr>
          <p:nvPr userDrawn="1">
            <p:extLst>
              <p:ext uri="{D42A27DB-BD31-4B8C-83A1-F6EECF244321}">
                <p14:modId xmlns:p14="http://schemas.microsoft.com/office/powerpoint/2010/main" val="1496294303"/>
              </p:ext>
            </p:extLst>
          </p:nvPr>
        </p:nvGraphicFramePr>
        <p:xfrm>
          <a:off x="627062" y="486100"/>
          <a:ext cx="10929939" cy="5737221"/>
        </p:xfrm>
        <a:graphic>
          <a:graphicData uri="http://schemas.openxmlformats.org/drawingml/2006/table">
            <a:tbl>
              <a:tblPr firstRow="1" bandRow="1">
                <a:tableStyleId>{2D5ABB26-0587-4C30-8999-92F81FD0307C}</a:tableStyleId>
              </a:tblPr>
              <a:tblGrid>
                <a:gridCol w="901322">
                  <a:extLst>
                    <a:ext uri="{9D8B030D-6E8A-4147-A177-3AD203B41FA5}">
                      <a16:colId xmlns:a16="http://schemas.microsoft.com/office/drawing/2014/main" val="20000"/>
                    </a:ext>
                  </a:extLst>
                </a:gridCol>
                <a:gridCol w="917401">
                  <a:extLst>
                    <a:ext uri="{9D8B030D-6E8A-4147-A177-3AD203B41FA5}">
                      <a16:colId xmlns:a16="http://schemas.microsoft.com/office/drawing/2014/main" val="20003"/>
                    </a:ext>
                  </a:extLst>
                </a:gridCol>
                <a:gridCol w="902601">
                  <a:extLst>
                    <a:ext uri="{9D8B030D-6E8A-4147-A177-3AD203B41FA5}">
                      <a16:colId xmlns:a16="http://schemas.microsoft.com/office/drawing/2014/main" val="20004"/>
                    </a:ext>
                  </a:extLst>
                </a:gridCol>
                <a:gridCol w="902601">
                  <a:extLst>
                    <a:ext uri="{9D8B030D-6E8A-4147-A177-3AD203B41FA5}">
                      <a16:colId xmlns:a16="http://schemas.microsoft.com/office/drawing/2014/main" val="20005"/>
                    </a:ext>
                  </a:extLst>
                </a:gridCol>
                <a:gridCol w="902601">
                  <a:extLst>
                    <a:ext uri="{9D8B030D-6E8A-4147-A177-3AD203B41FA5}">
                      <a16:colId xmlns:a16="http://schemas.microsoft.com/office/drawing/2014/main" val="20006"/>
                    </a:ext>
                  </a:extLst>
                </a:gridCol>
                <a:gridCol w="917401">
                  <a:extLst>
                    <a:ext uri="{9D8B030D-6E8A-4147-A177-3AD203B41FA5}">
                      <a16:colId xmlns:a16="http://schemas.microsoft.com/office/drawing/2014/main" val="20007"/>
                    </a:ext>
                  </a:extLst>
                </a:gridCol>
                <a:gridCol w="943407">
                  <a:extLst>
                    <a:ext uri="{9D8B030D-6E8A-4147-A177-3AD203B41FA5}">
                      <a16:colId xmlns:a16="http://schemas.microsoft.com/office/drawing/2014/main" val="20008"/>
                    </a:ext>
                  </a:extLst>
                </a:gridCol>
                <a:gridCol w="902601">
                  <a:extLst>
                    <a:ext uri="{9D8B030D-6E8A-4147-A177-3AD203B41FA5}">
                      <a16:colId xmlns:a16="http://schemas.microsoft.com/office/drawing/2014/main" val="20009"/>
                    </a:ext>
                  </a:extLst>
                </a:gridCol>
                <a:gridCol w="902601">
                  <a:extLst>
                    <a:ext uri="{9D8B030D-6E8A-4147-A177-3AD203B41FA5}">
                      <a16:colId xmlns:a16="http://schemas.microsoft.com/office/drawing/2014/main" val="20010"/>
                    </a:ext>
                  </a:extLst>
                </a:gridCol>
                <a:gridCol w="917401">
                  <a:extLst>
                    <a:ext uri="{9D8B030D-6E8A-4147-A177-3AD203B41FA5}">
                      <a16:colId xmlns:a16="http://schemas.microsoft.com/office/drawing/2014/main" val="20011"/>
                    </a:ext>
                  </a:extLst>
                </a:gridCol>
                <a:gridCol w="902601">
                  <a:extLst>
                    <a:ext uri="{9D8B030D-6E8A-4147-A177-3AD203B41FA5}">
                      <a16:colId xmlns:a16="http://schemas.microsoft.com/office/drawing/2014/main" val="20012"/>
                    </a:ext>
                  </a:extLst>
                </a:gridCol>
                <a:gridCol w="917401">
                  <a:extLst>
                    <a:ext uri="{9D8B030D-6E8A-4147-A177-3AD203B41FA5}">
                      <a16:colId xmlns:a16="http://schemas.microsoft.com/office/drawing/2014/main" val="20013"/>
                    </a:ext>
                  </a:extLst>
                </a:gridCol>
              </a:tblGrid>
              <a:tr h="283520">
                <a:tc gridSpan="9">
                  <a:txBody>
                    <a:bodyPr/>
                    <a:lstStyle/>
                    <a:p>
                      <a:pPr algn="ctr"/>
                      <a:r>
                        <a:rPr lang="en-US" sz="1000" b="1" i="0" cap="none" baseline="0">
                          <a:solidFill>
                            <a:schemeClr val="bg1"/>
                          </a:solidFill>
                          <a:latin typeface="Calibri" panose="020F0502020204030204" pitchFamily="34" charset="0"/>
                          <a:ea typeface="Calibri Regular" charset="0"/>
                          <a:cs typeface="Calibri" panose="020F0502020204030204" pitchFamily="34" charset="0"/>
                        </a:rPr>
                        <a:t>2024</a:t>
                      </a:r>
                    </a:p>
                  </a:txBody>
                  <a:tcPr marL="0" marR="0" anchor="ctr">
                    <a:lnL>
                      <a:noFill/>
                    </a:lnL>
                    <a:lnR w="127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2"/>
                    </a:solidFill>
                  </a:tcPr>
                </a:tc>
                <a:tc hMerge="1">
                  <a:txBody>
                    <a:bodyPr/>
                    <a:lstStyle/>
                    <a:p>
                      <a:endParaRPr lang="en-US"/>
                    </a:p>
                  </a:txBody>
                  <a:tcPr/>
                </a:tc>
                <a:tc hMerge="1">
                  <a:txBody>
                    <a:bodyPr/>
                    <a:lstStyle/>
                    <a:p>
                      <a:pPr algn="ctr"/>
                      <a:r>
                        <a:rPr lang="en-US" sz="800" b="0" i="0" cap="none" baseline="0">
                          <a:solidFill>
                            <a:schemeClr val="bg1"/>
                          </a:solidFill>
                          <a:latin typeface="+mn-lt"/>
                          <a:ea typeface="Calibri Regular" charset="0"/>
                          <a:cs typeface="Calibri Regular" charset="0"/>
                        </a:rPr>
                        <a:t>MONTH 2</a:t>
                      </a:r>
                    </a:p>
                  </a:txBody>
                  <a:tcPr marL="0" marR="0" anchor="ctr">
                    <a:lnL w="12700" cap="flat" cmpd="sng" algn="ctr">
                      <a:solidFill>
                        <a:srgbClr val="FBFAFA"/>
                      </a:solidFill>
                      <a:prstDash val="solid"/>
                      <a:round/>
                      <a:headEnd type="none" w="med" len="med"/>
                      <a:tailEnd type="none" w="med" len="med"/>
                    </a:lnL>
                    <a:lnR w="12700" cap="flat" cmpd="sng" algn="ctr">
                      <a:solidFill>
                        <a:srgbClr val="FBFAFA"/>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solidFill>
                      <a:schemeClr val="accent1"/>
                    </a:solidFill>
                  </a:tcPr>
                </a:tc>
                <a:tc hMerge="1">
                  <a:txBody>
                    <a:bodyPr/>
                    <a:lstStyle/>
                    <a:p>
                      <a:pPr algn="ctr"/>
                      <a:r>
                        <a:rPr lang="en-US" sz="1000" b="1" i="0" cap="none" baseline="0">
                          <a:solidFill>
                            <a:schemeClr val="bg1"/>
                          </a:solidFill>
                          <a:latin typeface="Calibri" panose="020F0502020204030204" pitchFamily="34" charset="0"/>
                          <a:cs typeface="Calibri" panose="020F0502020204030204" pitchFamily="34" charset="0"/>
                        </a:rPr>
                        <a:t>2025</a:t>
                      </a:r>
                      <a:endParaRPr lang="en-US"/>
                    </a:p>
                  </a:txBody>
                  <a:tcPr marL="0" marR="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2"/>
                    </a:solidFill>
                  </a:tcPr>
                </a:tc>
                <a:tc hMerge="1">
                  <a:txBody>
                    <a:bodyPr/>
                    <a:lstStyle/>
                    <a:p>
                      <a:endParaRPr lang="en-US"/>
                    </a:p>
                  </a:txBody>
                  <a:tcPr/>
                </a:tc>
                <a:tc hMerge="1">
                  <a:txBody>
                    <a:bodyPr/>
                    <a:lstStyle/>
                    <a:p>
                      <a:endParaRPr lang="en-US"/>
                    </a:p>
                  </a:txBody>
                  <a:tcPr/>
                </a:tc>
                <a:tc hMerge="1">
                  <a:txBody>
                    <a:bodyPr/>
                    <a:lstStyle/>
                    <a:p>
                      <a:pPr algn="ctr"/>
                      <a:r>
                        <a:rPr lang="en-US" sz="800" b="0" i="0" cap="none" baseline="0">
                          <a:solidFill>
                            <a:schemeClr val="bg1"/>
                          </a:solidFill>
                          <a:latin typeface="+mn-lt"/>
                          <a:ea typeface="Calibri Regular" charset="0"/>
                          <a:cs typeface="Calibri Regular" charset="0"/>
                        </a:rPr>
                        <a:t>MONTH 3</a:t>
                      </a:r>
                    </a:p>
                  </a:txBody>
                  <a:tcPr marL="0" marR="0" anchor="ctr">
                    <a:lnL w="12700" cap="flat" cmpd="sng" algn="ctr">
                      <a:solidFill>
                        <a:srgbClr val="FBFAFA"/>
                      </a:solidFill>
                      <a:prstDash val="solid"/>
                      <a:round/>
                      <a:headEnd type="none" w="med" len="med"/>
                      <a:tailEnd type="none" w="med" len="med"/>
                    </a:lnL>
                    <a:lnR w="12700" cap="flat" cmpd="sng" algn="ctr">
                      <a:solidFill>
                        <a:srgbClr val="FBFAFA"/>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solidFill>
                      <a:schemeClr val="accent1"/>
                    </a:solidFill>
                  </a:tcPr>
                </a:tc>
                <a:tc hMerge="1">
                  <a:txBody>
                    <a:bodyPr/>
                    <a:lstStyle/>
                    <a:p>
                      <a:endParaRPr lang="en-US"/>
                    </a:p>
                  </a:txBody>
                  <a:tcPr>
                    <a:lnL w="12700" cap="flat" cmpd="sng" algn="ctr">
                      <a:solidFill>
                        <a:schemeClr val="bg1"/>
                      </a:solidFill>
                      <a:prstDash val="solid"/>
                      <a:round/>
                      <a:headEnd type="none" w="med" len="med"/>
                      <a:tailEnd type="none" w="med" len="med"/>
                    </a:lnL>
                  </a:tcPr>
                </a:tc>
                <a:tc hMerge="1">
                  <a:txBody>
                    <a:bodyPr/>
                    <a:lstStyle/>
                    <a:p>
                      <a:endParaRPr lang="en-US"/>
                    </a:p>
                  </a:txBody>
                  <a:tcPr/>
                </a:tc>
                <a:tc gridSpan="3">
                  <a:txBody>
                    <a:bodyPr/>
                    <a:lstStyle/>
                    <a:p>
                      <a:pPr algn="ctr"/>
                      <a:r>
                        <a:rPr lang="en-US" sz="1000" b="1" i="0" cap="none" baseline="0">
                          <a:solidFill>
                            <a:schemeClr val="bg1"/>
                          </a:solidFill>
                          <a:latin typeface="Calibri" panose="020F0502020204030204" pitchFamily="34" charset="0"/>
                          <a:ea typeface="Calibri Regular" charset="0"/>
                          <a:cs typeface="Calibri" panose="020F0502020204030204" pitchFamily="34" charset="0"/>
                        </a:rPr>
                        <a:t>2025</a:t>
                      </a:r>
                      <a:endParaRPr lang="en-US"/>
                    </a:p>
                  </a:txBody>
                  <a:tcPr marL="0" marR="0" anchor="ctr">
                    <a:lnL w="12700" cap="flat" cmpd="sng" algn="ctr">
                      <a:solidFill>
                        <a:schemeClr val="bg1"/>
                      </a:solidFill>
                      <a:prstDash val="solid"/>
                      <a:round/>
                      <a:headEnd type="none" w="med" len="med"/>
                      <a:tailEnd type="none" w="med" len="med"/>
                    </a:lnL>
                    <a:lnT w="635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2"/>
                    </a:solidFill>
                  </a:tcPr>
                </a:tc>
                <a:tc hMerge="1">
                  <a:txBody>
                    <a:bodyPr/>
                    <a:lstStyle/>
                    <a:p>
                      <a:pPr algn="ctr"/>
                      <a:endParaRPr lang="en-US" sz="1000" b="0" i="0" cap="none" baseline="0">
                        <a:solidFill>
                          <a:schemeClr val="bg1"/>
                        </a:solidFill>
                        <a:latin typeface="+mn-lt"/>
                        <a:ea typeface="Calibri Regular" charset="0"/>
                        <a:cs typeface="Calibri Regular" charset="0"/>
                      </a:endParaRPr>
                    </a:p>
                  </a:txBody>
                  <a:tcPr marL="0" marR="0" anchor="ctr">
                    <a:lnL w="12700" cap="flat" cmpd="sng" algn="ctr">
                      <a:solidFill>
                        <a:srgbClr val="FBFAFA"/>
                      </a:solidFill>
                      <a:prstDash val="solid"/>
                      <a:round/>
                      <a:headEnd type="none" w="med" len="med"/>
                      <a:tailEnd type="none" w="med" len="med"/>
                    </a:lnL>
                    <a:lnT w="635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2"/>
                    </a:solidFill>
                  </a:tcPr>
                </a:tc>
                <a:tc hMerge="1">
                  <a:txBody>
                    <a:bodyPr/>
                    <a:lstStyle/>
                    <a:p>
                      <a:endParaRPr lang="en-US"/>
                    </a:p>
                  </a:txBody>
                  <a:tcPr/>
                </a:tc>
                <a:extLst>
                  <a:ext uri="{0D108BD9-81ED-4DB2-BD59-A6C34878D82A}">
                    <a16:rowId xmlns:a16="http://schemas.microsoft.com/office/drawing/2014/main" val="10000"/>
                  </a:ext>
                </a:extLst>
              </a:tr>
              <a:tr h="297837">
                <a:tc>
                  <a:txBody>
                    <a:bodyPr/>
                    <a:lstStyle/>
                    <a:p>
                      <a:pPr algn="ctr"/>
                      <a:r>
                        <a:rPr lang="en-US" sz="1000" b="0" i="0" cap="all" baseline="0">
                          <a:solidFill>
                            <a:schemeClr val="tx1"/>
                          </a:solidFill>
                          <a:latin typeface="+mn-lt"/>
                          <a:ea typeface="Calibri Regular" charset="0"/>
                          <a:cs typeface="Calibri Regular" charset="0"/>
                        </a:rPr>
                        <a:t>apr</a:t>
                      </a: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12700" cap="flat" cmpd="sng" algn="ctr">
                      <a:no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0" b="0" i="0" cap="all" baseline="0">
                          <a:solidFill>
                            <a:schemeClr val="tx1"/>
                          </a:solidFill>
                          <a:latin typeface="+mn-lt"/>
                          <a:ea typeface="Calibri Regular" charset="0"/>
                          <a:cs typeface="Calibri Regular" charset="0"/>
                        </a:rPr>
                        <a:t>may</a:t>
                      </a: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0" b="0" i="0" cap="all" baseline="0">
                          <a:solidFill>
                            <a:schemeClr val="tx1"/>
                          </a:solidFill>
                          <a:latin typeface="+mn-lt"/>
                          <a:ea typeface="Calibri Regular" charset="0"/>
                          <a:cs typeface="Calibri Regular" charset="0"/>
                        </a:rPr>
                        <a:t>jun</a:t>
                      </a: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accent1"/>
                      </a:solidFill>
                      <a:prstDash val="dash"/>
                      <a:round/>
                      <a:headEnd type="none" w="med" len="med"/>
                      <a:tailEnd type="none" w="med" len="med"/>
                    </a:lnR>
                    <a:lnT w="12700" cap="flat" cmpd="sng" algn="ctr">
                      <a:no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0" b="0" i="0" cap="all" baseline="0">
                          <a:solidFill>
                            <a:schemeClr val="tx1"/>
                          </a:solidFill>
                          <a:latin typeface="+mn-lt"/>
                          <a:ea typeface="Calibri Regular" charset="0"/>
                          <a:cs typeface="Calibri Regular" charset="0"/>
                        </a:rPr>
                        <a:t>jul</a:t>
                      </a:r>
                    </a:p>
                  </a:txBody>
                  <a:tcPr marL="0" marR="0" anchor="ctr" anchorCtr="1">
                    <a:lnL w="12700" cap="flat" cmpd="sng" algn="ctr">
                      <a:solidFill>
                        <a:schemeClr val="accent1"/>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12700" cap="flat" cmpd="sng" algn="ctr">
                      <a:no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n-US" sz="1000" b="0" i="0" cap="all" baseline="0">
                          <a:solidFill>
                            <a:schemeClr val="tx1"/>
                          </a:solidFill>
                          <a:latin typeface="+mn-lt"/>
                          <a:ea typeface="Calibri Regular" charset="0"/>
                          <a:cs typeface="Calibri Regular" charset="0"/>
                        </a:rPr>
                        <a:t>aug</a:t>
                      </a: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12700" cap="flat" cmpd="sng" algn="ctr">
                      <a:no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n-US" sz="1000" b="0" i="0" cap="all" baseline="0">
                          <a:solidFill>
                            <a:schemeClr val="tx1"/>
                          </a:solidFill>
                          <a:latin typeface="+mn-lt"/>
                          <a:ea typeface="Calibri Regular" charset="0"/>
                          <a:cs typeface="Calibri Regular" charset="0"/>
                        </a:rPr>
                        <a:t>sep</a:t>
                      </a: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accent1"/>
                      </a:solidFill>
                      <a:prstDash val="dash"/>
                      <a:round/>
                      <a:headEnd type="none" w="med" len="med"/>
                      <a:tailEnd type="none" w="med" len="med"/>
                    </a:lnR>
                    <a:lnT w="12700" cap="flat" cmpd="sng" algn="ctr">
                      <a:no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n-US" sz="1000" b="0" i="0" cap="all" baseline="0">
                          <a:solidFill>
                            <a:schemeClr val="tx1"/>
                          </a:solidFill>
                          <a:latin typeface="+mn-lt"/>
                          <a:ea typeface="Calibri Regular" charset="0"/>
                          <a:cs typeface="Calibri Regular" charset="0"/>
                        </a:rPr>
                        <a:t>oct</a:t>
                      </a:r>
                    </a:p>
                  </a:txBody>
                  <a:tcPr marL="0" marR="0" anchor="ctr" anchorCtr="1">
                    <a:lnL w="12700" cap="flat" cmpd="sng" algn="ctr">
                      <a:solidFill>
                        <a:schemeClr val="accent1"/>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12700" cap="flat" cmpd="sng" algn="ctr">
                      <a:no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0" b="0" i="0" cap="all" baseline="0">
                          <a:solidFill>
                            <a:schemeClr val="tx1"/>
                          </a:solidFill>
                          <a:latin typeface="+mn-lt"/>
                          <a:ea typeface="Calibri Regular" charset="0"/>
                          <a:cs typeface="Calibri Regular" charset="0"/>
                        </a:rPr>
                        <a:t>nov</a:t>
                      </a: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0" b="0" i="0" cap="all" baseline="0">
                          <a:solidFill>
                            <a:schemeClr val="tx1"/>
                          </a:solidFill>
                          <a:latin typeface="+mn-lt"/>
                          <a:ea typeface="Calibri Regular" charset="0"/>
                          <a:cs typeface="Calibri Regular" charset="0"/>
                        </a:rPr>
                        <a:t>dec</a:t>
                      </a: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12700" cap="flat" cmpd="sng" algn="ctr">
                      <a:no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0" b="0" i="0" cap="all" baseline="0">
                          <a:solidFill>
                            <a:schemeClr val="tx1"/>
                          </a:solidFill>
                          <a:latin typeface="+mn-lt"/>
                          <a:ea typeface="Calibri Regular" charset="0"/>
                          <a:cs typeface="Calibri Regular" charset="0"/>
                        </a:rPr>
                        <a:t>jan</a:t>
                      </a: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12700" cap="flat" cmpd="sng" algn="ctr">
                      <a:no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0" b="0" i="0" cap="all" baseline="0">
                          <a:solidFill>
                            <a:schemeClr val="tx1"/>
                          </a:solidFill>
                          <a:latin typeface="+mn-lt"/>
                          <a:ea typeface="Calibri Regular" charset="0"/>
                          <a:cs typeface="Calibri Regular" charset="0"/>
                        </a:rPr>
                        <a:t>feb</a:t>
                      </a: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12700" cap="flat" cmpd="sng" algn="ctr">
                      <a:no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0" b="0" i="0" cap="all" baseline="0">
                          <a:solidFill>
                            <a:schemeClr val="tx1"/>
                          </a:solidFill>
                          <a:latin typeface="+mn-lt"/>
                          <a:ea typeface="Calibri Regular" charset="0"/>
                          <a:cs typeface="Calibri Regular" charset="0"/>
                        </a:rPr>
                        <a:t>mar</a:t>
                      </a: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12700" cap="flat" cmpd="sng" algn="ctr">
                      <a:no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297837">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solidFill>
                        <a:schemeClr val="tx2"/>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solidFill>
                        <a:schemeClr val="tx2"/>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accent1"/>
                      </a:solidFill>
                      <a:prstDash val="dash"/>
                      <a:round/>
                      <a:headEnd type="none" w="med" len="med"/>
                      <a:tailEnd type="none" w="med" len="med"/>
                    </a:lnR>
                    <a:lnT w="9525" cap="flat" cmpd="sng" algn="ctr">
                      <a:solidFill>
                        <a:schemeClr val="tx2"/>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accent1"/>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solidFill>
                        <a:schemeClr val="tx2"/>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50000"/>
                      </a:scheme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solidFill>
                        <a:schemeClr val="tx2"/>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50000"/>
                      </a:scheme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accent1"/>
                      </a:solidFill>
                      <a:prstDash val="dash"/>
                      <a:round/>
                      <a:headEnd type="none" w="med" len="med"/>
                      <a:tailEnd type="none" w="med" len="med"/>
                    </a:lnR>
                    <a:lnT w="9525" cap="flat" cmpd="sng" algn="ctr">
                      <a:solidFill>
                        <a:schemeClr val="tx2"/>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50000"/>
                      </a:scheme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accent1"/>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solidFill>
                        <a:schemeClr val="tx2"/>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solidFill>
                        <a:schemeClr val="tx2"/>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solidFill>
                        <a:schemeClr val="tx2"/>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solidFill>
                        <a:schemeClr val="tx2"/>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solidFill>
                        <a:schemeClr val="tx2"/>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solidFill>
                        <a:schemeClr val="tx2"/>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13612253"/>
                  </a:ext>
                </a:extLst>
              </a:tr>
              <a:tr h="297837">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accent1"/>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accent1"/>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50000"/>
                      </a:scheme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50000"/>
                      </a:scheme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accent1"/>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50000"/>
                      </a:scheme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accent1"/>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440757"/>
                  </a:ext>
                </a:extLst>
              </a:tr>
              <a:tr h="297837">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accent1"/>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accent1"/>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50000"/>
                      </a:scheme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50000"/>
                      </a:scheme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accent1"/>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50000"/>
                      </a:scheme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accent1"/>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86367455"/>
                  </a:ext>
                </a:extLst>
              </a:tr>
              <a:tr h="297837">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accent1"/>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accent1"/>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50000"/>
                      </a:scheme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50000"/>
                      </a:scheme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accent1"/>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50000"/>
                      </a:scheme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accent1"/>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13772670"/>
                  </a:ext>
                </a:extLst>
              </a:tr>
              <a:tr h="297837">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accent1"/>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accent1"/>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50000"/>
                      </a:scheme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50000"/>
                      </a:scheme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accent1"/>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50000"/>
                      </a:scheme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accent1"/>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69221744"/>
                  </a:ext>
                </a:extLst>
              </a:tr>
              <a:tr h="297837">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accent1"/>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accent1"/>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50000"/>
                      </a:scheme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50000"/>
                      </a:scheme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accent1"/>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50000"/>
                      </a:scheme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accent1"/>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46581632"/>
                  </a:ext>
                </a:extLst>
              </a:tr>
              <a:tr h="1059957">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accent1"/>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accent1"/>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50000"/>
                      </a:scheme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50000"/>
                      </a:scheme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accent1"/>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50000"/>
                      </a:scheme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accent1"/>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88494759"/>
                  </a:ext>
                </a:extLst>
              </a:tr>
              <a:tr h="297837">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accent1"/>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accent1"/>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50000"/>
                      </a:scheme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50000"/>
                      </a:scheme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accent1"/>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50000"/>
                      </a:scheme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accent1"/>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43602870"/>
                  </a:ext>
                </a:extLst>
              </a:tr>
              <a:tr h="297837">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accent1"/>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accent1"/>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50000"/>
                      </a:scheme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50000"/>
                      </a:scheme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accent1"/>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50000"/>
                      </a:scheme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accent1"/>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26641525"/>
                  </a:ext>
                </a:extLst>
              </a:tr>
              <a:tr h="297837">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accent1"/>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accent1"/>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50000"/>
                      </a:scheme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50000"/>
                      </a:scheme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accent1"/>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50000"/>
                      </a:scheme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accent1"/>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2442696"/>
                  </a:ext>
                </a:extLst>
              </a:tr>
              <a:tr h="297837">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accent1"/>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accent1"/>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50000"/>
                      </a:scheme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50000"/>
                      </a:scheme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accent1"/>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50000"/>
                      </a:scheme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accent1"/>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54809994"/>
                  </a:ext>
                </a:extLst>
              </a:tr>
              <a:tr h="297837">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accent1"/>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accent1"/>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50000"/>
                      </a:scheme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50000"/>
                      </a:scheme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accent1"/>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50000"/>
                      </a:scheme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accent1"/>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76409494"/>
                  </a:ext>
                </a:extLst>
              </a:tr>
              <a:tr h="297837">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12700" cap="flat" cmpd="sng" algn="ctr">
                      <a:noFill/>
                      <a:prstDash val="dash"/>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12700" cap="flat" cmpd="sng" algn="ctr">
                      <a:noFill/>
                      <a:prstDash val="dash"/>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accent1"/>
                      </a:solidFill>
                      <a:prstDash val="dash"/>
                      <a:round/>
                      <a:headEnd type="none" w="med" len="med"/>
                      <a:tailEnd type="none" w="med" len="med"/>
                    </a:lnR>
                    <a:lnT w="9525" cap="flat" cmpd="sng" algn="ctr">
                      <a:noFill/>
                      <a:prstDash val="solid"/>
                      <a:round/>
                      <a:headEnd type="none" w="med" len="med"/>
                      <a:tailEnd type="none" w="med" len="med"/>
                    </a:lnT>
                    <a:lnB w="12700" cap="flat" cmpd="sng" algn="ctr">
                      <a:noFill/>
                      <a:prstDash val="dash"/>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accent1"/>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12700" cap="flat" cmpd="sng" algn="ctr">
                      <a:noFill/>
                      <a:prstDash val="dash"/>
                      <a:round/>
                      <a:headEnd type="none" w="med" len="med"/>
                      <a:tailEnd type="none" w="med" len="med"/>
                    </a:lnB>
                    <a:lnTlToBr w="12700" cmpd="sng">
                      <a:noFill/>
                      <a:prstDash val="solid"/>
                    </a:lnTlToBr>
                    <a:lnBlToTr w="12700" cmpd="sng">
                      <a:noFill/>
                      <a:prstDash val="solid"/>
                    </a:lnBlToTr>
                    <a:solidFill>
                      <a:schemeClr val="accent1">
                        <a:lumMod val="20000"/>
                        <a:lumOff val="80000"/>
                        <a:alpha val="50000"/>
                      </a:scheme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12700" cap="flat" cmpd="sng" algn="ctr">
                      <a:noFill/>
                      <a:prstDash val="dash"/>
                      <a:round/>
                      <a:headEnd type="none" w="med" len="med"/>
                      <a:tailEnd type="none" w="med" len="med"/>
                    </a:lnB>
                    <a:lnTlToBr w="12700" cmpd="sng">
                      <a:noFill/>
                      <a:prstDash val="solid"/>
                    </a:lnTlToBr>
                    <a:lnBlToTr w="12700" cmpd="sng">
                      <a:noFill/>
                      <a:prstDash val="solid"/>
                    </a:lnBlToTr>
                    <a:solidFill>
                      <a:schemeClr val="accent1">
                        <a:lumMod val="20000"/>
                        <a:lumOff val="80000"/>
                        <a:alpha val="50000"/>
                      </a:scheme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accent1"/>
                      </a:solidFill>
                      <a:prstDash val="dash"/>
                      <a:round/>
                      <a:headEnd type="none" w="med" len="med"/>
                      <a:tailEnd type="none" w="med" len="med"/>
                    </a:lnR>
                    <a:lnT w="9525" cap="flat" cmpd="sng" algn="ctr">
                      <a:noFill/>
                      <a:prstDash val="solid"/>
                      <a:round/>
                      <a:headEnd type="none" w="med" len="med"/>
                      <a:tailEnd type="none" w="med" len="med"/>
                    </a:lnT>
                    <a:lnB w="12700" cap="flat" cmpd="sng" algn="ctr">
                      <a:noFill/>
                      <a:prstDash val="dash"/>
                      <a:round/>
                      <a:headEnd type="none" w="med" len="med"/>
                      <a:tailEnd type="none" w="med" len="med"/>
                    </a:lnB>
                    <a:lnTlToBr w="12700" cmpd="sng">
                      <a:noFill/>
                      <a:prstDash val="solid"/>
                    </a:lnTlToBr>
                    <a:lnBlToTr w="12700" cmpd="sng">
                      <a:noFill/>
                      <a:prstDash val="solid"/>
                    </a:lnBlToTr>
                    <a:solidFill>
                      <a:schemeClr val="accent1">
                        <a:lumMod val="20000"/>
                        <a:lumOff val="80000"/>
                        <a:alpha val="50000"/>
                      </a:scheme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accent1"/>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12700" cap="flat" cmpd="sng" algn="ctr">
                      <a:noFill/>
                      <a:prstDash val="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12700" cap="flat" cmpd="sng" algn="ctr">
                      <a:noFill/>
                      <a:prstDash val="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12700" cap="flat" cmpd="sng" algn="ctr">
                      <a:noFill/>
                      <a:prstDash val="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12700" cap="flat" cmpd="sng" algn="ctr">
                      <a:noFill/>
                      <a:prstDash val="dash"/>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12700" cap="flat" cmpd="sng" algn="ctr">
                      <a:noFill/>
                      <a:prstDash val="dash"/>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12700" cap="flat" cmpd="sng" algn="ctr">
                      <a:noFill/>
                      <a:prstDash val="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57177488"/>
                  </a:ext>
                </a:extLst>
              </a:tr>
              <a:tr h="521863">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12700" cap="flat" cmpd="sng" algn="ctr">
                      <a:noFill/>
                      <a:prstDash val="dash"/>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12700" cap="flat" cmpd="sng" algn="ctr">
                      <a:noFill/>
                      <a:prstDash val="dash"/>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accent1"/>
                      </a:solidFill>
                      <a:prstDash val="dash"/>
                      <a:round/>
                      <a:headEnd type="none" w="med" len="med"/>
                      <a:tailEnd type="none" w="med" len="med"/>
                    </a:lnR>
                    <a:lnT w="12700" cap="flat" cmpd="sng" algn="ctr">
                      <a:noFill/>
                      <a:prstDash val="dash"/>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accent1"/>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12700" cap="flat" cmpd="sng" algn="ctr">
                      <a:noFill/>
                      <a:prstDash val="dash"/>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50000"/>
                      </a:scheme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12700" cap="flat" cmpd="sng" algn="ctr">
                      <a:noFill/>
                      <a:prstDash val="dash"/>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50000"/>
                      </a:scheme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accent1"/>
                      </a:solidFill>
                      <a:prstDash val="dash"/>
                      <a:round/>
                      <a:headEnd type="none" w="med" len="med"/>
                      <a:tailEnd type="none" w="med" len="med"/>
                    </a:lnR>
                    <a:lnT w="12700" cap="flat" cmpd="sng" algn="ctr">
                      <a:noFill/>
                      <a:prstDash val="dash"/>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50000"/>
                      </a:scheme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accent1"/>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12700" cap="flat" cmpd="sng" algn="ctr">
                      <a:noFill/>
                      <a:prstDash val="dash"/>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12700" cap="flat" cmpd="sng" algn="ctr">
                      <a:noFill/>
                      <a:prstDash val="dash"/>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12700" cap="flat" cmpd="sng" algn="ctr">
                      <a:noFill/>
                      <a:prstDash val="dash"/>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12700" cap="flat" cmpd="sng" algn="ctr">
                      <a:noFill/>
                      <a:prstDash val="dash"/>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12700" cap="flat" cmpd="sng" algn="ctr">
                      <a:noFill/>
                      <a:prstDash val="dash"/>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12700" cap="flat" cmpd="sng" algn="ctr">
                      <a:noFill/>
                      <a:prstDash val="dash"/>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78055489"/>
                  </a:ext>
                </a:extLst>
              </a:tr>
            </a:tbl>
          </a:graphicData>
        </a:graphic>
      </p:graphicFrame>
    </p:spTree>
    <p:extLst>
      <p:ext uri="{BB962C8B-B14F-4D97-AF65-F5344CB8AC3E}">
        <p14:creationId xmlns:p14="http://schemas.microsoft.com/office/powerpoint/2010/main" val="2354547512"/>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Releases_2024_Q4">
    <p:bg>
      <p:bgPr>
        <a:solidFill>
          <a:schemeClr val="bg1"/>
        </a:solidFill>
        <a:effectLst/>
      </p:bgPr>
    </p:bg>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B80B3F2C-040E-C27C-2D10-BBB48B882D8E}"/>
              </a:ext>
            </a:extLst>
          </p:cNvPr>
          <p:cNvGraphicFramePr>
            <a:graphicFrameLocks noGrp="1"/>
          </p:cNvGraphicFramePr>
          <p:nvPr userDrawn="1">
            <p:extLst>
              <p:ext uri="{D42A27DB-BD31-4B8C-83A1-F6EECF244321}">
                <p14:modId xmlns:p14="http://schemas.microsoft.com/office/powerpoint/2010/main" val="101446330"/>
              </p:ext>
            </p:extLst>
          </p:nvPr>
        </p:nvGraphicFramePr>
        <p:xfrm>
          <a:off x="627063" y="486158"/>
          <a:ext cx="10929935" cy="5737221"/>
        </p:xfrm>
        <a:graphic>
          <a:graphicData uri="http://schemas.openxmlformats.org/drawingml/2006/table">
            <a:tbl>
              <a:tblPr firstRow="1" bandRow="1">
                <a:tableStyleId>{2D5ABB26-0587-4C30-8999-92F81FD0307C}</a:tableStyleId>
              </a:tblPr>
              <a:tblGrid>
                <a:gridCol w="901973">
                  <a:extLst>
                    <a:ext uri="{9D8B030D-6E8A-4147-A177-3AD203B41FA5}">
                      <a16:colId xmlns:a16="http://schemas.microsoft.com/office/drawing/2014/main" val="20000"/>
                    </a:ext>
                  </a:extLst>
                </a:gridCol>
                <a:gridCol w="918063">
                  <a:extLst>
                    <a:ext uri="{9D8B030D-6E8A-4147-A177-3AD203B41FA5}">
                      <a16:colId xmlns:a16="http://schemas.microsoft.com/office/drawing/2014/main" val="20003"/>
                    </a:ext>
                  </a:extLst>
                </a:gridCol>
                <a:gridCol w="903252">
                  <a:extLst>
                    <a:ext uri="{9D8B030D-6E8A-4147-A177-3AD203B41FA5}">
                      <a16:colId xmlns:a16="http://schemas.microsoft.com/office/drawing/2014/main" val="20004"/>
                    </a:ext>
                  </a:extLst>
                </a:gridCol>
                <a:gridCol w="903252">
                  <a:extLst>
                    <a:ext uri="{9D8B030D-6E8A-4147-A177-3AD203B41FA5}">
                      <a16:colId xmlns:a16="http://schemas.microsoft.com/office/drawing/2014/main" val="20005"/>
                    </a:ext>
                  </a:extLst>
                </a:gridCol>
                <a:gridCol w="903252">
                  <a:extLst>
                    <a:ext uri="{9D8B030D-6E8A-4147-A177-3AD203B41FA5}">
                      <a16:colId xmlns:a16="http://schemas.microsoft.com/office/drawing/2014/main" val="20006"/>
                    </a:ext>
                  </a:extLst>
                </a:gridCol>
                <a:gridCol w="918063">
                  <a:extLst>
                    <a:ext uri="{9D8B030D-6E8A-4147-A177-3AD203B41FA5}">
                      <a16:colId xmlns:a16="http://schemas.microsoft.com/office/drawing/2014/main" val="20007"/>
                    </a:ext>
                  </a:extLst>
                </a:gridCol>
                <a:gridCol w="26180">
                  <a:extLst>
                    <a:ext uri="{9D8B030D-6E8A-4147-A177-3AD203B41FA5}">
                      <a16:colId xmlns:a16="http://schemas.microsoft.com/office/drawing/2014/main" val="20008"/>
                    </a:ext>
                  </a:extLst>
                </a:gridCol>
                <a:gridCol w="910018">
                  <a:extLst>
                    <a:ext uri="{9D8B030D-6E8A-4147-A177-3AD203B41FA5}">
                      <a16:colId xmlns:a16="http://schemas.microsoft.com/office/drawing/2014/main" val="1815677614"/>
                    </a:ext>
                  </a:extLst>
                </a:gridCol>
                <a:gridCol w="903252">
                  <a:extLst>
                    <a:ext uri="{9D8B030D-6E8A-4147-A177-3AD203B41FA5}">
                      <a16:colId xmlns:a16="http://schemas.microsoft.com/office/drawing/2014/main" val="20009"/>
                    </a:ext>
                  </a:extLst>
                </a:gridCol>
                <a:gridCol w="903252">
                  <a:extLst>
                    <a:ext uri="{9D8B030D-6E8A-4147-A177-3AD203B41FA5}">
                      <a16:colId xmlns:a16="http://schemas.microsoft.com/office/drawing/2014/main" val="20010"/>
                    </a:ext>
                  </a:extLst>
                </a:gridCol>
                <a:gridCol w="918063">
                  <a:extLst>
                    <a:ext uri="{9D8B030D-6E8A-4147-A177-3AD203B41FA5}">
                      <a16:colId xmlns:a16="http://schemas.microsoft.com/office/drawing/2014/main" val="20011"/>
                    </a:ext>
                  </a:extLst>
                </a:gridCol>
                <a:gridCol w="903252">
                  <a:extLst>
                    <a:ext uri="{9D8B030D-6E8A-4147-A177-3AD203B41FA5}">
                      <a16:colId xmlns:a16="http://schemas.microsoft.com/office/drawing/2014/main" val="20012"/>
                    </a:ext>
                  </a:extLst>
                </a:gridCol>
                <a:gridCol w="918063">
                  <a:extLst>
                    <a:ext uri="{9D8B030D-6E8A-4147-A177-3AD203B41FA5}">
                      <a16:colId xmlns:a16="http://schemas.microsoft.com/office/drawing/2014/main" val="20013"/>
                    </a:ext>
                  </a:extLst>
                </a:gridCol>
              </a:tblGrid>
              <a:tr h="283520">
                <a:tc gridSpan="7">
                  <a:txBody>
                    <a:bodyPr/>
                    <a:lstStyle/>
                    <a:p>
                      <a:pPr algn="ctr"/>
                      <a:r>
                        <a:rPr lang="en-US" sz="1000" b="1" i="0" cap="none" baseline="0">
                          <a:solidFill>
                            <a:schemeClr val="bg1"/>
                          </a:solidFill>
                          <a:latin typeface="Calibri" panose="020F0502020204030204" pitchFamily="34" charset="0"/>
                          <a:ea typeface="Calibri Regular" charset="0"/>
                          <a:cs typeface="Calibri" panose="020F0502020204030204" pitchFamily="34" charset="0"/>
                        </a:rPr>
                        <a:t>2024</a:t>
                      </a:r>
                      <a:endParaRPr lang="en-US" sz="1000" b="1" i="0" cap="none" baseline="0">
                        <a:solidFill>
                          <a:schemeClr val="bg1"/>
                        </a:solidFill>
                        <a:latin typeface="Calibri" panose="020F0502020204030204" pitchFamily="34" charset="0"/>
                        <a:cs typeface="Calibri" panose="020F0502020204030204" pitchFamily="34" charset="0"/>
                      </a:endParaRPr>
                    </a:p>
                  </a:txBody>
                  <a:tcPr marL="0" marR="0" anchor="ctr">
                    <a:lnL>
                      <a:noFill/>
                    </a:lnL>
                    <a:lnR w="127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2"/>
                    </a:solidFill>
                  </a:tcPr>
                </a:tc>
                <a:tc hMerge="1">
                  <a:txBody>
                    <a:bodyPr/>
                    <a:lstStyle/>
                    <a:p>
                      <a:endParaRPr lang="en-US"/>
                    </a:p>
                  </a:txBody>
                  <a:tcPr/>
                </a:tc>
                <a:tc hMerge="1">
                  <a:txBody>
                    <a:bodyPr/>
                    <a:lstStyle/>
                    <a:p>
                      <a:pPr algn="ctr"/>
                      <a:r>
                        <a:rPr lang="en-US" sz="800" b="0" i="0" cap="none" baseline="0">
                          <a:solidFill>
                            <a:schemeClr val="bg1"/>
                          </a:solidFill>
                          <a:latin typeface="+mn-lt"/>
                          <a:ea typeface="Calibri Regular" charset="0"/>
                          <a:cs typeface="Calibri Regular" charset="0"/>
                        </a:rPr>
                        <a:t>MONTH 2</a:t>
                      </a:r>
                    </a:p>
                  </a:txBody>
                  <a:tcPr marL="0" marR="0" anchor="ctr">
                    <a:lnL w="12700" cap="flat" cmpd="sng" algn="ctr">
                      <a:solidFill>
                        <a:srgbClr val="FBFAFA"/>
                      </a:solidFill>
                      <a:prstDash val="solid"/>
                      <a:round/>
                      <a:headEnd type="none" w="med" len="med"/>
                      <a:tailEnd type="none" w="med" len="med"/>
                    </a:lnL>
                    <a:lnR w="12700" cap="flat" cmpd="sng" algn="ctr">
                      <a:solidFill>
                        <a:srgbClr val="FBFAFA"/>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solidFill>
                      <a:schemeClr val="accent1"/>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pPr algn="ctr"/>
                      <a:r>
                        <a:rPr lang="en-US" sz="800" b="0" i="0" cap="none" baseline="0">
                          <a:solidFill>
                            <a:schemeClr val="bg1"/>
                          </a:solidFill>
                          <a:latin typeface="+mn-lt"/>
                          <a:ea typeface="Calibri Regular" charset="0"/>
                          <a:cs typeface="Calibri Regular" charset="0"/>
                        </a:rPr>
                        <a:t>MONTH 3</a:t>
                      </a:r>
                    </a:p>
                  </a:txBody>
                  <a:tcPr marL="0" marR="0" anchor="ctr">
                    <a:lnL w="12700" cap="flat" cmpd="sng" algn="ctr">
                      <a:solidFill>
                        <a:srgbClr val="FBFAFA"/>
                      </a:solidFill>
                      <a:prstDash val="solid"/>
                      <a:round/>
                      <a:headEnd type="none" w="med" len="med"/>
                      <a:tailEnd type="none" w="med" len="med"/>
                    </a:lnL>
                    <a:lnR w="12700" cap="flat" cmpd="sng" algn="ctr">
                      <a:solidFill>
                        <a:srgbClr val="FBFAFA"/>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solidFill>
                      <a:schemeClr val="accent1"/>
                    </a:solidFill>
                  </a:tcPr>
                </a:tc>
                <a:tc gridSpan="6">
                  <a:txBody>
                    <a:bodyPr/>
                    <a:lstStyle/>
                    <a:p>
                      <a:pPr algn="ctr"/>
                      <a:r>
                        <a:rPr lang="en-US" sz="1000" b="1" i="0" cap="none" baseline="0">
                          <a:solidFill>
                            <a:schemeClr val="bg1"/>
                          </a:solidFill>
                          <a:latin typeface="Calibri" panose="020F0502020204030204" pitchFamily="34" charset="0"/>
                          <a:cs typeface="Calibri" panose="020F0502020204030204" pitchFamily="34" charset="0"/>
                        </a:rPr>
                        <a:t>2025</a:t>
                      </a:r>
                    </a:p>
                  </a:txBody>
                  <a:tcPr marL="0" marR="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2"/>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pPr algn="ctr"/>
                      <a:endParaRPr lang="en-US" sz="1000" b="0" i="0" cap="none" baseline="0">
                        <a:solidFill>
                          <a:schemeClr val="bg1"/>
                        </a:solidFill>
                        <a:latin typeface="+mn-lt"/>
                        <a:ea typeface="Calibri Regular" charset="0"/>
                        <a:cs typeface="Calibri Regular" charset="0"/>
                      </a:endParaRPr>
                    </a:p>
                  </a:txBody>
                  <a:tcPr marL="0" marR="0" anchor="ctr">
                    <a:lnL w="12700" cap="flat" cmpd="sng" algn="ctr">
                      <a:solidFill>
                        <a:srgbClr val="FBFAFA"/>
                      </a:solidFill>
                      <a:prstDash val="solid"/>
                      <a:round/>
                      <a:headEnd type="none" w="med" len="med"/>
                      <a:tailEnd type="none" w="med" len="med"/>
                    </a:lnL>
                    <a:lnT w="635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2"/>
                    </a:solidFill>
                  </a:tcPr>
                </a:tc>
                <a:tc hMerge="1">
                  <a:txBody>
                    <a:bodyPr/>
                    <a:lstStyle/>
                    <a:p>
                      <a:endParaRPr lang="en-US"/>
                    </a:p>
                  </a:txBody>
                  <a:tcPr/>
                </a:tc>
                <a:extLst>
                  <a:ext uri="{0D108BD9-81ED-4DB2-BD59-A6C34878D82A}">
                    <a16:rowId xmlns:a16="http://schemas.microsoft.com/office/drawing/2014/main" val="10000"/>
                  </a:ext>
                </a:extLst>
              </a:tr>
              <a:tr h="297837">
                <a:tc>
                  <a:txBody>
                    <a:bodyPr/>
                    <a:lstStyle/>
                    <a:p>
                      <a:pPr algn="ctr"/>
                      <a:r>
                        <a:rPr lang="en-US" sz="1000" b="0" i="0" cap="all" baseline="0">
                          <a:solidFill>
                            <a:schemeClr val="tx1"/>
                          </a:solidFill>
                          <a:latin typeface="+mn-lt"/>
                          <a:ea typeface="Calibri Regular" charset="0"/>
                          <a:cs typeface="Calibri Regular" charset="0"/>
                        </a:rPr>
                        <a:t>jul</a:t>
                      </a: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12700" cap="flat" cmpd="sng" algn="ctr">
                      <a:no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0" b="0" i="0" cap="all" baseline="0">
                          <a:solidFill>
                            <a:schemeClr val="tx1"/>
                          </a:solidFill>
                          <a:latin typeface="+mn-lt"/>
                          <a:ea typeface="Calibri Regular" charset="0"/>
                          <a:cs typeface="Calibri Regular" charset="0"/>
                        </a:rPr>
                        <a:t>aug</a:t>
                      </a: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0" b="0" i="0" cap="all" baseline="0">
                          <a:solidFill>
                            <a:schemeClr val="tx1"/>
                          </a:solidFill>
                          <a:latin typeface="+mn-lt"/>
                          <a:ea typeface="Calibri Regular" charset="0"/>
                          <a:cs typeface="Calibri Regular" charset="0"/>
                        </a:rPr>
                        <a:t>sep</a:t>
                      </a: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accent1"/>
                      </a:solidFill>
                      <a:prstDash val="dash"/>
                      <a:round/>
                      <a:headEnd type="none" w="med" len="med"/>
                      <a:tailEnd type="none" w="med" len="med"/>
                    </a:lnR>
                    <a:lnT w="12700" cap="flat" cmpd="sng" algn="ctr">
                      <a:no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0" b="0" i="0" cap="all" baseline="0">
                          <a:solidFill>
                            <a:schemeClr val="tx1"/>
                          </a:solidFill>
                          <a:latin typeface="+mn-lt"/>
                          <a:ea typeface="Calibri Regular" charset="0"/>
                          <a:cs typeface="Calibri Regular" charset="0"/>
                        </a:rPr>
                        <a:t>oct</a:t>
                      </a:r>
                    </a:p>
                  </a:txBody>
                  <a:tcPr marL="0" marR="0" anchor="ctr" anchorCtr="1">
                    <a:lnL w="12700" cap="flat" cmpd="sng" algn="ctr">
                      <a:solidFill>
                        <a:schemeClr val="accent1"/>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12700" cap="flat" cmpd="sng" algn="ctr">
                      <a:no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n-US" sz="1000" b="0" i="0" cap="all" baseline="0">
                          <a:solidFill>
                            <a:schemeClr val="tx1"/>
                          </a:solidFill>
                          <a:latin typeface="+mn-lt"/>
                          <a:ea typeface="Calibri Regular" charset="0"/>
                          <a:cs typeface="Calibri Regular" charset="0"/>
                        </a:rPr>
                        <a:t>nov</a:t>
                      </a: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12700" cap="flat" cmpd="sng" algn="ctr">
                      <a:no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n-US" sz="1000" b="0" i="0" cap="all" baseline="0">
                          <a:solidFill>
                            <a:schemeClr val="tx1"/>
                          </a:solidFill>
                          <a:latin typeface="+mn-lt"/>
                          <a:ea typeface="Calibri Regular" charset="0"/>
                          <a:cs typeface="Calibri Regular" charset="0"/>
                        </a:rPr>
                        <a:t>dec</a:t>
                      </a: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accent1"/>
                      </a:solidFill>
                      <a:prstDash val="dash"/>
                      <a:round/>
                      <a:headEnd type="none" w="med" len="med"/>
                      <a:tailEnd type="none" w="med" len="med"/>
                    </a:lnR>
                    <a:lnT w="12700" cap="flat" cmpd="sng" algn="ctr">
                      <a:no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gridSpan="2">
                  <a:txBody>
                    <a:bodyPr/>
                    <a:lstStyle/>
                    <a:p>
                      <a:pPr algn="ctr"/>
                      <a:r>
                        <a:rPr lang="en-US" sz="1000" b="0" i="0" cap="all" baseline="0">
                          <a:solidFill>
                            <a:schemeClr val="tx1"/>
                          </a:solidFill>
                          <a:latin typeface="+mn-lt"/>
                          <a:ea typeface="Calibri Regular" charset="0"/>
                          <a:cs typeface="Calibri Regular" charset="0"/>
                        </a:rPr>
                        <a:t>jan</a:t>
                      </a:r>
                    </a:p>
                  </a:txBody>
                  <a:tcPr marL="0" marR="0" anchor="ctr" anchorCtr="1">
                    <a:lnL w="12700" cap="flat" cmpd="sng" algn="ctr">
                      <a:solidFill>
                        <a:schemeClr val="accent1"/>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12700" cap="flat" cmpd="sng" algn="ctr">
                      <a:no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A"/>
                    </a:p>
                  </a:txBody>
                  <a:tcPr/>
                </a:tc>
                <a:tc>
                  <a:txBody>
                    <a:bodyPr/>
                    <a:lstStyle/>
                    <a:p>
                      <a:pPr algn="ctr"/>
                      <a:r>
                        <a:rPr lang="en-US" sz="1000" b="0" i="0" cap="all" baseline="0">
                          <a:solidFill>
                            <a:schemeClr val="tx1"/>
                          </a:solidFill>
                          <a:latin typeface="+mn-lt"/>
                          <a:ea typeface="Calibri Regular" charset="0"/>
                          <a:cs typeface="Calibri Regular" charset="0"/>
                        </a:rPr>
                        <a:t>feb</a:t>
                      </a: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12700" cap="flat" cmpd="sng" algn="ctr">
                      <a:no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0" b="0" i="0" cap="all" baseline="0">
                          <a:solidFill>
                            <a:schemeClr val="tx1"/>
                          </a:solidFill>
                          <a:latin typeface="+mn-lt"/>
                          <a:ea typeface="Calibri Regular" charset="0"/>
                          <a:cs typeface="Calibri Regular" charset="0"/>
                        </a:rPr>
                        <a:t>mar</a:t>
                      </a: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12700" cap="flat" cmpd="sng" algn="ctr">
                      <a:no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0" b="0" i="0" cap="all" baseline="0">
                          <a:solidFill>
                            <a:schemeClr val="tx1"/>
                          </a:solidFill>
                          <a:latin typeface="+mn-lt"/>
                          <a:ea typeface="Calibri Regular" charset="0"/>
                          <a:cs typeface="Calibri Regular" charset="0"/>
                        </a:rPr>
                        <a:t>apr</a:t>
                      </a: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12700" cap="flat" cmpd="sng" algn="ctr">
                      <a:no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0" b="0" i="0" cap="all" baseline="0">
                          <a:solidFill>
                            <a:schemeClr val="tx1"/>
                          </a:solidFill>
                          <a:latin typeface="+mn-lt"/>
                          <a:ea typeface="Calibri Regular" charset="0"/>
                          <a:cs typeface="Calibri Regular" charset="0"/>
                        </a:rPr>
                        <a:t>May</a:t>
                      </a: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12700" cap="flat" cmpd="sng" algn="ctr">
                      <a:no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0" b="0" i="0" cap="all" baseline="0">
                          <a:solidFill>
                            <a:schemeClr val="tx1"/>
                          </a:solidFill>
                          <a:latin typeface="+mn-lt"/>
                          <a:ea typeface="Calibri Regular" charset="0"/>
                          <a:cs typeface="Calibri Regular" charset="0"/>
                        </a:rPr>
                        <a:t>jun</a:t>
                      </a: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12700" cap="flat" cmpd="sng" algn="ctr">
                      <a:no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297837">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solidFill>
                        <a:schemeClr val="tx2"/>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solidFill>
                        <a:schemeClr val="tx2"/>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accent1"/>
                      </a:solidFill>
                      <a:prstDash val="dash"/>
                      <a:round/>
                      <a:headEnd type="none" w="med" len="med"/>
                      <a:tailEnd type="none" w="med" len="med"/>
                    </a:lnR>
                    <a:lnT w="9525" cap="flat" cmpd="sng" algn="ctr">
                      <a:solidFill>
                        <a:schemeClr val="tx2"/>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accent1"/>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solidFill>
                        <a:schemeClr val="tx2"/>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50347"/>
                      </a:scheme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solidFill>
                        <a:schemeClr val="tx2"/>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50347"/>
                      </a:scheme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accent1"/>
                      </a:solidFill>
                      <a:prstDash val="dash"/>
                      <a:round/>
                      <a:headEnd type="none" w="med" len="med"/>
                      <a:tailEnd type="none" w="med" len="med"/>
                    </a:lnR>
                    <a:lnT w="9525" cap="flat" cmpd="sng" algn="ctr">
                      <a:solidFill>
                        <a:schemeClr val="tx2"/>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50347"/>
                      </a:schemeClr>
                    </a:solidFill>
                  </a:tcPr>
                </a:tc>
                <a:tc gridSpan="2">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accent1"/>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solidFill>
                        <a:schemeClr val="tx2"/>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A"/>
                    </a:p>
                  </a:txBody>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solidFill>
                        <a:schemeClr val="tx2"/>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solidFill>
                        <a:schemeClr val="tx2"/>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solidFill>
                        <a:schemeClr val="tx2"/>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solidFill>
                        <a:schemeClr val="tx2"/>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solidFill>
                        <a:schemeClr val="tx2"/>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13612253"/>
                  </a:ext>
                </a:extLst>
              </a:tr>
              <a:tr h="297837">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accent1"/>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accent1"/>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50347"/>
                      </a:scheme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50347"/>
                      </a:scheme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accent1"/>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50347"/>
                      </a:schemeClr>
                    </a:solidFill>
                  </a:tcPr>
                </a:tc>
                <a:tc gridSpan="2">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accent1"/>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A"/>
                    </a:p>
                  </a:txBody>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440757"/>
                  </a:ext>
                </a:extLst>
              </a:tr>
              <a:tr h="297837">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accent1"/>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accent1"/>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50347"/>
                      </a:scheme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50347"/>
                      </a:scheme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accent1"/>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50347"/>
                      </a:schemeClr>
                    </a:solidFill>
                  </a:tcPr>
                </a:tc>
                <a:tc gridSpan="2">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accent1"/>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A"/>
                    </a:p>
                  </a:txBody>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86367455"/>
                  </a:ext>
                </a:extLst>
              </a:tr>
              <a:tr h="297837">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accent1"/>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accent1"/>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50347"/>
                      </a:scheme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50347"/>
                      </a:scheme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accent1"/>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50347"/>
                      </a:schemeClr>
                    </a:solidFill>
                  </a:tcPr>
                </a:tc>
                <a:tc gridSpan="2">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accent1"/>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A"/>
                    </a:p>
                  </a:txBody>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13772670"/>
                  </a:ext>
                </a:extLst>
              </a:tr>
              <a:tr h="297837">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accent1"/>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accent1"/>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50347"/>
                      </a:scheme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50347"/>
                      </a:scheme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accent1"/>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50347"/>
                      </a:schemeClr>
                    </a:solidFill>
                  </a:tcPr>
                </a:tc>
                <a:tc gridSpan="2">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accent1"/>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A"/>
                    </a:p>
                  </a:txBody>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69221744"/>
                  </a:ext>
                </a:extLst>
              </a:tr>
              <a:tr h="297837">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accent1"/>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accent1"/>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50347"/>
                      </a:scheme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50347"/>
                      </a:scheme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accent1"/>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50347"/>
                      </a:schemeClr>
                    </a:solidFill>
                  </a:tcPr>
                </a:tc>
                <a:tc gridSpan="2">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accent1"/>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A"/>
                    </a:p>
                  </a:txBody>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46581632"/>
                  </a:ext>
                </a:extLst>
              </a:tr>
              <a:tr h="1059957">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accent1"/>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accent1"/>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50347"/>
                      </a:scheme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50347"/>
                      </a:scheme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accent1"/>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50347"/>
                      </a:schemeClr>
                    </a:solidFill>
                  </a:tcPr>
                </a:tc>
                <a:tc gridSpan="2">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accent1"/>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A"/>
                    </a:p>
                  </a:txBody>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88494759"/>
                  </a:ext>
                </a:extLst>
              </a:tr>
              <a:tr h="297837">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accent1"/>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accent1"/>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50347"/>
                      </a:scheme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50347"/>
                      </a:scheme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accent1"/>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50347"/>
                      </a:schemeClr>
                    </a:solidFill>
                  </a:tcPr>
                </a:tc>
                <a:tc gridSpan="2">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accent1"/>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A"/>
                    </a:p>
                  </a:txBody>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43602870"/>
                  </a:ext>
                </a:extLst>
              </a:tr>
              <a:tr h="297837">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accent1"/>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accent1"/>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50347"/>
                      </a:scheme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50347"/>
                      </a:scheme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accent1"/>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50347"/>
                      </a:schemeClr>
                    </a:solidFill>
                  </a:tcPr>
                </a:tc>
                <a:tc gridSpan="2">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accent1"/>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A"/>
                    </a:p>
                  </a:txBody>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26641525"/>
                  </a:ext>
                </a:extLst>
              </a:tr>
              <a:tr h="297837">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accent1"/>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accent1"/>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50347"/>
                      </a:scheme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50347"/>
                      </a:scheme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accent1"/>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50347"/>
                      </a:schemeClr>
                    </a:solidFill>
                  </a:tcPr>
                </a:tc>
                <a:tc gridSpan="2">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accent1"/>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A"/>
                    </a:p>
                  </a:txBody>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2442696"/>
                  </a:ext>
                </a:extLst>
              </a:tr>
              <a:tr h="297837">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accent1"/>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accent1"/>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50347"/>
                      </a:scheme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50347"/>
                      </a:scheme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accent1"/>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50347"/>
                      </a:schemeClr>
                    </a:solidFill>
                  </a:tcPr>
                </a:tc>
                <a:tc gridSpan="2">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accent1"/>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A"/>
                    </a:p>
                  </a:txBody>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54809994"/>
                  </a:ext>
                </a:extLst>
              </a:tr>
              <a:tr h="297837">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accent1"/>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accent1"/>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50347"/>
                      </a:scheme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50347"/>
                      </a:scheme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accent1"/>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50347"/>
                      </a:schemeClr>
                    </a:solidFill>
                  </a:tcPr>
                </a:tc>
                <a:tc gridSpan="2">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accent1"/>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A"/>
                    </a:p>
                  </a:txBody>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76409494"/>
                  </a:ext>
                </a:extLst>
              </a:tr>
              <a:tr h="297837">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12700" cap="flat" cmpd="sng" algn="ctr">
                      <a:noFill/>
                      <a:prstDash val="dash"/>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12700" cap="flat" cmpd="sng" algn="ctr">
                      <a:noFill/>
                      <a:prstDash val="dash"/>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accent1"/>
                      </a:solidFill>
                      <a:prstDash val="dash"/>
                      <a:round/>
                      <a:headEnd type="none" w="med" len="med"/>
                      <a:tailEnd type="none" w="med" len="med"/>
                    </a:lnR>
                    <a:lnT w="9525" cap="flat" cmpd="sng" algn="ctr">
                      <a:noFill/>
                      <a:prstDash val="solid"/>
                      <a:round/>
                      <a:headEnd type="none" w="med" len="med"/>
                      <a:tailEnd type="none" w="med" len="med"/>
                    </a:lnT>
                    <a:lnB w="12700" cap="flat" cmpd="sng" algn="ctr">
                      <a:noFill/>
                      <a:prstDash val="dash"/>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accent1"/>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12700" cap="flat" cmpd="sng" algn="ctr">
                      <a:noFill/>
                      <a:prstDash val="dash"/>
                      <a:round/>
                      <a:headEnd type="none" w="med" len="med"/>
                      <a:tailEnd type="none" w="med" len="med"/>
                    </a:lnB>
                    <a:lnTlToBr w="12700" cmpd="sng">
                      <a:noFill/>
                      <a:prstDash val="solid"/>
                    </a:lnTlToBr>
                    <a:lnBlToTr w="12700" cmpd="sng">
                      <a:noFill/>
                      <a:prstDash val="solid"/>
                    </a:lnBlToTr>
                    <a:solidFill>
                      <a:schemeClr val="accent1">
                        <a:lumMod val="20000"/>
                        <a:lumOff val="80000"/>
                        <a:alpha val="50347"/>
                      </a:scheme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12700" cap="flat" cmpd="sng" algn="ctr">
                      <a:noFill/>
                      <a:prstDash val="dash"/>
                      <a:round/>
                      <a:headEnd type="none" w="med" len="med"/>
                      <a:tailEnd type="none" w="med" len="med"/>
                    </a:lnB>
                    <a:lnTlToBr w="12700" cmpd="sng">
                      <a:noFill/>
                      <a:prstDash val="solid"/>
                    </a:lnTlToBr>
                    <a:lnBlToTr w="12700" cmpd="sng">
                      <a:noFill/>
                      <a:prstDash val="solid"/>
                    </a:lnBlToTr>
                    <a:solidFill>
                      <a:schemeClr val="accent1">
                        <a:lumMod val="20000"/>
                        <a:lumOff val="80000"/>
                        <a:alpha val="50347"/>
                      </a:scheme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accent1"/>
                      </a:solidFill>
                      <a:prstDash val="dash"/>
                      <a:round/>
                      <a:headEnd type="none" w="med" len="med"/>
                      <a:tailEnd type="none" w="med" len="med"/>
                    </a:lnR>
                    <a:lnT w="9525" cap="flat" cmpd="sng" algn="ctr">
                      <a:noFill/>
                      <a:prstDash val="solid"/>
                      <a:round/>
                      <a:headEnd type="none" w="med" len="med"/>
                      <a:tailEnd type="none" w="med" len="med"/>
                    </a:lnT>
                    <a:lnB w="12700" cap="flat" cmpd="sng" algn="ctr">
                      <a:noFill/>
                      <a:prstDash val="dash"/>
                      <a:round/>
                      <a:headEnd type="none" w="med" len="med"/>
                      <a:tailEnd type="none" w="med" len="med"/>
                    </a:lnB>
                    <a:lnTlToBr w="12700" cmpd="sng">
                      <a:noFill/>
                      <a:prstDash val="solid"/>
                    </a:lnTlToBr>
                    <a:lnBlToTr w="12700" cmpd="sng">
                      <a:noFill/>
                      <a:prstDash val="solid"/>
                    </a:lnBlToTr>
                    <a:solidFill>
                      <a:schemeClr val="accent1">
                        <a:lumMod val="20000"/>
                        <a:lumOff val="80000"/>
                        <a:alpha val="50347"/>
                      </a:schemeClr>
                    </a:solidFill>
                  </a:tcPr>
                </a:tc>
                <a:tc gridSpan="2">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accent1"/>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12700" cap="flat" cmpd="sng" algn="ctr">
                      <a:noFill/>
                      <a:prstDash val="dash"/>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A"/>
                    </a:p>
                  </a:txBody>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12700" cap="flat" cmpd="sng" algn="ctr">
                      <a:noFill/>
                      <a:prstDash val="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12700" cap="flat" cmpd="sng" algn="ctr">
                      <a:noFill/>
                      <a:prstDash val="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12700" cap="flat" cmpd="sng" algn="ctr">
                      <a:noFill/>
                      <a:prstDash val="dash"/>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12700" cap="flat" cmpd="sng" algn="ctr">
                      <a:noFill/>
                      <a:prstDash val="dash"/>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12700" cap="flat" cmpd="sng" algn="ctr">
                      <a:noFill/>
                      <a:prstDash val="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57177488"/>
                  </a:ext>
                </a:extLst>
              </a:tr>
              <a:tr h="521863">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12700" cap="flat" cmpd="sng" algn="ctr">
                      <a:noFill/>
                      <a:prstDash val="dash"/>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12700" cap="flat" cmpd="sng" algn="ctr">
                      <a:noFill/>
                      <a:prstDash val="dash"/>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accent1"/>
                      </a:solidFill>
                      <a:prstDash val="dash"/>
                      <a:round/>
                      <a:headEnd type="none" w="med" len="med"/>
                      <a:tailEnd type="none" w="med" len="med"/>
                    </a:lnR>
                    <a:lnT w="12700" cap="flat" cmpd="sng" algn="ctr">
                      <a:noFill/>
                      <a:prstDash val="dash"/>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accent1"/>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12700" cap="flat" cmpd="sng" algn="ctr">
                      <a:noFill/>
                      <a:prstDash val="dash"/>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50347"/>
                      </a:scheme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12700" cap="flat" cmpd="sng" algn="ctr">
                      <a:noFill/>
                      <a:prstDash val="dash"/>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50347"/>
                      </a:scheme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accent1"/>
                      </a:solidFill>
                      <a:prstDash val="dash"/>
                      <a:round/>
                      <a:headEnd type="none" w="med" len="med"/>
                      <a:tailEnd type="none" w="med" len="med"/>
                    </a:lnR>
                    <a:lnT w="12700" cap="flat" cmpd="sng" algn="ctr">
                      <a:noFill/>
                      <a:prstDash val="dash"/>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50347"/>
                      </a:schemeClr>
                    </a:solidFill>
                  </a:tcPr>
                </a:tc>
                <a:tc gridSpan="2">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accent1"/>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12700" cap="flat" cmpd="sng" algn="ctr">
                      <a:noFill/>
                      <a:prstDash val="dash"/>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A"/>
                    </a:p>
                  </a:txBody>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12700" cap="flat" cmpd="sng" algn="ctr">
                      <a:noFill/>
                      <a:prstDash val="dash"/>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12700" cap="flat" cmpd="sng" algn="ctr">
                      <a:noFill/>
                      <a:prstDash val="dash"/>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12700" cap="flat" cmpd="sng" algn="ctr">
                      <a:noFill/>
                      <a:prstDash val="dash"/>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12700" cap="flat" cmpd="sng" algn="ctr">
                      <a:noFill/>
                      <a:prstDash val="dash"/>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12700" cap="flat" cmpd="sng" algn="ctr">
                      <a:noFill/>
                      <a:prstDash val="dash"/>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78055489"/>
                  </a:ext>
                </a:extLst>
              </a:tr>
            </a:tbl>
          </a:graphicData>
        </a:graphic>
      </p:graphicFrame>
    </p:spTree>
    <p:extLst>
      <p:ext uri="{BB962C8B-B14F-4D97-AF65-F5344CB8AC3E}">
        <p14:creationId xmlns:p14="http://schemas.microsoft.com/office/powerpoint/2010/main" val="2485429895"/>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Releases_2025_Q1">
    <p:bg>
      <p:bgPr>
        <a:solidFill>
          <a:schemeClr val="bg1"/>
        </a:solidFill>
        <a:effectLst/>
      </p:bgPr>
    </p:bg>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B80B3F2C-040E-C27C-2D10-BBB48B882D8E}"/>
              </a:ext>
            </a:extLst>
          </p:cNvPr>
          <p:cNvGraphicFramePr>
            <a:graphicFrameLocks noGrp="1"/>
          </p:cNvGraphicFramePr>
          <p:nvPr userDrawn="1">
            <p:extLst>
              <p:ext uri="{D42A27DB-BD31-4B8C-83A1-F6EECF244321}">
                <p14:modId xmlns:p14="http://schemas.microsoft.com/office/powerpoint/2010/main" val="1593879170"/>
              </p:ext>
            </p:extLst>
          </p:nvPr>
        </p:nvGraphicFramePr>
        <p:xfrm>
          <a:off x="627062" y="486158"/>
          <a:ext cx="10929936" cy="5737221"/>
        </p:xfrm>
        <a:graphic>
          <a:graphicData uri="http://schemas.openxmlformats.org/drawingml/2006/table">
            <a:tbl>
              <a:tblPr firstRow="1" bandRow="1">
                <a:tableStyleId>{2D5ABB26-0587-4C30-8999-92F81FD0307C}</a:tableStyleId>
              </a:tblPr>
              <a:tblGrid>
                <a:gridCol w="902038">
                  <a:extLst>
                    <a:ext uri="{9D8B030D-6E8A-4147-A177-3AD203B41FA5}">
                      <a16:colId xmlns:a16="http://schemas.microsoft.com/office/drawing/2014/main" val="20000"/>
                    </a:ext>
                  </a:extLst>
                </a:gridCol>
                <a:gridCol w="918129">
                  <a:extLst>
                    <a:ext uri="{9D8B030D-6E8A-4147-A177-3AD203B41FA5}">
                      <a16:colId xmlns:a16="http://schemas.microsoft.com/office/drawing/2014/main" val="20003"/>
                    </a:ext>
                  </a:extLst>
                </a:gridCol>
                <a:gridCol w="903317">
                  <a:extLst>
                    <a:ext uri="{9D8B030D-6E8A-4147-A177-3AD203B41FA5}">
                      <a16:colId xmlns:a16="http://schemas.microsoft.com/office/drawing/2014/main" val="20004"/>
                    </a:ext>
                  </a:extLst>
                </a:gridCol>
                <a:gridCol w="903317">
                  <a:extLst>
                    <a:ext uri="{9D8B030D-6E8A-4147-A177-3AD203B41FA5}">
                      <a16:colId xmlns:a16="http://schemas.microsoft.com/office/drawing/2014/main" val="20005"/>
                    </a:ext>
                  </a:extLst>
                </a:gridCol>
                <a:gridCol w="903317">
                  <a:extLst>
                    <a:ext uri="{9D8B030D-6E8A-4147-A177-3AD203B41FA5}">
                      <a16:colId xmlns:a16="http://schemas.microsoft.com/office/drawing/2014/main" val="20006"/>
                    </a:ext>
                  </a:extLst>
                </a:gridCol>
                <a:gridCol w="918129">
                  <a:extLst>
                    <a:ext uri="{9D8B030D-6E8A-4147-A177-3AD203B41FA5}">
                      <a16:colId xmlns:a16="http://schemas.microsoft.com/office/drawing/2014/main" val="20007"/>
                    </a:ext>
                  </a:extLst>
                </a:gridCol>
                <a:gridCol w="935480">
                  <a:extLst>
                    <a:ext uri="{9D8B030D-6E8A-4147-A177-3AD203B41FA5}">
                      <a16:colId xmlns:a16="http://schemas.microsoft.com/office/drawing/2014/main" val="20008"/>
                    </a:ext>
                  </a:extLst>
                </a:gridCol>
                <a:gridCol w="903317">
                  <a:extLst>
                    <a:ext uri="{9D8B030D-6E8A-4147-A177-3AD203B41FA5}">
                      <a16:colId xmlns:a16="http://schemas.microsoft.com/office/drawing/2014/main" val="20009"/>
                    </a:ext>
                  </a:extLst>
                </a:gridCol>
                <a:gridCol w="903317">
                  <a:extLst>
                    <a:ext uri="{9D8B030D-6E8A-4147-A177-3AD203B41FA5}">
                      <a16:colId xmlns:a16="http://schemas.microsoft.com/office/drawing/2014/main" val="20010"/>
                    </a:ext>
                  </a:extLst>
                </a:gridCol>
                <a:gridCol w="918129">
                  <a:extLst>
                    <a:ext uri="{9D8B030D-6E8A-4147-A177-3AD203B41FA5}">
                      <a16:colId xmlns:a16="http://schemas.microsoft.com/office/drawing/2014/main" val="20011"/>
                    </a:ext>
                  </a:extLst>
                </a:gridCol>
                <a:gridCol w="903317">
                  <a:extLst>
                    <a:ext uri="{9D8B030D-6E8A-4147-A177-3AD203B41FA5}">
                      <a16:colId xmlns:a16="http://schemas.microsoft.com/office/drawing/2014/main" val="20012"/>
                    </a:ext>
                  </a:extLst>
                </a:gridCol>
                <a:gridCol w="918129">
                  <a:extLst>
                    <a:ext uri="{9D8B030D-6E8A-4147-A177-3AD203B41FA5}">
                      <a16:colId xmlns:a16="http://schemas.microsoft.com/office/drawing/2014/main" val="20013"/>
                    </a:ext>
                  </a:extLst>
                </a:gridCol>
              </a:tblGrid>
              <a:tr h="283520">
                <a:tc gridSpan="3">
                  <a:txBody>
                    <a:bodyPr/>
                    <a:lstStyle/>
                    <a:p>
                      <a:pPr algn="ctr"/>
                      <a:r>
                        <a:rPr lang="en-US" sz="1000" b="1" i="0" cap="none" baseline="0">
                          <a:solidFill>
                            <a:schemeClr val="bg1"/>
                          </a:solidFill>
                          <a:latin typeface="Calibri" panose="020F0502020204030204" pitchFamily="34" charset="0"/>
                          <a:ea typeface="Calibri Regular" charset="0"/>
                          <a:cs typeface="Calibri" panose="020F0502020204030204" pitchFamily="34" charset="0"/>
                        </a:rPr>
                        <a:t>2024</a:t>
                      </a:r>
                      <a:endParaRPr lang="en-US" sz="1000" b="1" i="0" cap="none" baseline="0">
                        <a:solidFill>
                          <a:schemeClr val="bg1"/>
                        </a:solidFill>
                        <a:latin typeface="Calibri" panose="020F0502020204030204" pitchFamily="34" charset="0"/>
                        <a:cs typeface="Calibri" panose="020F0502020204030204" pitchFamily="34" charset="0"/>
                      </a:endParaRPr>
                    </a:p>
                  </a:txBody>
                  <a:tcPr marL="0" marR="0" anchor="ctr">
                    <a:lnL>
                      <a:noFill/>
                    </a:lnL>
                    <a:lnR w="127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2"/>
                    </a:solidFill>
                  </a:tcPr>
                </a:tc>
                <a:tc hMerge="1">
                  <a:txBody>
                    <a:bodyPr/>
                    <a:lstStyle/>
                    <a:p>
                      <a:endParaRPr lang="en-US"/>
                    </a:p>
                  </a:txBody>
                  <a:tcPr/>
                </a:tc>
                <a:tc hMerge="1">
                  <a:txBody>
                    <a:bodyPr/>
                    <a:lstStyle/>
                    <a:p>
                      <a:pPr algn="ctr"/>
                      <a:r>
                        <a:rPr lang="en-US" sz="800" b="0" i="0" cap="none" baseline="0">
                          <a:solidFill>
                            <a:schemeClr val="bg1"/>
                          </a:solidFill>
                          <a:latin typeface="+mn-lt"/>
                          <a:ea typeface="Calibri Regular" charset="0"/>
                          <a:cs typeface="Calibri Regular" charset="0"/>
                        </a:rPr>
                        <a:t>MONTH 2</a:t>
                      </a:r>
                    </a:p>
                  </a:txBody>
                  <a:tcPr marL="0" marR="0" anchor="ctr">
                    <a:lnL w="12700" cap="flat" cmpd="sng" algn="ctr">
                      <a:solidFill>
                        <a:srgbClr val="FBFAFA"/>
                      </a:solidFill>
                      <a:prstDash val="solid"/>
                      <a:round/>
                      <a:headEnd type="none" w="med" len="med"/>
                      <a:tailEnd type="none" w="med" len="med"/>
                    </a:lnL>
                    <a:lnR w="12700" cap="flat" cmpd="sng" algn="ctr">
                      <a:solidFill>
                        <a:srgbClr val="FBFAFA"/>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solidFill>
                      <a:schemeClr val="accent1"/>
                    </a:solidFill>
                  </a:tcPr>
                </a:tc>
                <a:tc gridSpan="9">
                  <a:txBody>
                    <a:bodyPr/>
                    <a:lstStyle/>
                    <a:p>
                      <a:pPr algn="ctr"/>
                      <a:r>
                        <a:rPr lang="en-US" sz="1000" b="1" i="0" cap="none" baseline="0">
                          <a:solidFill>
                            <a:schemeClr val="bg1"/>
                          </a:solidFill>
                          <a:latin typeface="Calibri" panose="020F0502020204030204" pitchFamily="34" charset="0"/>
                          <a:cs typeface="Calibri" panose="020F0502020204030204" pitchFamily="34" charset="0"/>
                        </a:rPr>
                        <a:t>2025</a:t>
                      </a:r>
                      <a:endParaRPr lang="en-US"/>
                    </a:p>
                  </a:txBody>
                  <a:tcPr marL="0" marR="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2"/>
                    </a:solidFill>
                  </a:tcPr>
                </a:tc>
                <a:tc hMerge="1">
                  <a:txBody>
                    <a:bodyPr/>
                    <a:lstStyle/>
                    <a:p>
                      <a:endParaRPr lang="en-US"/>
                    </a:p>
                  </a:txBody>
                  <a:tcPr/>
                </a:tc>
                <a:tc hMerge="1">
                  <a:txBody>
                    <a:bodyPr/>
                    <a:lstStyle/>
                    <a:p>
                      <a:endParaRPr lang="en-US"/>
                    </a:p>
                  </a:txBody>
                  <a:tcPr/>
                </a:tc>
                <a:tc hMerge="1">
                  <a:txBody>
                    <a:bodyPr/>
                    <a:lstStyle/>
                    <a:p>
                      <a:pPr algn="ctr"/>
                      <a:r>
                        <a:rPr lang="en-US" sz="800" b="0" i="0" cap="none" baseline="0">
                          <a:solidFill>
                            <a:schemeClr val="bg1"/>
                          </a:solidFill>
                          <a:latin typeface="+mn-lt"/>
                          <a:ea typeface="Calibri Regular" charset="0"/>
                          <a:cs typeface="Calibri Regular" charset="0"/>
                        </a:rPr>
                        <a:t>MONTH 3</a:t>
                      </a:r>
                    </a:p>
                  </a:txBody>
                  <a:tcPr marL="0" marR="0" anchor="ctr">
                    <a:lnL w="12700" cap="flat" cmpd="sng" algn="ctr">
                      <a:solidFill>
                        <a:srgbClr val="FBFAFA"/>
                      </a:solidFill>
                      <a:prstDash val="solid"/>
                      <a:round/>
                      <a:headEnd type="none" w="med" len="med"/>
                      <a:tailEnd type="none" w="med" len="med"/>
                    </a:lnL>
                    <a:lnR w="12700" cap="flat" cmpd="sng" algn="ctr">
                      <a:solidFill>
                        <a:srgbClr val="FBFAFA"/>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solidFill>
                      <a:schemeClr val="accent1"/>
                    </a:solidFill>
                  </a:tcPr>
                </a:tc>
                <a:tc hMerge="1">
                  <a:txBody>
                    <a:bodyPr/>
                    <a:lstStyle/>
                    <a:p>
                      <a:endParaRPr lang="en-US"/>
                    </a:p>
                  </a:txBody>
                  <a:tcPr>
                    <a:lnL w="12700" cap="flat" cmpd="sng" algn="ctr">
                      <a:solidFill>
                        <a:schemeClr val="bg1"/>
                      </a:solidFill>
                      <a:prstDash val="solid"/>
                      <a:round/>
                      <a:headEnd type="none" w="med" len="med"/>
                      <a:tailEnd type="none" w="med" len="med"/>
                    </a:lnL>
                  </a:tcPr>
                </a:tc>
                <a:tc hMerge="1">
                  <a:txBody>
                    <a:bodyPr/>
                    <a:lstStyle/>
                    <a:p>
                      <a:endParaRPr lang="en-US"/>
                    </a:p>
                  </a:txBody>
                  <a:tcPr/>
                </a:tc>
                <a:tc hMerge="1">
                  <a:txBody>
                    <a:bodyPr/>
                    <a:lstStyle/>
                    <a:p>
                      <a:endParaRPr lang="en-US"/>
                    </a:p>
                  </a:txBody>
                  <a:tcPr/>
                </a:tc>
                <a:tc hMerge="1">
                  <a:txBody>
                    <a:bodyPr/>
                    <a:lstStyle/>
                    <a:p>
                      <a:pPr algn="ctr"/>
                      <a:endParaRPr lang="en-US" sz="1000" b="0" i="0" cap="none" baseline="0">
                        <a:solidFill>
                          <a:schemeClr val="bg1"/>
                        </a:solidFill>
                        <a:latin typeface="+mn-lt"/>
                        <a:ea typeface="Calibri Regular" charset="0"/>
                        <a:cs typeface="Calibri Regular" charset="0"/>
                      </a:endParaRPr>
                    </a:p>
                  </a:txBody>
                  <a:tcPr marL="0" marR="0" anchor="ctr">
                    <a:lnL w="12700" cap="flat" cmpd="sng" algn="ctr">
                      <a:solidFill>
                        <a:srgbClr val="FBFAFA"/>
                      </a:solidFill>
                      <a:prstDash val="solid"/>
                      <a:round/>
                      <a:headEnd type="none" w="med" len="med"/>
                      <a:tailEnd type="none" w="med" len="med"/>
                    </a:lnL>
                    <a:lnT w="635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2"/>
                    </a:solidFill>
                  </a:tcPr>
                </a:tc>
                <a:tc hMerge="1">
                  <a:txBody>
                    <a:bodyPr/>
                    <a:lstStyle/>
                    <a:p>
                      <a:endParaRPr lang="en-US"/>
                    </a:p>
                  </a:txBody>
                  <a:tcPr/>
                </a:tc>
                <a:extLst>
                  <a:ext uri="{0D108BD9-81ED-4DB2-BD59-A6C34878D82A}">
                    <a16:rowId xmlns:a16="http://schemas.microsoft.com/office/drawing/2014/main" val="10000"/>
                  </a:ext>
                </a:extLst>
              </a:tr>
              <a:tr h="297837">
                <a:tc>
                  <a:txBody>
                    <a:bodyPr/>
                    <a:lstStyle/>
                    <a:p>
                      <a:pPr algn="ctr"/>
                      <a:r>
                        <a:rPr lang="en-US" sz="1000" b="0" i="0" cap="all" baseline="0">
                          <a:solidFill>
                            <a:schemeClr val="tx1"/>
                          </a:solidFill>
                          <a:latin typeface="+mn-lt"/>
                          <a:ea typeface="Calibri Regular" charset="0"/>
                          <a:cs typeface="Calibri Regular" charset="0"/>
                        </a:rPr>
                        <a:t>oct</a:t>
                      </a: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12700" cap="flat" cmpd="sng" algn="ctr">
                      <a:no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0" b="0" i="0" cap="all" baseline="0">
                          <a:solidFill>
                            <a:schemeClr val="tx1"/>
                          </a:solidFill>
                          <a:latin typeface="+mn-lt"/>
                          <a:ea typeface="Calibri Regular" charset="0"/>
                          <a:cs typeface="Calibri Regular" charset="0"/>
                        </a:rPr>
                        <a:t>nov</a:t>
                      </a: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0" b="0" i="0" cap="all" baseline="0">
                          <a:solidFill>
                            <a:schemeClr val="tx1"/>
                          </a:solidFill>
                          <a:latin typeface="+mn-lt"/>
                          <a:ea typeface="Calibri Regular" charset="0"/>
                          <a:cs typeface="Calibri Regular" charset="0"/>
                        </a:rPr>
                        <a:t>dec</a:t>
                      </a: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accent1"/>
                      </a:solidFill>
                      <a:prstDash val="dash"/>
                      <a:round/>
                      <a:headEnd type="none" w="med" len="med"/>
                      <a:tailEnd type="none" w="med" len="med"/>
                    </a:lnR>
                    <a:lnT w="12700" cap="flat" cmpd="sng" algn="ctr">
                      <a:no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0" b="0" i="0" cap="all" baseline="0">
                          <a:solidFill>
                            <a:schemeClr val="tx1"/>
                          </a:solidFill>
                          <a:latin typeface="+mn-lt"/>
                          <a:ea typeface="Calibri Regular" charset="0"/>
                          <a:cs typeface="Calibri Regular" charset="0"/>
                        </a:rPr>
                        <a:t>jan</a:t>
                      </a:r>
                    </a:p>
                  </a:txBody>
                  <a:tcPr marL="0" marR="0" anchor="ctr" anchorCtr="1">
                    <a:lnL w="12700" cap="flat" cmpd="sng" algn="ctr">
                      <a:solidFill>
                        <a:schemeClr val="accent1"/>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12700" cap="flat" cmpd="sng" algn="ctr">
                      <a:no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n-US" sz="1000" b="0" i="0" cap="all" baseline="0">
                          <a:solidFill>
                            <a:schemeClr val="tx1"/>
                          </a:solidFill>
                          <a:latin typeface="+mn-lt"/>
                          <a:ea typeface="Calibri Regular" charset="0"/>
                          <a:cs typeface="Calibri Regular" charset="0"/>
                        </a:rPr>
                        <a:t>feb</a:t>
                      </a: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12700" cap="flat" cmpd="sng" algn="ctr">
                      <a:no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n-US" sz="1000" b="0" i="0" cap="all" baseline="0">
                          <a:solidFill>
                            <a:schemeClr val="tx1"/>
                          </a:solidFill>
                          <a:latin typeface="+mn-lt"/>
                          <a:ea typeface="Calibri Regular" charset="0"/>
                          <a:cs typeface="Calibri Regular" charset="0"/>
                        </a:rPr>
                        <a:t>mar</a:t>
                      </a: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accent1"/>
                      </a:solidFill>
                      <a:prstDash val="dash"/>
                      <a:round/>
                      <a:headEnd type="none" w="med" len="med"/>
                      <a:tailEnd type="none" w="med" len="med"/>
                    </a:lnR>
                    <a:lnT w="12700" cap="flat" cmpd="sng" algn="ctr">
                      <a:no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n-US" sz="1000" b="0" i="0" cap="all" baseline="0">
                          <a:solidFill>
                            <a:schemeClr val="tx1"/>
                          </a:solidFill>
                          <a:latin typeface="+mn-lt"/>
                          <a:ea typeface="Calibri Regular" charset="0"/>
                          <a:cs typeface="Calibri Regular" charset="0"/>
                        </a:rPr>
                        <a:t>apr</a:t>
                      </a:r>
                    </a:p>
                  </a:txBody>
                  <a:tcPr marL="0" marR="0" anchor="ctr" anchorCtr="1">
                    <a:lnL w="12700" cap="flat" cmpd="sng" algn="ctr">
                      <a:solidFill>
                        <a:schemeClr val="accent1"/>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12700" cap="flat" cmpd="sng" algn="ctr">
                      <a:no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0" b="0" i="0" cap="all" baseline="0">
                          <a:solidFill>
                            <a:schemeClr val="tx1"/>
                          </a:solidFill>
                          <a:latin typeface="+mn-lt"/>
                          <a:ea typeface="Calibri Regular" charset="0"/>
                          <a:cs typeface="Calibri Regular" charset="0"/>
                        </a:rPr>
                        <a:t>May</a:t>
                      </a: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0" b="0" i="0" cap="all" baseline="0">
                          <a:solidFill>
                            <a:schemeClr val="tx1"/>
                          </a:solidFill>
                          <a:latin typeface="+mn-lt"/>
                          <a:ea typeface="Calibri Regular" charset="0"/>
                          <a:cs typeface="Calibri Regular" charset="0"/>
                        </a:rPr>
                        <a:t>jun</a:t>
                      </a: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12700" cap="flat" cmpd="sng" algn="ctr">
                      <a:no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0" b="0" i="0" cap="all" baseline="0">
                          <a:solidFill>
                            <a:schemeClr val="tx1"/>
                          </a:solidFill>
                          <a:latin typeface="+mn-lt"/>
                          <a:ea typeface="Calibri Regular" charset="0"/>
                          <a:cs typeface="Calibri Regular" charset="0"/>
                        </a:rPr>
                        <a:t>jul</a:t>
                      </a: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12700" cap="flat" cmpd="sng" algn="ctr">
                      <a:no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0" b="0" i="0" cap="all" baseline="0">
                          <a:solidFill>
                            <a:schemeClr val="tx1"/>
                          </a:solidFill>
                          <a:latin typeface="+mn-lt"/>
                          <a:ea typeface="Calibri Regular" charset="0"/>
                          <a:cs typeface="Calibri Regular" charset="0"/>
                        </a:rPr>
                        <a:t>aug</a:t>
                      </a: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12700" cap="flat" cmpd="sng" algn="ctr">
                      <a:no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0" b="0" i="0" cap="all" baseline="0">
                          <a:solidFill>
                            <a:schemeClr val="tx1"/>
                          </a:solidFill>
                          <a:latin typeface="+mn-lt"/>
                          <a:ea typeface="Calibri Regular" charset="0"/>
                          <a:cs typeface="Calibri Regular" charset="0"/>
                        </a:rPr>
                        <a:t>sep</a:t>
                      </a: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12700" cap="flat" cmpd="sng" algn="ctr">
                      <a:no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297837">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solidFill>
                        <a:schemeClr val="tx2"/>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solidFill>
                        <a:schemeClr val="tx2"/>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accent1"/>
                      </a:solidFill>
                      <a:prstDash val="dash"/>
                      <a:round/>
                      <a:headEnd type="none" w="med" len="med"/>
                      <a:tailEnd type="none" w="med" len="med"/>
                    </a:lnR>
                    <a:lnT w="9525" cap="flat" cmpd="sng" algn="ctr">
                      <a:solidFill>
                        <a:schemeClr val="tx2"/>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accent1"/>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solidFill>
                        <a:schemeClr val="tx2"/>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50000"/>
                      </a:scheme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solidFill>
                        <a:schemeClr val="tx2"/>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50000"/>
                      </a:scheme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accent1"/>
                      </a:solidFill>
                      <a:prstDash val="dash"/>
                      <a:round/>
                      <a:headEnd type="none" w="med" len="med"/>
                      <a:tailEnd type="none" w="med" len="med"/>
                    </a:lnR>
                    <a:lnT w="9525" cap="flat" cmpd="sng" algn="ctr">
                      <a:solidFill>
                        <a:schemeClr val="tx2"/>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50000"/>
                      </a:scheme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accent1"/>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solidFill>
                        <a:schemeClr val="tx2"/>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solidFill>
                        <a:schemeClr val="tx2"/>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solidFill>
                        <a:schemeClr val="tx2"/>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solidFill>
                        <a:schemeClr val="tx2"/>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solidFill>
                        <a:schemeClr val="tx2"/>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solidFill>
                        <a:schemeClr val="tx2"/>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13612253"/>
                  </a:ext>
                </a:extLst>
              </a:tr>
              <a:tr h="297837">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accent1"/>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accent1"/>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50000"/>
                      </a:scheme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50000"/>
                      </a:scheme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accent1"/>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50000"/>
                      </a:scheme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accent1"/>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440757"/>
                  </a:ext>
                </a:extLst>
              </a:tr>
              <a:tr h="297837">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accent1"/>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accent1"/>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50000"/>
                      </a:scheme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50000"/>
                      </a:scheme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accent1"/>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50000"/>
                      </a:scheme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accent1"/>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86367455"/>
                  </a:ext>
                </a:extLst>
              </a:tr>
              <a:tr h="297837">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accent1"/>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accent1"/>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50000"/>
                      </a:scheme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50000"/>
                      </a:scheme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accent1"/>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50000"/>
                      </a:scheme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accent1"/>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13772670"/>
                  </a:ext>
                </a:extLst>
              </a:tr>
              <a:tr h="297837">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accent1"/>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accent1"/>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50000"/>
                      </a:scheme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50000"/>
                      </a:scheme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accent1"/>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50000"/>
                      </a:scheme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accent1"/>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69221744"/>
                  </a:ext>
                </a:extLst>
              </a:tr>
              <a:tr h="297837">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accent1"/>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accent1"/>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50000"/>
                      </a:scheme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50000"/>
                      </a:scheme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accent1"/>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50000"/>
                      </a:scheme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accent1"/>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46581632"/>
                  </a:ext>
                </a:extLst>
              </a:tr>
              <a:tr h="1059957">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accent1"/>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accent1"/>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50000"/>
                      </a:scheme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50000"/>
                      </a:scheme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accent1"/>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50000"/>
                      </a:scheme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accent1"/>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88494759"/>
                  </a:ext>
                </a:extLst>
              </a:tr>
              <a:tr h="297837">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accent1"/>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accent1"/>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50000"/>
                      </a:scheme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50000"/>
                      </a:scheme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accent1"/>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50000"/>
                      </a:scheme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accent1"/>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43602870"/>
                  </a:ext>
                </a:extLst>
              </a:tr>
              <a:tr h="297837">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accent1"/>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accent1"/>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50000"/>
                      </a:scheme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50000"/>
                      </a:scheme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accent1"/>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50000"/>
                      </a:scheme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accent1"/>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26641525"/>
                  </a:ext>
                </a:extLst>
              </a:tr>
              <a:tr h="297837">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accent1"/>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accent1"/>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50000"/>
                      </a:scheme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50000"/>
                      </a:scheme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accent1"/>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50000"/>
                      </a:scheme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accent1"/>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2442696"/>
                  </a:ext>
                </a:extLst>
              </a:tr>
              <a:tr h="297837">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accent1"/>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accent1"/>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50000"/>
                      </a:scheme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50000"/>
                      </a:scheme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accent1"/>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50000"/>
                      </a:scheme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accent1"/>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54809994"/>
                  </a:ext>
                </a:extLst>
              </a:tr>
              <a:tr h="297837">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accent1"/>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accent1"/>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50000"/>
                      </a:scheme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50000"/>
                      </a:scheme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accent1"/>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50000"/>
                      </a:scheme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accent1"/>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76409494"/>
                  </a:ext>
                </a:extLst>
              </a:tr>
              <a:tr h="297837">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12700" cap="flat" cmpd="sng" algn="ctr">
                      <a:noFill/>
                      <a:prstDash val="dash"/>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12700" cap="flat" cmpd="sng" algn="ctr">
                      <a:noFill/>
                      <a:prstDash val="dash"/>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accent1"/>
                      </a:solidFill>
                      <a:prstDash val="dash"/>
                      <a:round/>
                      <a:headEnd type="none" w="med" len="med"/>
                      <a:tailEnd type="none" w="med" len="med"/>
                    </a:lnR>
                    <a:lnT w="9525" cap="flat" cmpd="sng" algn="ctr">
                      <a:noFill/>
                      <a:prstDash val="solid"/>
                      <a:round/>
                      <a:headEnd type="none" w="med" len="med"/>
                      <a:tailEnd type="none" w="med" len="med"/>
                    </a:lnT>
                    <a:lnB w="12700" cap="flat" cmpd="sng" algn="ctr">
                      <a:noFill/>
                      <a:prstDash val="dash"/>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accent1"/>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12700" cap="flat" cmpd="sng" algn="ctr">
                      <a:noFill/>
                      <a:prstDash val="dash"/>
                      <a:round/>
                      <a:headEnd type="none" w="med" len="med"/>
                      <a:tailEnd type="none" w="med" len="med"/>
                    </a:lnB>
                    <a:lnTlToBr w="12700" cmpd="sng">
                      <a:noFill/>
                      <a:prstDash val="solid"/>
                    </a:lnTlToBr>
                    <a:lnBlToTr w="12700" cmpd="sng">
                      <a:noFill/>
                      <a:prstDash val="solid"/>
                    </a:lnBlToTr>
                    <a:solidFill>
                      <a:schemeClr val="accent1">
                        <a:lumMod val="20000"/>
                        <a:lumOff val="80000"/>
                        <a:alpha val="50000"/>
                      </a:scheme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12700" cap="flat" cmpd="sng" algn="ctr">
                      <a:noFill/>
                      <a:prstDash val="dash"/>
                      <a:round/>
                      <a:headEnd type="none" w="med" len="med"/>
                      <a:tailEnd type="none" w="med" len="med"/>
                    </a:lnB>
                    <a:lnTlToBr w="12700" cmpd="sng">
                      <a:noFill/>
                      <a:prstDash val="solid"/>
                    </a:lnTlToBr>
                    <a:lnBlToTr w="12700" cmpd="sng">
                      <a:noFill/>
                      <a:prstDash val="solid"/>
                    </a:lnBlToTr>
                    <a:solidFill>
                      <a:schemeClr val="accent1">
                        <a:lumMod val="20000"/>
                        <a:lumOff val="80000"/>
                        <a:alpha val="50000"/>
                      </a:scheme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accent1"/>
                      </a:solidFill>
                      <a:prstDash val="dash"/>
                      <a:round/>
                      <a:headEnd type="none" w="med" len="med"/>
                      <a:tailEnd type="none" w="med" len="med"/>
                    </a:lnR>
                    <a:lnT w="9525" cap="flat" cmpd="sng" algn="ctr">
                      <a:noFill/>
                      <a:prstDash val="solid"/>
                      <a:round/>
                      <a:headEnd type="none" w="med" len="med"/>
                      <a:tailEnd type="none" w="med" len="med"/>
                    </a:lnT>
                    <a:lnB w="12700" cap="flat" cmpd="sng" algn="ctr">
                      <a:noFill/>
                      <a:prstDash val="dash"/>
                      <a:round/>
                      <a:headEnd type="none" w="med" len="med"/>
                      <a:tailEnd type="none" w="med" len="med"/>
                    </a:lnB>
                    <a:lnTlToBr w="12700" cmpd="sng">
                      <a:noFill/>
                      <a:prstDash val="solid"/>
                    </a:lnTlToBr>
                    <a:lnBlToTr w="12700" cmpd="sng">
                      <a:noFill/>
                      <a:prstDash val="solid"/>
                    </a:lnBlToTr>
                    <a:solidFill>
                      <a:schemeClr val="accent1">
                        <a:lumMod val="20000"/>
                        <a:lumOff val="80000"/>
                        <a:alpha val="50000"/>
                      </a:scheme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accent1"/>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12700" cap="flat" cmpd="sng" algn="ctr">
                      <a:noFill/>
                      <a:prstDash val="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12700" cap="flat" cmpd="sng" algn="ctr">
                      <a:noFill/>
                      <a:prstDash val="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12700" cap="flat" cmpd="sng" algn="ctr">
                      <a:noFill/>
                      <a:prstDash val="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12700" cap="flat" cmpd="sng" algn="ctr">
                      <a:noFill/>
                      <a:prstDash val="dash"/>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12700" cap="flat" cmpd="sng" algn="ctr">
                      <a:noFill/>
                      <a:prstDash val="dash"/>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12700" cap="flat" cmpd="sng" algn="ctr">
                      <a:noFill/>
                      <a:prstDash val="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57177488"/>
                  </a:ext>
                </a:extLst>
              </a:tr>
              <a:tr h="521863">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12700" cap="flat" cmpd="sng" algn="ctr">
                      <a:noFill/>
                      <a:prstDash val="dash"/>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12700" cap="flat" cmpd="sng" algn="ctr">
                      <a:noFill/>
                      <a:prstDash val="dash"/>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accent1"/>
                      </a:solidFill>
                      <a:prstDash val="dash"/>
                      <a:round/>
                      <a:headEnd type="none" w="med" len="med"/>
                      <a:tailEnd type="none" w="med" len="med"/>
                    </a:lnR>
                    <a:lnT w="12700" cap="flat" cmpd="sng" algn="ctr">
                      <a:noFill/>
                      <a:prstDash val="dash"/>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accent1"/>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12700" cap="flat" cmpd="sng" algn="ctr">
                      <a:noFill/>
                      <a:prstDash val="dash"/>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50000"/>
                      </a:scheme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12700" cap="flat" cmpd="sng" algn="ctr">
                      <a:noFill/>
                      <a:prstDash val="dash"/>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50000"/>
                      </a:scheme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accent1"/>
                      </a:solidFill>
                      <a:prstDash val="dash"/>
                      <a:round/>
                      <a:headEnd type="none" w="med" len="med"/>
                      <a:tailEnd type="none" w="med" len="med"/>
                    </a:lnR>
                    <a:lnT w="12700" cap="flat" cmpd="sng" algn="ctr">
                      <a:noFill/>
                      <a:prstDash val="dash"/>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50000"/>
                      </a:scheme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accent1"/>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12700" cap="flat" cmpd="sng" algn="ctr">
                      <a:noFill/>
                      <a:prstDash val="dash"/>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12700" cap="flat" cmpd="sng" algn="ctr">
                      <a:noFill/>
                      <a:prstDash val="dash"/>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12700" cap="flat" cmpd="sng" algn="ctr">
                      <a:noFill/>
                      <a:prstDash val="dash"/>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12700" cap="flat" cmpd="sng" algn="ctr">
                      <a:noFill/>
                      <a:prstDash val="dash"/>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12700" cap="flat" cmpd="sng" algn="ctr">
                      <a:noFill/>
                      <a:prstDash val="dash"/>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12700" cap="flat" cmpd="sng" algn="ctr">
                      <a:noFill/>
                      <a:prstDash val="dash"/>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78055489"/>
                  </a:ext>
                </a:extLst>
              </a:tr>
            </a:tbl>
          </a:graphicData>
        </a:graphic>
      </p:graphicFrame>
    </p:spTree>
    <p:extLst>
      <p:ext uri="{BB962C8B-B14F-4D97-AF65-F5344CB8AC3E}">
        <p14:creationId xmlns:p14="http://schemas.microsoft.com/office/powerpoint/2010/main" val="23959692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1_Section_Header &amp; Description_B-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0EFDF222-F5FF-C5FC-328A-D041866005E2}"/>
              </a:ext>
            </a:extLst>
          </p:cNvPr>
          <p:cNvSpPr>
            <a:spLocks noGrp="1"/>
          </p:cNvSpPr>
          <p:nvPr>
            <p:ph type="title" hasCustomPrompt="1"/>
          </p:nvPr>
        </p:nvSpPr>
        <p:spPr>
          <a:xfrm>
            <a:off x="639073" y="1772482"/>
            <a:ext cx="10929600" cy="921600"/>
          </a:xfrm>
          <a:prstGeom prst="rect">
            <a:avLst/>
          </a:prstGeom>
        </p:spPr>
        <p:txBody>
          <a:bodyPr wrap="square">
            <a:spAutoFit/>
          </a:bodyPr>
          <a:lstStyle>
            <a:lvl1pPr>
              <a:defRPr sz="6000" b="0" i="0">
                <a:solidFill>
                  <a:schemeClr val="bg1"/>
                </a:solidFill>
                <a:latin typeface="Calibri Light" panose="020F0302020204030204" pitchFamily="34" charset="0"/>
                <a:cs typeface="Calibri Light" panose="020F0302020204030204" pitchFamily="34" charset="0"/>
              </a:defRPr>
            </a:lvl1pPr>
          </a:lstStyle>
          <a:p>
            <a:r>
              <a:rPr lang="en-US" dirty="0"/>
              <a:t>Section header</a:t>
            </a:r>
          </a:p>
        </p:txBody>
      </p:sp>
      <p:sp>
        <p:nvSpPr>
          <p:cNvPr id="26" name="Text Placeholder 4">
            <a:extLst>
              <a:ext uri="{FF2B5EF4-FFF2-40B4-BE49-F238E27FC236}">
                <a16:creationId xmlns:a16="http://schemas.microsoft.com/office/drawing/2014/main" id="{041C214B-0929-47F1-0881-0584DE92D4E2}"/>
              </a:ext>
            </a:extLst>
          </p:cNvPr>
          <p:cNvSpPr>
            <a:spLocks noGrp="1"/>
          </p:cNvSpPr>
          <p:nvPr>
            <p:ph type="body" sz="quarter" idx="16" hasCustomPrompt="1"/>
          </p:nvPr>
        </p:nvSpPr>
        <p:spPr>
          <a:xfrm>
            <a:off x="639074" y="3106800"/>
            <a:ext cx="9954000" cy="369332"/>
          </a:xfrm>
          <a:prstGeom prst="rect">
            <a:avLst/>
          </a:prstGeom>
        </p:spPr>
        <p:txBody>
          <a:bodyPr wrap="square" lIns="0" anchor="t" anchorCtr="0">
            <a:spAutoFit/>
          </a:bodyPr>
          <a:lstStyle>
            <a:lvl1pPr>
              <a:defRPr sz="1800" b="0" i="0">
                <a:solidFill>
                  <a:schemeClr val="bg1"/>
                </a:solidFill>
                <a:latin typeface="Calibri Light" panose="020F0302020204030204" pitchFamily="34" charset="0"/>
                <a:cs typeface="Calibri Light" panose="020F0302020204030204" pitchFamily="34" charset="0"/>
              </a:defRPr>
            </a:lvl1pPr>
          </a:lstStyle>
          <a:p>
            <a:pPr lvl="0"/>
            <a:r>
              <a:rPr lang="en-US"/>
              <a:t>Section description</a:t>
            </a:r>
          </a:p>
        </p:txBody>
      </p:sp>
      <p:sp>
        <p:nvSpPr>
          <p:cNvPr id="14" name="Oval 13">
            <a:extLst>
              <a:ext uri="{FF2B5EF4-FFF2-40B4-BE49-F238E27FC236}">
                <a16:creationId xmlns:a16="http://schemas.microsoft.com/office/drawing/2014/main" id="{1BFE2FC0-3FA5-A96D-8741-0967434C45D8}"/>
              </a:ext>
            </a:extLst>
          </p:cNvPr>
          <p:cNvSpPr/>
          <p:nvPr userDrawn="1"/>
        </p:nvSpPr>
        <p:spPr bwMode="auto">
          <a:xfrm>
            <a:off x="7006459" y="0"/>
            <a:ext cx="1507755" cy="1507755"/>
          </a:xfrm>
          <a:prstGeom prst="ellipse">
            <a:avLst/>
          </a:prstGeom>
          <a:solidFill>
            <a:schemeClr val="accent3">
              <a:alpha val="0"/>
            </a:schemeClr>
          </a:solidFill>
          <a:ln>
            <a:noFill/>
          </a:ln>
          <a:effectLst>
            <a:softEdge rad="501929"/>
          </a:effectLst>
        </p:spPr>
        <p:txBody>
          <a:bodyPr wrap="none" rtlCol="0" anchor="ctr"/>
          <a:lstStyle/>
          <a:p>
            <a:pPr algn="ctr"/>
            <a:endParaRPr lang="en-US" sz="2400" err="1">
              <a:solidFill>
                <a:schemeClr val="bg1"/>
              </a:solidFill>
              <a:latin typeface="Calibri Light" panose="020F0302020204030204" pitchFamily="34" charset="0"/>
              <a:ea typeface="Human Sans ExtraLight" charset="0"/>
              <a:cs typeface="Human Sans ExtraLight" charset="0"/>
            </a:endParaRPr>
          </a:p>
        </p:txBody>
      </p:sp>
      <p:sp>
        <p:nvSpPr>
          <p:cNvPr id="7" name="Text Placeholder 4">
            <a:extLst>
              <a:ext uri="{FF2B5EF4-FFF2-40B4-BE49-F238E27FC236}">
                <a16:creationId xmlns:a16="http://schemas.microsoft.com/office/drawing/2014/main" id="{044D886A-7EE9-3D61-5350-BFDC9DEF7721}"/>
              </a:ext>
            </a:extLst>
          </p:cNvPr>
          <p:cNvSpPr>
            <a:spLocks noGrp="1"/>
          </p:cNvSpPr>
          <p:nvPr>
            <p:ph type="body" sz="quarter" idx="10" hasCustomPrompt="1"/>
          </p:nvPr>
        </p:nvSpPr>
        <p:spPr>
          <a:xfrm>
            <a:off x="639074" y="1335603"/>
            <a:ext cx="498928" cy="400110"/>
          </a:xfrm>
          <a:prstGeom prst="rect">
            <a:avLst/>
          </a:prstGeom>
        </p:spPr>
        <p:txBody>
          <a:bodyPr wrap="square" lIns="0" rIns="0" anchor="t" anchorCtr="0">
            <a:spAutoFit/>
          </a:bodyPr>
          <a:lstStyle>
            <a:lvl1pPr algn="l">
              <a:defRPr sz="2000" b="1">
                <a:solidFill>
                  <a:schemeClr val="accent1">
                    <a:lumMod val="20000"/>
                    <a:lumOff val="80000"/>
                  </a:schemeClr>
                </a:solidFill>
              </a:defRPr>
            </a:lvl1pPr>
          </a:lstStyle>
          <a:p>
            <a:pPr lvl="0"/>
            <a:r>
              <a:rPr lang="en-US" dirty="0"/>
              <a:t>01</a:t>
            </a:r>
          </a:p>
        </p:txBody>
      </p:sp>
    </p:spTree>
    <p:extLst>
      <p:ext uri="{BB962C8B-B14F-4D97-AF65-F5344CB8AC3E}">
        <p14:creationId xmlns:p14="http://schemas.microsoft.com/office/powerpoint/2010/main" val="3039637972"/>
      </p:ext>
    </p:extLst>
  </p:cSld>
  <p:clrMapOvr>
    <a:masterClrMapping/>
  </p:clrMapOvr>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Section_Long header_Description_B-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0EFDF222-F5FF-C5FC-328A-D041866005E2}"/>
              </a:ext>
            </a:extLst>
          </p:cNvPr>
          <p:cNvSpPr>
            <a:spLocks noGrp="1"/>
          </p:cNvSpPr>
          <p:nvPr>
            <p:ph type="title" hasCustomPrompt="1"/>
          </p:nvPr>
        </p:nvSpPr>
        <p:spPr>
          <a:xfrm>
            <a:off x="639073" y="1771200"/>
            <a:ext cx="10929600" cy="1846659"/>
          </a:xfrm>
          <a:prstGeom prst="rect">
            <a:avLst/>
          </a:prstGeom>
        </p:spPr>
        <p:txBody>
          <a:bodyPr wrap="square">
            <a:spAutoFit/>
          </a:bodyPr>
          <a:lstStyle>
            <a:lvl1pPr>
              <a:defRPr sz="6000" b="0" i="0">
                <a:solidFill>
                  <a:schemeClr val="tx1"/>
                </a:solidFill>
                <a:latin typeface="Calibri Light" panose="020F0302020204030204" pitchFamily="34" charset="0"/>
                <a:cs typeface="Calibri Light" panose="020F0302020204030204" pitchFamily="34" charset="0"/>
              </a:defRPr>
            </a:lvl1pPr>
          </a:lstStyle>
          <a:p>
            <a:r>
              <a:rPr lang="en-US" dirty="0"/>
              <a:t>Section header that requires more space and goes with two lines</a:t>
            </a:r>
          </a:p>
        </p:txBody>
      </p:sp>
      <p:sp>
        <p:nvSpPr>
          <p:cNvPr id="10" name="Text Placeholder 4">
            <a:extLst>
              <a:ext uri="{FF2B5EF4-FFF2-40B4-BE49-F238E27FC236}">
                <a16:creationId xmlns:a16="http://schemas.microsoft.com/office/drawing/2014/main" id="{00F545EE-05C3-C60B-A33C-54CA3165B80C}"/>
              </a:ext>
            </a:extLst>
          </p:cNvPr>
          <p:cNvSpPr>
            <a:spLocks noGrp="1"/>
          </p:cNvSpPr>
          <p:nvPr>
            <p:ph type="body" sz="quarter" idx="10" hasCustomPrompt="1"/>
          </p:nvPr>
        </p:nvSpPr>
        <p:spPr>
          <a:xfrm>
            <a:off x="639074" y="1336040"/>
            <a:ext cx="498928" cy="400110"/>
          </a:xfrm>
          <a:prstGeom prst="rect">
            <a:avLst/>
          </a:prstGeom>
        </p:spPr>
        <p:txBody>
          <a:bodyPr wrap="square" lIns="0" rIns="0" anchor="t" anchorCtr="0">
            <a:spAutoFit/>
          </a:bodyPr>
          <a:lstStyle>
            <a:lvl1pPr algn="l">
              <a:defRPr lang="en-US" sz="2000" b="1" i="0" kern="1200" dirty="0">
                <a:solidFill>
                  <a:schemeClr val="accent1"/>
                </a:solidFill>
                <a:latin typeface="Calibri"/>
                <a:ea typeface="Calibri" panose="020F0502020204030204" pitchFamily="34" charset="0"/>
                <a:cs typeface="Calibri" panose="020F0502020204030204" pitchFamily="34" charset="0"/>
              </a:defRPr>
            </a:lvl1pPr>
          </a:lstStyle>
          <a:p>
            <a:pPr marL="0" lvl="0" indent="0" algn="l" defTabSz="914400" rtl="0" eaLnBrk="1" latinLnBrk="0" hangingPunct="1">
              <a:lnSpc>
                <a:spcPct val="100000"/>
              </a:lnSpc>
              <a:spcBef>
                <a:spcPts val="600"/>
              </a:spcBef>
              <a:spcAft>
                <a:spcPts val="0"/>
              </a:spcAft>
              <a:buFont typeface="Arial" panose="020B0604020202020204" pitchFamily="34" charset="0"/>
              <a:buNone/>
            </a:pPr>
            <a:r>
              <a:rPr lang="en-US" dirty="0"/>
              <a:t>01</a:t>
            </a:r>
          </a:p>
        </p:txBody>
      </p:sp>
      <p:sp>
        <p:nvSpPr>
          <p:cNvPr id="26" name="Text Placeholder 4">
            <a:extLst>
              <a:ext uri="{FF2B5EF4-FFF2-40B4-BE49-F238E27FC236}">
                <a16:creationId xmlns:a16="http://schemas.microsoft.com/office/drawing/2014/main" id="{041C214B-0929-47F1-0881-0584DE92D4E2}"/>
              </a:ext>
            </a:extLst>
          </p:cNvPr>
          <p:cNvSpPr>
            <a:spLocks noGrp="1"/>
          </p:cNvSpPr>
          <p:nvPr>
            <p:ph type="body" sz="quarter" idx="16" hasCustomPrompt="1"/>
          </p:nvPr>
        </p:nvSpPr>
        <p:spPr>
          <a:xfrm>
            <a:off x="639073" y="4032000"/>
            <a:ext cx="9849600" cy="369332"/>
          </a:xfrm>
          <a:prstGeom prst="rect">
            <a:avLst/>
          </a:prstGeom>
        </p:spPr>
        <p:txBody>
          <a:bodyPr wrap="square" lIns="0" anchor="t" anchorCtr="0">
            <a:spAutoFit/>
          </a:bodyPr>
          <a:lstStyle>
            <a:lvl1pPr>
              <a:defRPr sz="1800" b="0" i="0">
                <a:solidFill>
                  <a:schemeClr val="tx1"/>
                </a:solidFill>
                <a:latin typeface="Calibri Light" panose="020F0302020204030204" pitchFamily="34" charset="0"/>
                <a:cs typeface="Calibri Light" panose="020F0302020204030204" pitchFamily="34" charset="0"/>
              </a:defRPr>
            </a:lvl1pPr>
          </a:lstStyle>
          <a:p>
            <a:pPr lvl="0"/>
            <a:r>
              <a:rPr lang="en-US"/>
              <a:t>Section description</a:t>
            </a:r>
          </a:p>
        </p:txBody>
      </p:sp>
    </p:spTree>
    <p:extLst>
      <p:ext uri="{BB962C8B-B14F-4D97-AF65-F5344CB8AC3E}">
        <p14:creationId xmlns:p14="http://schemas.microsoft.com/office/powerpoint/2010/main" val="1565936562"/>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Section_Header_Phot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0EFDF222-F5FF-C5FC-328A-D041866005E2}"/>
              </a:ext>
            </a:extLst>
          </p:cNvPr>
          <p:cNvSpPr>
            <a:spLocks noGrp="1"/>
          </p:cNvSpPr>
          <p:nvPr>
            <p:ph type="title" hasCustomPrompt="1"/>
          </p:nvPr>
        </p:nvSpPr>
        <p:spPr>
          <a:xfrm>
            <a:off x="639074" y="1771200"/>
            <a:ext cx="5640805" cy="923330"/>
          </a:xfrm>
          <a:prstGeom prst="rect">
            <a:avLst/>
          </a:prstGeom>
        </p:spPr>
        <p:txBody>
          <a:bodyPr wrap="square">
            <a:spAutoFit/>
          </a:bodyPr>
          <a:lstStyle>
            <a:lvl1pPr>
              <a:defRPr sz="6000" b="0" i="0">
                <a:solidFill>
                  <a:schemeClr val="tx1"/>
                </a:solidFill>
                <a:latin typeface="Calibri Light" panose="020F0302020204030204" pitchFamily="34" charset="0"/>
                <a:cs typeface="Calibri Light" panose="020F0302020204030204" pitchFamily="34" charset="0"/>
              </a:defRPr>
            </a:lvl1pPr>
          </a:lstStyle>
          <a:p>
            <a:r>
              <a:rPr lang="en-US" dirty="0"/>
              <a:t>Section header</a:t>
            </a:r>
          </a:p>
        </p:txBody>
      </p:sp>
      <p:sp>
        <p:nvSpPr>
          <p:cNvPr id="10" name="Text Placeholder 4">
            <a:extLst>
              <a:ext uri="{FF2B5EF4-FFF2-40B4-BE49-F238E27FC236}">
                <a16:creationId xmlns:a16="http://schemas.microsoft.com/office/drawing/2014/main" id="{00F545EE-05C3-C60B-A33C-54CA3165B80C}"/>
              </a:ext>
            </a:extLst>
          </p:cNvPr>
          <p:cNvSpPr>
            <a:spLocks noGrp="1"/>
          </p:cNvSpPr>
          <p:nvPr>
            <p:ph type="body" sz="quarter" idx="10" hasCustomPrompt="1"/>
          </p:nvPr>
        </p:nvSpPr>
        <p:spPr>
          <a:xfrm>
            <a:off x="639074" y="1336040"/>
            <a:ext cx="498928" cy="400110"/>
          </a:xfrm>
          <a:prstGeom prst="rect">
            <a:avLst/>
          </a:prstGeom>
        </p:spPr>
        <p:txBody>
          <a:bodyPr wrap="square" lIns="0" rIns="0" anchor="t" anchorCtr="0">
            <a:spAutoFit/>
          </a:bodyPr>
          <a:lstStyle>
            <a:lvl1pPr algn="l">
              <a:defRPr lang="en-US" sz="2000" b="1" i="0" kern="1200" dirty="0">
                <a:solidFill>
                  <a:schemeClr val="accent1"/>
                </a:solidFill>
                <a:latin typeface="Calibri"/>
                <a:ea typeface="Calibri" panose="020F0502020204030204" pitchFamily="34" charset="0"/>
                <a:cs typeface="Calibri" panose="020F0502020204030204" pitchFamily="34" charset="0"/>
              </a:defRPr>
            </a:lvl1pPr>
          </a:lstStyle>
          <a:p>
            <a:pPr marL="0" lvl="0" indent="0" algn="l" defTabSz="914400" rtl="0" eaLnBrk="1" latinLnBrk="0" hangingPunct="1">
              <a:lnSpc>
                <a:spcPct val="100000"/>
              </a:lnSpc>
              <a:spcBef>
                <a:spcPts val="600"/>
              </a:spcBef>
              <a:spcAft>
                <a:spcPts val="0"/>
              </a:spcAft>
              <a:buFont typeface="Arial" panose="020B0604020202020204" pitchFamily="34" charset="0"/>
              <a:buNone/>
            </a:pPr>
            <a:r>
              <a:rPr lang="en-US" dirty="0"/>
              <a:t>01</a:t>
            </a:r>
          </a:p>
        </p:txBody>
      </p:sp>
      <p:sp>
        <p:nvSpPr>
          <p:cNvPr id="26" name="Text Placeholder 4">
            <a:extLst>
              <a:ext uri="{FF2B5EF4-FFF2-40B4-BE49-F238E27FC236}">
                <a16:creationId xmlns:a16="http://schemas.microsoft.com/office/drawing/2014/main" id="{041C214B-0929-47F1-0881-0584DE92D4E2}"/>
              </a:ext>
            </a:extLst>
          </p:cNvPr>
          <p:cNvSpPr>
            <a:spLocks noGrp="1"/>
          </p:cNvSpPr>
          <p:nvPr>
            <p:ph type="body" sz="quarter" idx="16" hasCustomPrompt="1"/>
          </p:nvPr>
        </p:nvSpPr>
        <p:spPr>
          <a:xfrm>
            <a:off x="639074" y="3106800"/>
            <a:ext cx="4554537" cy="369332"/>
          </a:xfrm>
          <a:prstGeom prst="rect">
            <a:avLst/>
          </a:prstGeom>
        </p:spPr>
        <p:txBody>
          <a:bodyPr wrap="square" lIns="0" anchor="t" anchorCtr="0">
            <a:spAutoFit/>
          </a:bodyPr>
          <a:lstStyle>
            <a:lvl1pPr>
              <a:defRPr sz="1800" b="0" i="0">
                <a:solidFill>
                  <a:schemeClr val="tx1"/>
                </a:solidFill>
                <a:latin typeface="Calibri Light" panose="020F0302020204030204" pitchFamily="34" charset="0"/>
                <a:cs typeface="Calibri Light" panose="020F0302020204030204" pitchFamily="34" charset="0"/>
              </a:defRPr>
            </a:lvl1pPr>
          </a:lstStyle>
          <a:p>
            <a:pPr lvl="0"/>
            <a:r>
              <a:rPr lang="en-US"/>
              <a:t>Section description</a:t>
            </a:r>
          </a:p>
        </p:txBody>
      </p:sp>
      <p:sp>
        <p:nvSpPr>
          <p:cNvPr id="3" name="Picture Placeholder 2">
            <a:extLst>
              <a:ext uri="{FF2B5EF4-FFF2-40B4-BE49-F238E27FC236}">
                <a16:creationId xmlns:a16="http://schemas.microsoft.com/office/drawing/2014/main" id="{79C487BF-0EFB-7D6C-3495-E817AE08A6AD}"/>
              </a:ext>
            </a:extLst>
          </p:cNvPr>
          <p:cNvSpPr>
            <a:spLocks noGrp="1"/>
          </p:cNvSpPr>
          <p:nvPr>
            <p:ph type="pic" sz="quarter" idx="24"/>
          </p:nvPr>
        </p:nvSpPr>
        <p:spPr>
          <a:xfrm>
            <a:off x="7202905" y="0"/>
            <a:ext cx="4989095" cy="6858000"/>
          </a:xfrm>
          <a:prstGeom prst="rect">
            <a:avLst/>
          </a:prstGeom>
          <a:noFill/>
          <a:effectLst>
            <a:innerShdw dist="101600" dir="10800000">
              <a:schemeClr val="bg1">
                <a:alpha val="50000"/>
              </a:schemeClr>
            </a:innerShdw>
          </a:effectLst>
        </p:spPr>
        <p:txBody>
          <a:bodyPr/>
          <a:lstStyle/>
          <a:p>
            <a:endParaRPr lang="en-US"/>
          </a:p>
        </p:txBody>
      </p:sp>
    </p:spTree>
    <p:extLst>
      <p:ext uri="{BB962C8B-B14F-4D97-AF65-F5344CB8AC3E}">
        <p14:creationId xmlns:p14="http://schemas.microsoft.com/office/powerpoint/2010/main" val="1972005481"/>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Section_Header_Half_Page_Phot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0EFDF222-F5FF-C5FC-328A-D041866005E2}"/>
              </a:ext>
            </a:extLst>
          </p:cNvPr>
          <p:cNvSpPr>
            <a:spLocks noGrp="1"/>
          </p:cNvSpPr>
          <p:nvPr>
            <p:ph type="title" hasCustomPrompt="1"/>
          </p:nvPr>
        </p:nvSpPr>
        <p:spPr>
          <a:xfrm>
            <a:off x="639074" y="1771200"/>
            <a:ext cx="4554537" cy="1846659"/>
          </a:xfrm>
          <a:prstGeom prst="rect">
            <a:avLst/>
          </a:prstGeom>
        </p:spPr>
        <p:txBody>
          <a:bodyPr wrap="square">
            <a:spAutoFit/>
          </a:bodyPr>
          <a:lstStyle>
            <a:lvl1pPr>
              <a:defRPr sz="6000" b="0" i="0">
                <a:solidFill>
                  <a:schemeClr val="tx1"/>
                </a:solidFill>
                <a:latin typeface="Calibri Light" panose="020F0302020204030204" pitchFamily="34" charset="0"/>
                <a:cs typeface="Calibri Light" panose="020F0302020204030204" pitchFamily="34" charset="0"/>
              </a:defRPr>
            </a:lvl1pPr>
          </a:lstStyle>
          <a:p>
            <a:r>
              <a:rPr lang="en-US" dirty="0"/>
              <a:t>Section header</a:t>
            </a:r>
          </a:p>
        </p:txBody>
      </p:sp>
      <p:sp>
        <p:nvSpPr>
          <p:cNvPr id="26" name="Text Placeholder 4">
            <a:extLst>
              <a:ext uri="{FF2B5EF4-FFF2-40B4-BE49-F238E27FC236}">
                <a16:creationId xmlns:a16="http://schemas.microsoft.com/office/drawing/2014/main" id="{041C214B-0929-47F1-0881-0584DE92D4E2}"/>
              </a:ext>
            </a:extLst>
          </p:cNvPr>
          <p:cNvSpPr>
            <a:spLocks noGrp="1"/>
          </p:cNvSpPr>
          <p:nvPr>
            <p:ph type="body" sz="quarter" idx="16" hasCustomPrompt="1"/>
          </p:nvPr>
        </p:nvSpPr>
        <p:spPr>
          <a:xfrm>
            <a:off x="639074" y="3939611"/>
            <a:ext cx="4554537" cy="369332"/>
          </a:xfrm>
          <a:prstGeom prst="rect">
            <a:avLst/>
          </a:prstGeom>
        </p:spPr>
        <p:txBody>
          <a:bodyPr wrap="square" lIns="0" anchor="t" anchorCtr="0">
            <a:spAutoFit/>
          </a:bodyPr>
          <a:lstStyle>
            <a:lvl1pPr>
              <a:defRPr sz="1800" b="0" i="0">
                <a:solidFill>
                  <a:schemeClr val="tx1"/>
                </a:solidFill>
                <a:latin typeface="Calibri Light" panose="020F0302020204030204" pitchFamily="34" charset="0"/>
                <a:cs typeface="Calibri Light" panose="020F0302020204030204" pitchFamily="34" charset="0"/>
              </a:defRPr>
            </a:lvl1pPr>
          </a:lstStyle>
          <a:p>
            <a:pPr lvl="0"/>
            <a:r>
              <a:rPr lang="en-US"/>
              <a:t>Section description</a:t>
            </a:r>
          </a:p>
        </p:txBody>
      </p:sp>
      <p:sp>
        <p:nvSpPr>
          <p:cNvPr id="3" name="Picture Placeholder 2">
            <a:extLst>
              <a:ext uri="{FF2B5EF4-FFF2-40B4-BE49-F238E27FC236}">
                <a16:creationId xmlns:a16="http://schemas.microsoft.com/office/drawing/2014/main" id="{79C487BF-0EFB-7D6C-3495-E817AE08A6AD}"/>
              </a:ext>
            </a:extLst>
          </p:cNvPr>
          <p:cNvSpPr>
            <a:spLocks noGrp="1"/>
          </p:cNvSpPr>
          <p:nvPr>
            <p:ph type="pic" sz="quarter" idx="24"/>
          </p:nvPr>
        </p:nvSpPr>
        <p:spPr>
          <a:xfrm>
            <a:off x="6096000" y="0"/>
            <a:ext cx="6096000" cy="6858000"/>
          </a:xfrm>
          <a:prstGeom prst="rect">
            <a:avLst/>
          </a:prstGeom>
          <a:effectLst>
            <a:innerShdw dist="101600" dir="10800000">
              <a:schemeClr val="bg1">
                <a:alpha val="50000"/>
              </a:schemeClr>
            </a:innerShdw>
          </a:effectLst>
        </p:spPr>
        <p:txBody>
          <a:bodyPr/>
          <a:lstStyle/>
          <a:p>
            <a:endParaRPr lang="en-US"/>
          </a:p>
        </p:txBody>
      </p:sp>
      <p:sp>
        <p:nvSpPr>
          <p:cNvPr id="7" name="Text Placeholder 4">
            <a:extLst>
              <a:ext uri="{FF2B5EF4-FFF2-40B4-BE49-F238E27FC236}">
                <a16:creationId xmlns:a16="http://schemas.microsoft.com/office/drawing/2014/main" id="{044D886A-7EE9-3D61-5350-BFDC9DEF7721}"/>
              </a:ext>
            </a:extLst>
          </p:cNvPr>
          <p:cNvSpPr>
            <a:spLocks noGrp="1"/>
          </p:cNvSpPr>
          <p:nvPr>
            <p:ph type="body" sz="quarter" idx="10" hasCustomPrompt="1"/>
          </p:nvPr>
        </p:nvSpPr>
        <p:spPr>
          <a:xfrm>
            <a:off x="639074" y="1335603"/>
            <a:ext cx="498928" cy="400110"/>
          </a:xfrm>
          <a:prstGeom prst="rect">
            <a:avLst/>
          </a:prstGeom>
        </p:spPr>
        <p:txBody>
          <a:bodyPr wrap="square" lIns="0" rIns="0" anchor="t" anchorCtr="0">
            <a:spAutoFit/>
          </a:bodyPr>
          <a:lstStyle>
            <a:lvl1pPr algn="l">
              <a:defRPr sz="2000" b="1">
                <a:solidFill>
                  <a:schemeClr val="accent1"/>
                </a:solidFill>
              </a:defRPr>
            </a:lvl1pPr>
          </a:lstStyle>
          <a:p>
            <a:pPr lvl="0"/>
            <a:r>
              <a:rPr lang="en-US" dirty="0"/>
              <a:t>01</a:t>
            </a:r>
          </a:p>
        </p:txBody>
      </p:sp>
      <p:sp>
        <p:nvSpPr>
          <p:cNvPr id="2" name="TextBox 1">
            <a:extLst>
              <a:ext uri="{FF2B5EF4-FFF2-40B4-BE49-F238E27FC236}">
                <a16:creationId xmlns:a16="http://schemas.microsoft.com/office/drawing/2014/main" id="{785AD538-85B6-1460-FA3C-42D49F9A1DCA}"/>
              </a:ext>
            </a:extLst>
          </p:cNvPr>
          <p:cNvSpPr txBox="1"/>
          <p:nvPr userDrawn="1"/>
        </p:nvSpPr>
        <p:spPr>
          <a:xfrm>
            <a:off x="4674637" y="-1045029"/>
            <a:ext cx="0" cy="0"/>
          </a:xfrm>
          <a:prstGeom prst="rect">
            <a:avLst/>
          </a:prstGeom>
          <a:noFill/>
        </p:spPr>
        <p:txBody>
          <a:bodyPr wrap="none" lIns="0" tIns="0" rIns="0" bIns="0" rtlCol="0">
            <a:noAutofit/>
          </a:bodyPr>
          <a:lstStyle/>
          <a:p>
            <a:pPr>
              <a:lnSpc>
                <a:spcPct val="110000"/>
              </a:lnSpc>
              <a:spcBef>
                <a:spcPts val="600"/>
              </a:spcBef>
            </a:pPr>
            <a:endParaRPr lang="en-UA" sz="1200" dirty="0" err="1">
              <a:ea typeface="Human Sans" charset="0"/>
              <a:cs typeface="Human Sans" charset="0"/>
            </a:endParaRPr>
          </a:p>
        </p:txBody>
      </p:sp>
    </p:spTree>
    <p:extLst>
      <p:ext uri="{BB962C8B-B14F-4D97-AF65-F5344CB8AC3E}">
        <p14:creationId xmlns:p14="http://schemas.microsoft.com/office/powerpoint/2010/main" val="2940679106"/>
      </p:ext>
    </p:extLst>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2_Section_Header_Half_Page_Phot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0EFDF222-F5FF-C5FC-328A-D041866005E2}"/>
              </a:ext>
            </a:extLst>
          </p:cNvPr>
          <p:cNvSpPr>
            <a:spLocks noGrp="1"/>
          </p:cNvSpPr>
          <p:nvPr>
            <p:ph type="title" hasCustomPrompt="1"/>
          </p:nvPr>
        </p:nvSpPr>
        <p:spPr>
          <a:xfrm>
            <a:off x="639074" y="1771200"/>
            <a:ext cx="4554537" cy="1846659"/>
          </a:xfrm>
          <a:prstGeom prst="rect">
            <a:avLst/>
          </a:prstGeom>
        </p:spPr>
        <p:txBody>
          <a:bodyPr wrap="square">
            <a:spAutoFit/>
          </a:bodyPr>
          <a:lstStyle>
            <a:lvl1pPr>
              <a:defRPr sz="6000" b="0" i="0">
                <a:solidFill>
                  <a:schemeClr val="bg1"/>
                </a:solidFill>
                <a:latin typeface="Calibri Light" panose="020F0302020204030204" pitchFamily="34" charset="0"/>
                <a:cs typeface="Calibri Light" panose="020F0302020204030204" pitchFamily="34" charset="0"/>
              </a:defRPr>
            </a:lvl1pPr>
          </a:lstStyle>
          <a:p>
            <a:r>
              <a:rPr lang="en-US" dirty="0"/>
              <a:t>Section header</a:t>
            </a:r>
          </a:p>
        </p:txBody>
      </p:sp>
      <p:sp>
        <p:nvSpPr>
          <p:cNvPr id="26" name="Text Placeholder 4">
            <a:extLst>
              <a:ext uri="{FF2B5EF4-FFF2-40B4-BE49-F238E27FC236}">
                <a16:creationId xmlns:a16="http://schemas.microsoft.com/office/drawing/2014/main" id="{041C214B-0929-47F1-0881-0584DE92D4E2}"/>
              </a:ext>
            </a:extLst>
          </p:cNvPr>
          <p:cNvSpPr>
            <a:spLocks noGrp="1"/>
          </p:cNvSpPr>
          <p:nvPr>
            <p:ph type="body" sz="quarter" idx="16" hasCustomPrompt="1"/>
          </p:nvPr>
        </p:nvSpPr>
        <p:spPr>
          <a:xfrm>
            <a:off x="639074" y="3939611"/>
            <a:ext cx="4554537" cy="369332"/>
          </a:xfrm>
          <a:prstGeom prst="rect">
            <a:avLst/>
          </a:prstGeom>
        </p:spPr>
        <p:txBody>
          <a:bodyPr wrap="square" lIns="0" anchor="t" anchorCtr="0">
            <a:spAutoFit/>
          </a:bodyPr>
          <a:lstStyle>
            <a:lvl1pPr>
              <a:defRPr sz="1800" b="0" i="0">
                <a:solidFill>
                  <a:schemeClr val="bg1"/>
                </a:solidFill>
                <a:latin typeface="Calibri Light" panose="020F0302020204030204" pitchFamily="34" charset="0"/>
                <a:cs typeface="Calibri Light" panose="020F0302020204030204" pitchFamily="34" charset="0"/>
              </a:defRPr>
            </a:lvl1pPr>
          </a:lstStyle>
          <a:p>
            <a:pPr lvl="0"/>
            <a:r>
              <a:rPr lang="en-US"/>
              <a:t>Section description</a:t>
            </a:r>
          </a:p>
        </p:txBody>
      </p:sp>
      <p:sp>
        <p:nvSpPr>
          <p:cNvPr id="3" name="Picture Placeholder 2">
            <a:extLst>
              <a:ext uri="{FF2B5EF4-FFF2-40B4-BE49-F238E27FC236}">
                <a16:creationId xmlns:a16="http://schemas.microsoft.com/office/drawing/2014/main" id="{79C487BF-0EFB-7D6C-3495-E817AE08A6AD}"/>
              </a:ext>
            </a:extLst>
          </p:cNvPr>
          <p:cNvSpPr>
            <a:spLocks noGrp="1"/>
          </p:cNvSpPr>
          <p:nvPr>
            <p:ph type="pic" sz="quarter" idx="24"/>
          </p:nvPr>
        </p:nvSpPr>
        <p:spPr>
          <a:xfrm>
            <a:off x="6096000" y="0"/>
            <a:ext cx="6096000" cy="6858000"/>
          </a:xfrm>
          <a:prstGeom prst="rect">
            <a:avLst/>
          </a:prstGeom>
          <a:effectLst>
            <a:innerShdw dist="101600" dir="10800000">
              <a:schemeClr val="bg1">
                <a:alpha val="50000"/>
              </a:schemeClr>
            </a:innerShdw>
          </a:effectLst>
        </p:spPr>
        <p:txBody>
          <a:bodyPr/>
          <a:lstStyle/>
          <a:p>
            <a:endParaRPr lang="en-US"/>
          </a:p>
        </p:txBody>
      </p:sp>
      <p:sp>
        <p:nvSpPr>
          <p:cNvPr id="7" name="Text Placeholder 4">
            <a:extLst>
              <a:ext uri="{FF2B5EF4-FFF2-40B4-BE49-F238E27FC236}">
                <a16:creationId xmlns:a16="http://schemas.microsoft.com/office/drawing/2014/main" id="{044D886A-7EE9-3D61-5350-BFDC9DEF7721}"/>
              </a:ext>
            </a:extLst>
          </p:cNvPr>
          <p:cNvSpPr>
            <a:spLocks noGrp="1"/>
          </p:cNvSpPr>
          <p:nvPr>
            <p:ph type="body" sz="quarter" idx="10" hasCustomPrompt="1"/>
          </p:nvPr>
        </p:nvSpPr>
        <p:spPr>
          <a:xfrm>
            <a:off x="639074" y="1335603"/>
            <a:ext cx="498928" cy="400110"/>
          </a:xfrm>
          <a:prstGeom prst="rect">
            <a:avLst/>
          </a:prstGeom>
        </p:spPr>
        <p:txBody>
          <a:bodyPr wrap="square" lIns="0" rIns="0" anchor="t" anchorCtr="0">
            <a:spAutoFit/>
          </a:bodyPr>
          <a:lstStyle>
            <a:lvl1pPr algn="l">
              <a:defRPr sz="2000" b="1">
                <a:solidFill>
                  <a:schemeClr val="accent1">
                    <a:lumMod val="20000"/>
                    <a:lumOff val="80000"/>
                  </a:schemeClr>
                </a:solidFill>
              </a:defRPr>
            </a:lvl1pPr>
          </a:lstStyle>
          <a:p>
            <a:pPr lvl="0"/>
            <a:r>
              <a:rPr lang="en-US" dirty="0"/>
              <a:t>01</a:t>
            </a:r>
          </a:p>
        </p:txBody>
      </p:sp>
      <p:sp>
        <p:nvSpPr>
          <p:cNvPr id="2" name="TextBox 1">
            <a:extLst>
              <a:ext uri="{FF2B5EF4-FFF2-40B4-BE49-F238E27FC236}">
                <a16:creationId xmlns:a16="http://schemas.microsoft.com/office/drawing/2014/main" id="{785AD538-85B6-1460-FA3C-42D49F9A1DCA}"/>
              </a:ext>
            </a:extLst>
          </p:cNvPr>
          <p:cNvSpPr txBox="1"/>
          <p:nvPr userDrawn="1"/>
        </p:nvSpPr>
        <p:spPr>
          <a:xfrm>
            <a:off x="4674637" y="-1045029"/>
            <a:ext cx="0" cy="0"/>
          </a:xfrm>
          <a:prstGeom prst="rect">
            <a:avLst/>
          </a:prstGeom>
          <a:noFill/>
        </p:spPr>
        <p:txBody>
          <a:bodyPr wrap="none" lIns="0" tIns="0" rIns="0" bIns="0" rtlCol="0">
            <a:noAutofit/>
          </a:bodyPr>
          <a:lstStyle/>
          <a:p>
            <a:pPr>
              <a:lnSpc>
                <a:spcPct val="110000"/>
              </a:lnSpc>
              <a:spcBef>
                <a:spcPts val="600"/>
              </a:spcBef>
            </a:pPr>
            <a:endParaRPr lang="en-UA" sz="1200" dirty="0" err="1">
              <a:ea typeface="Human Sans" charset="0"/>
              <a:cs typeface="Human Sans" charset="0"/>
            </a:endParaRPr>
          </a:p>
        </p:txBody>
      </p:sp>
    </p:spTree>
    <p:extLst>
      <p:ext uri="{BB962C8B-B14F-4D97-AF65-F5344CB8AC3E}">
        <p14:creationId xmlns:p14="http://schemas.microsoft.com/office/powerpoint/2010/main" val="464291372"/>
      </p:ext>
    </p:extLst>
  </p:cSld>
  <p:clrMapOvr>
    <a:masterClrMapping/>
  </p:clrMapOvr>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1_x_Section_Header_Cool">
    <p:bg>
      <p:bgPr>
        <a:solidFill>
          <a:schemeClr val="bg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2E69851-6AAB-66EC-0A76-12B276F29DA9}"/>
              </a:ext>
            </a:extLst>
          </p:cNvPr>
          <p:cNvSpPr/>
          <p:nvPr userDrawn="1"/>
        </p:nvSpPr>
        <p:spPr bwMode="auto">
          <a:xfrm>
            <a:off x="627063" y="647700"/>
            <a:ext cx="10929600" cy="5562600"/>
          </a:xfrm>
          <a:prstGeom prst="rect">
            <a:avLst/>
          </a:prstGeom>
          <a:blipFill>
            <a:blip r:embed="rId2">
              <a:alphaModFix/>
            </a:blip>
            <a:stretch>
              <a:fillRect/>
            </a:stretch>
          </a:blipFill>
          <a:ln>
            <a:noFill/>
          </a:ln>
          <a:effectLst/>
        </p:spPr>
        <p:txBody>
          <a:bodyPr wrap="none"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err="1">
              <a:ln>
                <a:noFill/>
              </a:ln>
              <a:solidFill>
                <a:srgbClr val="FFFFFF"/>
              </a:solidFill>
              <a:effectLst/>
              <a:uLnTx/>
              <a:uFillTx/>
              <a:latin typeface="Calibri Light" panose="020F0302020204030204" pitchFamily="34" charset="0"/>
              <a:ea typeface="Human Sans ExtraLight" charset="0"/>
              <a:cs typeface="Human Sans ExtraLight" charset="0"/>
            </a:endParaRPr>
          </a:p>
        </p:txBody>
      </p:sp>
      <p:sp>
        <p:nvSpPr>
          <p:cNvPr id="14" name="Text Placeholder 7">
            <a:extLst>
              <a:ext uri="{FF2B5EF4-FFF2-40B4-BE49-F238E27FC236}">
                <a16:creationId xmlns:a16="http://schemas.microsoft.com/office/drawing/2014/main" id="{D7C6CED2-55A2-F179-4321-9EC646B482E0}"/>
              </a:ext>
            </a:extLst>
          </p:cNvPr>
          <p:cNvSpPr>
            <a:spLocks noGrp="1"/>
          </p:cNvSpPr>
          <p:nvPr>
            <p:ph type="body" sz="quarter" idx="10" hasCustomPrompt="1"/>
          </p:nvPr>
        </p:nvSpPr>
        <p:spPr>
          <a:xfrm>
            <a:off x="1295400" y="2977260"/>
            <a:ext cx="8686800" cy="2692020"/>
          </a:xfrm>
          <a:prstGeom prst="rect">
            <a:avLst/>
          </a:prstGeom>
        </p:spPr>
        <p:txBody>
          <a:bodyPr lIns="0"/>
          <a:lstStyle>
            <a:lvl1pPr>
              <a:defRPr sz="1800" b="0" i="0">
                <a:solidFill>
                  <a:schemeClr val="tx1"/>
                </a:solidFill>
                <a:latin typeface="Calibri Light" panose="020F0302020204030204" pitchFamily="34" charset="0"/>
                <a:cs typeface="Calibri Light" panose="020F0302020204030204" pitchFamily="34" charset="0"/>
              </a:defRPr>
            </a:lvl1pPr>
          </a:lstStyle>
          <a:p>
            <a:pPr lvl="0"/>
            <a:r>
              <a:rPr lang="en-US" dirty="0">
                <a:effectLst/>
              </a:rPr>
              <a:t>Section description</a:t>
            </a:r>
            <a:endParaRPr lang="en-US" dirty="0"/>
          </a:p>
        </p:txBody>
      </p:sp>
      <p:sp>
        <p:nvSpPr>
          <p:cNvPr id="15" name="Title 8">
            <a:extLst>
              <a:ext uri="{FF2B5EF4-FFF2-40B4-BE49-F238E27FC236}">
                <a16:creationId xmlns:a16="http://schemas.microsoft.com/office/drawing/2014/main" id="{64E2BBBC-80DF-5104-E076-20FB99B4648C}"/>
              </a:ext>
            </a:extLst>
          </p:cNvPr>
          <p:cNvSpPr>
            <a:spLocks noGrp="1"/>
          </p:cNvSpPr>
          <p:nvPr>
            <p:ph type="title" hasCustomPrompt="1"/>
          </p:nvPr>
        </p:nvSpPr>
        <p:spPr>
          <a:xfrm>
            <a:off x="1285240" y="1723225"/>
            <a:ext cx="9601200" cy="1212018"/>
          </a:xfrm>
          <a:prstGeom prst="rect">
            <a:avLst/>
          </a:prstGeom>
        </p:spPr>
        <p:txBody>
          <a:bodyPr/>
          <a:lstStyle>
            <a:lvl1pPr>
              <a:defRPr sz="6000" b="0" i="0">
                <a:solidFill>
                  <a:schemeClr val="tx1"/>
                </a:solidFill>
                <a:latin typeface="Calibri Light" panose="020F0302020204030204" pitchFamily="34" charset="0"/>
                <a:cs typeface="Calibri Light" panose="020F0302020204030204" pitchFamily="34" charset="0"/>
              </a:defRPr>
            </a:lvl1pPr>
          </a:lstStyle>
          <a:p>
            <a:r>
              <a:rPr lang="en-US" dirty="0"/>
              <a:t>Section header</a:t>
            </a:r>
          </a:p>
        </p:txBody>
      </p:sp>
      <p:sp>
        <p:nvSpPr>
          <p:cNvPr id="16" name="Text Placeholder 4">
            <a:extLst>
              <a:ext uri="{FF2B5EF4-FFF2-40B4-BE49-F238E27FC236}">
                <a16:creationId xmlns:a16="http://schemas.microsoft.com/office/drawing/2014/main" id="{12E0E19A-C3CC-AE13-1EF9-7E889ADFCBFE}"/>
              </a:ext>
            </a:extLst>
          </p:cNvPr>
          <p:cNvSpPr>
            <a:spLocks noGrp="1"/>
          </p:cNvSpPr>
          <p:nvPr>
            <p:ph type="body" sz="quarter" idx="11" hasCustomPrompt="1"/>
          </p:nvPr>
        </p:nvSpPr>
        <p:spPr>
          <a:xfrm>
            <a:off x="1295400" y="1328420"/>
            <a:ext cx="498928" cy="400110"/>
          </a:xfrm>
          <a:prstGeom prst="rect">
            <a:avLst/>
          </a:prstGeom>
        </p:spPr>
        <p:txBody>
          <a:bodyPr wrap="square" lIns="0" rIns="0" anchor="t" anchorCtr="0">
            <a:spAutoFit/>
          </a:bodyPr>
          <a:lstStyle>
            <a:lvl1pPr algn="l">
              <a:defRPr sz="2000" b="1">
                <a:solidFill>
                  <a:schemeClr val="accent1"/>
                </a:solidFill>
              </a:defRPr>
            </a:lvl1pPr>
          </a:lstStyle>
          <a:p>
            <a:pPr lvl="0"/>
            <a:r>
              <a:rPr lang="en-US" dirty="0"/>
              <a:t>01</a:t>
            </a:r>
          </a:p>
        </p:txBody>
      </p:sp>
      <p:sp>
        <p:nvSpPr>
          <p:cNvPr id="3" name="TextBox 2">
            <a:extLst>
              <a:ext uri="{FF2B5EF4-FFF2-40B4-BE49-F238E27FC236}">
                <a16:creationId xmlns:a16="http://schemas.microsoft.com/office/drawing/2014/main" id="{11CD4D7A-E1F5-9D4D-D7A8-763291C906C5}"/>
              </a:ext>
            </a:extLst>
          </p:cNvPr>
          <p:cNvSpPr txBox="1"/>
          <p:nvPr userDrawn="1"/>
        </p:nvSpPr>
        <p:spPr>
          <a:xfrm>
            <a:off x="1066800" y="985520"/>
            <a:ext cx="0" cy="0"/>
          </a:xfrm>
          <a:prstGeom prst="rect">
            <a:avLst/>
          </a:prstGeom>
          <a:noFill/>
        </p:spPr>
        <p:txBody>
          <a:bodyPr wrap="none" lIns="0" tIns="0" rIns="0" bIns="0" rtlCol="0">
            <a:noAutofit/>
          </a:bodyPr>
          <a:lstStyle/>
          <a:p>
            <a:pPr>
              <a:lnSpc>
                <a:spcPct val="110000"/>
              </a:lnSpc>
              <a:spcBef>
                <a:spcPts val="600"/>
              </a:spcBef>
            </a:pPr>
            <a:endParaRPr lang="en-US" sz="1200" err="1">
              <a:ea typeface="Human Sans" charset="0"/>
              <a:cs typeface="Human Sans" charset="0"/>
            </a:endParaRPr>
          </a:p>
        </p:txBody>
      </p:sp>
    </p:spTree>
    <p:extLst>
      <p:ext uri="{BB962C8B-B14F-4D97-AF65-F5344CB8AC3E}">
        <p14:creationId xmlns:p14="http://schemas.microsoft.com/office/powerpoint/2010/main" val="4142173828"/>
      </p:ext>
    </p:extLst>
  </p:cSld>
  <p:clrMapOvr>
    <a:masterClrMapping/>
  </p:clrMapOvr>
  <p:extLst>
    <p:ext uri="{DCECCB84-F9BA-43D5-87BE-67443E8EF086}">
      <p15:sldGuideLst xmlns:p15="http://schemas.microsoft.com/office/powerpoint/2012/main">
        <p15:guide id="1" orient="horz" pos="408">
          <p15:clr>
            <a:srgbClr val="FBAE40"/>
          </p15:clr>
        </p15:guide>
        <p15:guide id="2" pos="3840">
          <p15:clr>
            <a:srgbClr val="FBAE40"/>
          </p15:clr>
        </p15:guide>
        <p15:guide id="4" orient="horz" pos="4128">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Subsection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0EFDF222-F5FF-C5FC-328A-D041866005E2}"/>
              </a:ext>
            </a:extLst>
          </p:cNvPr>
          <p:cNvSpPr>
            <a:spLocks noGrp="1"/>
          </p:cNvSpPr>
          <p:nvPr>
            <p:ph type="title" hasCustomPrompt="1"/>
          </p:nvPr>
        </p:nvSpPr>
        <p:spPr>
          <a:xfrm>
            <a:off x="639074" y="1968918"/>
            <a:ext cx="10917926" cy="2031325"/>
          </a:xfrm>
          <a:prstGeom prst="rect">
            <a:avLst/>
          </a:prstGeom>
        </p:spPr>
        <p:txBody>
          <a:bodyPr wrap="square">
            <a:spAutoFit/>
          </a:bodyPr>
          <a:lstStyle>
            <a:lvl1pPr>
              <a:defRPr sz="6600" b="0" i="0">
                <a:solidFill>
                  <a:schemeClr val="tx1"/>
                </a:solidFill>
                <a:latin typeface="Calibri Light" panose="020F0302020204030204" pitchFamily="34" charset="0"/>
                <a:cs typeface="Calibri Light" panose="020F0302020204030204" pitchFamily="34" charset="0"/>
              </a:defRPr>
            </a:lvl1pPr>
          </a:lstStyle>
          <a:p>
            <a:r>
              <a:rPr lang="en-US" dirty="0"/>
              <a:t>Sometimes you want to use a </a:t>
            </a:r>
            <a:br>
              <a:rPr lang="en-US" dirty="0"/>
            </a:br>
            <a:r>
              <a:rPr lang="en-US" dirty="0"/>
              <a:t>subsection divider</a:t>
            </a:r>
          </a:p>
        </p:txBody>
      </p:sp>
      <p:sp>
        <p:nvSpPr>
          <p:cNvPr id="26" name="Text Placeholder 4">
            <a:extLst>
              <a:ext uri="{FF2B5EF4-FFF2-40B4-BE49-F238E27FC236}">
                <a16:creationId xmlns:a16="http://schemas.microsoft.com/office/drawing/2014/main" id="{041C214B-0929-47F1-0881-0584DE92D4E2}"/>
              </a:ext>
            </a:extLst>
          </p:cNvPr>
          <p:cNvSpPr>
            <a:spLocks noGrp="1"/>
          </p:cNvSpPr>
          <p:nvPr>
            <p:ph type="body" sz="quarter" idx="16" hasCustomPrompt="1"/>
          </p:nvPr>
        </p:nvSpPr>
        <p:spPr>
          <a:xfrm>
            <a:off x="639074" y="4784228"/>
            <a:ext cx="4757677" cy="584775"/>
          </a:xfrm>
          <a:prstGeom prst="rect">
            <a:avLst/>
          </a:prstGeom>
        </p:spPr>
        <p:txBody>
          <a:bodyPr wrap="square" lIns="0" anchor="t" anchorCtr="0">
            <a:spAutoFit/>
          </a:bodyPr>
          <a:lstStyle>
            <a:lvl1pPr>
              <a:defRPr sz="1600" b="0" i="0">
                <a:solidFill>
                  <a:schemeClr val="tx1"/>
                </a:solidFill>
                <a:latin typeface="Calibri Light" panose="020F0302020204030204" pitchFamily="34" charset="0"/>
                <a:cs typeface="Calibri Light" panose="020F0302020204030204" pitchFamily="34" charset="0"/>
              </a:defRPr>
            </a:lvl1pPr>
          </a:lstStyle>
          <a:p>
            <a:pPr lvl="0"/>
            <a:r>
              <a:rPr lang="en-US"/>
              <a:t>This slide can serve you well. It even has a space for a little something under the title.</a:t>
            </a:r>
          </a:p>
        </p:txBody>
      </p:sp>
      <p:sp>
        <p:nvSpPr>
          <p:cNvPr id="10" name="Text Placeholder 4">
            <a:extLst>
              <a:ext uri="{FF2B5EF4-FFF2-40B4-BE49-F238E27FC236}">
                <a16:creationId xmlns:a16="http://schemas.microsoft.com/office/drawing/2014/main" id="{00F545EE-05C3-C60B-A33C-54CA3165B80C}"/>
              </a:ext>
            </a:extLst>
          </p:cNvPr>
          <p:cNvSpPr>
            <a:spLocks noGrp="1"/>
          </p:cNvSpPr>
          <p:nvPr>
            <p:ph type="body" sz="quarter" idx="10" hasCustomPrompt="1"/>
          </p:nvPr>
        </p:nvSpPr>
        <p:spPr>
          <a:xfrm>
            <a:off x="639074" y="1071880"/>
            <a:ext cx="498928" cy="400110"/>
          </a:xfrm>
          <a:prstGeom prst="rect">
            <a:avLst/>
          </a:prstGeom>
        </p:spPr>
        <p:txBody>
          <a:bodyPr wrap="square" lIns="0" rIns="0" anchor="t" anchorCtr="0">
            <a:spAutoFit/>
          </a:bodyPr>
          <a:lstStyle>
            <a:lvl1pPr algn="l">
              <a:defRPr sz="2000" b="1">
                <a:solidFill>
                  <a:schemeClr val="accent1"/>
                </a:solidFill>
              </a:defRPr>
            </a:lvl1pPr>
          </a:lstStyle>
          <a:p>
            <a:pPr lvl="0"/>
            <a:r>
              <a:rPr lang="en-US" dirty="0"/>
              <a:t>01</a:t>
            </a:r>
          </a:p>
        </p:txBody>
      </p:sp>
      <p:sp>
        <p:nvSpPr>
          <p:cNvPr id="2" name="Text Placeholder 4">
            <a:extLst>
              <a:ext uri="{FF2B5EF4-FFF2-40B4-BE49-F238E27FC236}">
                <a16:creationId xmlns:a16="http://schemas.microsoft.com/office/drawing/2014/main" id="{38048DD2-9EC2-D0E6-390B-D6FEF7F7E08B}"/>
              </a:ext>
            </a:extLst>
          </p:cNvPr>
          <p:cNvSpPr>
            <a:spLocks noGrp="1"/>
          </p:cNvSpPr>
          <p:nvPr>
            <p:ph type="body" sz="quarter" idx="11" hasCustomPrompt="1"/>
          </p:nvPr>
        </p:nvSpPr>
        <p:spPr>
          <a:xfrm>
            <a:off x="639074" y="1563803"/>
            <a:ext cx="3732914" cy="246221"/>
          </a:xfrm>
          <a:prstGeom prst="rect">
            <a:avLst/>
          </a:prstGeom>
        </p:spPr>
        <p:txBody>
          <a:bodyPr wrap="square" lIns="0" rIns="0">
            <a:spAutoFit/>
          </a:bodyPr>
          <a:lstStyle>
            <a:lvl1pPr>
              <a:lnSpc>
                <a:spcPct val="100000"/>
              </a:lnSpc>
              <a:spcBef>
                <a:spcPts val="0"/>
              </a:spcBef>
              <a:defRPr sz="1000" b="1" i="0" spc="300">
                <a:solidFill>
                  <a:schemeClr val="tx2"/>
                </a:solidFill>
                <a:latin typeface="Calibri" panose="020F0502020204030204" pitchFamily="34" charset="0"/>
                <a:cs typeface="Calibri" panose="020F0502020204030204" pitchFamily="34" charset="0"/>
              </a:defRPr>
            </a:lvl1pPr>
            <a:lvl2pPr>
              <a:buNone/>
              <a:defRPr/>
            </a:lvl2pPr>
          </a:lstStyle>
          <a:p>
            <a:pPr lvl="0"/>
            <a:r>
              <a:rPr lang="en-US" dirty="0">
                <a:effectLst/>
              </a:rPr>
              <a:t>SECTION TITLE</a:t>
            </a:r>
            <a:endParaRPr lang="en-US" dirty="0"/>
          </a:p>
        </p:txBody>
      </p:sp>
    </p:spTree>
    <p:extLst>
      <p:ext uri="{BB962C8B-B14F-4D97-AF65-F5344CB8AC3E}">
        <p14:creationId xmlns:p14="http://schemas.microsoft.com/office/powerpoint/2010/main" val="4258808242"/>
      </p:ext>
    </p:extLst>
  </p:cSld>
  <p:clrMapOvr>
    <a:masterClrMapping/>
  </p:clrMapOvr>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x_Photo_+_Caption_A">
    <p:bg>
      <p:bgPr>
        <a:solidFill>
          <a:schemeClr val="bg1"/>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C50EF9F7-1BDD-C412-DA7B-D3D0D1ABA091}"/>
              </a:ext>
            </a:extLst>
          </p:cNvPr>
          <p:cNvSpPr>
            <a:spLocks noGrp="1"/>
          </p:cNvSpPr>
          <p:nvPr>
            <p:ph type="pic" sz="quarter" idx="13" hasCustomPrompt="1"/>
          </p:nvPr>
        </p:nvSpPr>
        <p:spPr>
          <a:xfrm>
            <a:off x="647700" y="670773"/>
            <a:ext cx="10896600" cy="5539527"/>
          </a:xfrm>
          <a:prstGeom prst="rect">
            <a:avLst/>
          </a:prstGeom>
          <a:blipFill>
            <a:blip r:embed="rId2"/>
            <a:stretch>
              <a:fillRect/>
            </a:stretch>
          </a:blipFill>
        </p:spPr>
        <p:txBody>
          <a:bodyPr/>
          <a:lstStyle/>
          <a:p>
            <a:r>
              <a:rPr lang="en-US" dirty="0"/>
              <a:t>Click on the icon to add picture</a:t>
            </a:r>
          </a:p>
        </p:txBody>
      </p:sp>
      <p:sp>
        <p:nvSpPr>
          <p:cNvPr id="2" name="Rectangle 1">
            <a:extLst>
              <a:ext uri="{FF2B5EF4-FFF2-40B4-BE49-F238E27FC236}">
                <a16:creationId xmlns:a16="http://schemas.microsoft.com/office/drawing/2014/main" id="{F7C1B8CB-9FFB-8D0A-F788-18710501B096}"/>
              </a:ext>
            </a:extLst>
          </p:cNvPr>
          <p:cNvSpPr/>
          <p:nvPr userDrawn="1"/>
        </p:nvSpPr>
        <p:spPr bwMode="auto">
          <a:xfrm>
            <a:off x="627062" y="2679405"/>
            <a:ext cx="4297333" cy="3530895"/>
          </a:xfrm>
          <a:prstGeom prst="rect">
            <a:avLst/>
          </a:prstGeom>
          <a:solidFill>
            <a:schemeClr val="bg1"/>
          </a:solidFill>
          <a:ln>
            <a:noFill/>
          </a:ln>
          <a:effectLst/>
        </p:spPr>
        <p:txBody>
          <a:bodyPr wrap="none" rtlCol="0" anchor="ctr"/>
          <a:lstStyle/>
          <a:p>
            <a:pPr algn="ctr"/>
            <a:endParaRPr lang="en-US" sz="2400" err="1">
              <a:solidFill>
                <a:schemeClr val="bg1"/>
              </a:solidFill>
              <a:latin typeface="Calibri Light" panose="020F0302020204030204" pitchFamily="34" charset="0"/>
              <a:ea typeface="Human Sans ExtraLight" charset="0"/>
              <a:cs typeface="Human Sans ExtraLight" charset="0"/>
            </a:endParaRPr>
          </a:p>
        </p:txBody>
      </p:sp>
      <p:sp>
        <p:nvSpPr>
          <p:cNvPr id="5" name="Text Placeholder 4">
            <a:extLst>
              <a:ext uri="{FF2B5EF4-FFF2-40B4-BE49-F238E27FC236}">
                <a16:creationId xmlns:a16="http://schemas.microsoft.com/office/drawing/2014/main" id="{A2159C2A-0FC8-422F-92E4-B92935AAE5A0}"/>
              </a:ext>
            </a:extLst>
          </p:cNvPr>
          <p:cNvSpPr>
            <a:spLocks noGrp="1"/>
          </p:cNvSpPr>
          <p:nvPr>
            <p:ph type="body" sz="quarter" idx="10" hasCustomPrompt="1"/>
          </p:nvPr>
        </p:nvSpPr>
        <p:spPr>
          <a:xfrm>
            <a:off x="647699" y="3809007"/>
            <a:ext cx="3722281" cy="1169551"/>
          </a:xfrm>
          <a:prstGeom prst="rect">
            <a:avLst/>
          </a:prstGeom>
        </p:spPr>
        <p:txBody>
          <a:bodyPr wrap="square">
            <a:spAutoFit/>
          </a:bodyPr>
          <a:lstStyle>
            <a:lvl1pPr>
              <a:lnSpc>
                <a:spcPct val="100000"/>
              </a:lnSpc>
              <a:spcBef>
                <a:spcPts val="0"/>
              </a:spcBef>
              <a:defRPr sz="3800" b="0" i="0">
                <a:solidFill>
                  <a:schemeClr val="tx1"/>
                </a:solidFill>
                <a:latin typeface="Calibri Light" panose="020F0302020204030204" pitchFamily="34" charset="0"/>
                <a:cs typeface="Calibri Light" panose="020F0302020204030204" pitchFamily="34" charset="0"/>
              </a:defRPr>
            </a:lvl1pPr>
            <a:lvl2pPr>
              <a:buNone/>
              <a:defRPr/>
            </a:lvl2pPr>
          </a:lstStyle>
          <a:p>
            <a:pPr lvl="0"/>
            <a:r>
              <a:rPr lang="en-US" dirty="0"/>
              <a:t>Caption with two or more lines</a:t>
            </a:r>
          </a:p>
        </p:txBody>
      </p:sp>
      <p:sp>
        <p:nvSpPr>
          <p:cNvPr id="13" name="Text Placeholder 4">
            <a:extLst>
              <a:ext uri="{FF2B5EF4-FFF2-40B4-BE49-F238E27FC236}">
                <a16:creationId xmlns:a16="http://schemas.microsoft.com/office/drawing/2014/main" id="{B8E369A2-FC86-4140-9080-E549260B9180}"/>
              </a:ext>
            </a:extLst>
          </p:cNvPr>
          <p:cNvSpPr>
            <a:spLocks noGrp="1"/>
          </p:cNvSpPr>
          <p:nvPr>
            <p:ph type="body" sz="quarter" idx="11" hasCustomPrompt="1"/>
          </p:nvPr>
        </p:nvSpPr>
        <p:spPr>
          <a:xfrm>
            <a:off x="647700" y="3428999"/>
            <a:ext cx="3732914" cy="184666"/>
          </a:xfrm>
          <a:prstGeom prst="rect">
            <a:avLst/>
          </a:prstGeom>
        </p:spPr>
        <p:txBody>
          <a:bodyPr wrap="square">
            <a:spAutoFit/>
          </a:bodyPr>
          <a:lstStyle>
            <a:lvl1pPr>
              <a:lnSpc>
                <a:spcPct val="100000"/>
              </a:lnSpc>
              <a:spcBef>
                <a:spcPts val="0"/>
              </a:spcBef>
              <a:defRPr sz="1200" b="1" spc="300">
                <a:solidFill>
                  <a:schemeClr val="tx2"/>
                </a:solidFill>
                <a:latin typeface="+mj-lt"/>
                <a:cs typeface="Calibri Light" panose="020F0302020204030204" pitchFamily="34" charset="0"/>
              </a:defRPr>
            </a:lvl1pPr>
            <a:lvl2pPr>
              <a:buNone/>
              <a:defRPr/>
            </a:lvl2pPr>
          </a:lstStyle>
          <a:p>
            <a:pPr lvl="0"/>
            <a:r>
              <a:rPr lang="en-US" dirty="0">
                <a:effectLst/>
              </a:rPr>
              <a:t>PREHEADER</a:t>
            </a:r>
            <a:endParaRPr lang="en-US" dirty="0"/>
          </a:p>
        </p:txBody>
      </p:sp>
      <p:sp>
        <p:nvSpPr>
          <p:cNvPr id="3" name="Text Placeholder 4">
            <a:extLst>
              <a:ext uri="{FF2B5EF4-FFF2-40B4-BE49-F238E27FC236}">
                <a16:creationId xmlns:a16="http://schemas.microsoft.com/office/drawing/2014/main" id="{184CEF6B-33E9-BCE0-3818-CFEBB6352D89}"/>
              </a:ext>
            </a:extLst>
          </p:cNvPr>
          <p:cNvSpPr>
            <a:spLocks noGrp="1"/>
          </p:cNvSpPr>
          <p:nvPr>
            <p:ph type="body" sz="quarter" idx="12" hasCustomPrompt="1"/>
          </p:nvPr>
        </p:nvSpPr>
        <p:spPr>
          <a:xfrm>
            <a:off x="647700" y="5438001"/>
            <a:ext cx="3690384" cy="276999"/>
          </a:xfrm>
          <a:prstGeom prst="rect">
            <a:avLst/>
          </a:prstGeom>
        </p:spPr>
        <p:txBody>
          <a:bodyPr wrap="square">
            <a:spAutoFit/>
          </a:bodyPr>
          <a:lstStyle>
            <a:lvl1pPr>
              <a:lnSpc>
                <a:spcPct val="100000"/>
              </a:lnSpc>
              <a:spcBef>
                <a:spcPts val="0"/>
              </a:spcBef>
              <a:defRPr sz="1800">
                <a:solidFill>
                  <a:schemeClr val="tx1"/>
                </a:solidFill>
                <a:latin typeface="Calibri Light" panose="020F0302020204030204" pitchFamily="34" charset="0"/>
                <a:cs typeface="Calibri Light" panose="020F0302020204030204" pitchFamily="34" charset="0"/>
              </a:defRPr>
            </a:lvl1pPr>
            <a:lvl2pPr>
              <a:buNone/>
              <a:defRPr/>
            </a:lvl2pPr>
          </a:lstStyle>
          <a:p>
            <a:pPr lvl="0"/>
            <a:r>
              <a:rPr lang="en-US" dirty="0">
                <a:effectLst/>
              </a:rPr>
              <a:t>Sub-description text goes here</a:t>
            </a:r>
            <a:endParaRPr lang="en-US" dirty="0"/>
          </a:p>
        </p:txBody>
      </p:sp>
      <p:sp>
        <p:nvSpPr>
          <p:cNvPr id="4" name="TextBox 3">
            <a:extLst>
              <a:ext uri="{FF2B5EF4-FFF2-40B4-BE49-F238E27FC236}">
                <a16:creationId xmlns:a16="http://schemas.microsoft.com/office/drawing/2014/main" id="{332FADFE-CDC9-BCE0-575D-8C2B21EF5ECA}"/>
              </a:ext>
            </a:extLst>
          </p:cNvPr>
          <p:cNvSpPr txBox="1"/>
          <p:nvPr userDrawn="1"/>
        </p:nvSpPr>
        <p:spPr>
          <a:xfrm>
            <a:off x="2271713" y="-857250"/>
            <a:ext cx="0" cy="0"/>
          </a:xfrm>
          <a:prstGeom prst="rect">
            <a:avLst/>
          </a:prstGeom>
          <a:noFill/>
        </p:spPr>
        <p:txBody>
          <a:bodyPr wrap="none" lIns="0" tIns="0" rIns="0" bIns="0" rtlCol="0">
            <a:noAutofit/>
          </a:bodyPr>
          <a:lstStyle/>
          <a:p>
            <a:pPr>
              <a:lnSpc>
                <a:spcPct val="110000"/>
              </a:lnSpc>
              <a:spcBef>
                <a:spcPts val="600"/>
              </a:spcBef>
            </a:pPr>
            <a:endParaRPr lang="en-US" sz="1200" err="1">
              <a:ea typeface="Human Sans" charset="0"/>
              <a:cs typeface="Human Sans" charset="0"/>
            </a:endParaRPr>
          </a:p>
        </p:txBody>
      </p:sp>
      <p:sp>
        <p:nvSpPr>
          <p:cNvPr id="9" name="TextBox 8">
            <a:extLst>
              <a:ext uri="{FF2B5EF4-FFF2-40B4-BE49-F238E27FC236}">
                <a16:creationId xmlns:a16="http://schemas.microsoft.com/office/drawing/2014/main" id="{CD5434AD-5AC2-9852-2EE5-0B7825009419}"/>
              </a:ext>
            </a:extLst>
          </p:cNvPr>
          <p:cNvSpPr txBox="1"/>
          <p:nvPr userDrawn="1"/>
        </p:nvSpPr>
        <p:spPr>
          <a:xfrm>
            <a:off x="-914400" y="2743200"/>
            <a:ext cx="0" cy="0"/>
          </a:xfrm>
          <a:prstGeom prst="rect">
            <a:avLst/>
          </a:prstGeom>
          <a:noFill/>
        </p:spPr>
        <p:txBody>
          <a:bodyPr wrap="none" lIns="0" tIns="0" rIns="0" bIns="0" rtlCol="0">
            <a:noAutofit/>
          </a:bodyPr>
          <a:lstStyle/>
          <a:p>
            <a:pPr>
              <a:lnSpc>
                <a:spcPct val="110000"/>
              </a:lnSpc>
              <a:spcBef>
                <a:spcPts val="600"/>
              </a:spcBef>
            </a:pPr>
            <a:endParaRPr lang="en-US" sz="1200" err="1">
              <a:ea typeface="Human Sans" charset="0"/>
              <a:cs typeface="Human Sans" charset="0"/>
            </a:endParaRPr>
          </a:p>
        </p:txBody>
      </p:sp>
    </p:spTree>
    <p:extLst>
      <p:ext uri="{BB962C8B-B14F-4D97-AF65-F5344CB8AC3E}">
        <p14:creationId xmlns:p14="http://schemas.microsoft.com/office/powerpoint/2010/main" val="3221646628"/>
      </p:ext>
    </p:extLst>
  </p:cSld>
  <p:clrMapOvr>
    <a:masterClrMapping/>
  </p:clrMapOvr>
  <p:extLst>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Dark_Section_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21A33E4D-FB2F-5FE7-C840-36EE8B623EAE}"/>
              </a:ext>
            </a:extLst>
          </p:cNvPr>
          <p:cNvSpPr/>
          <p:nvPr userDrawn="1"/>
        </p:nvSpPr>
        <p:spPr bwMode="auto">
          <a:xfrm>
            <a:off x="627063" y="647700"/>
            <a:ext cx="10929600" cy="5562600"/>
          </a:xfrm>
          <a:prstGeom prst="roundRect">
            <a:avLst>
              <a:gd name="adj" fmla="val 1730"/>
            </a:avLst>
          </a:prstGeom>
          <a:blipFill>
            <a:blip r:embed="rId3"/>
            <a:stretch>
              <a:fillRect l="-5780" t="-11482" r="-5780" b="-11482"/>
            </a:stretch>
          </a:blipFill>
          <a:ln>
            <a:noFill/>
          </a:ln>
          <a:effectLst/>
        </p:spPr>
        <p:txBody>
          <a:bodyPr wrap="none"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err="1">
              <a:ln>
                <a:noFill/>
              </a:ln>
              <a:solidFill>
                <a:srgbClr val="FFFFFF"/>
              </a:solidFill>
              <a:effectLst/>
              <a:uLnTx/>
              <a:uFillTx/>
              <a:latin typeface="Calibri Light" panose="020F0302020204030204" pitchFamily="34" charset="0"/>
              <a:ea typeface="Human Sans ExtraLight" charset="0"/>
              <a:cs typeface="Human Sans ExtraLight" charset="0"/>
            </a:endParaRPr>
          </a:p>
        </p:txBody>
      </p:sp>
      <p:sp>
        <p:nvSpPr>
          <p:cNvPr id="14" name="Text Placeholder 7">
            <a:extLst>
              <a:ext uri="{FF2B5EF4-FFF2-40B4-BE49-F238E27FC236}">
                <a16:creationId xmlns:a16="http://schemas.microsoft.com/office/drawing/2014/main" id="{D7C6CED2-55A2-F179-4321-9EC646B482E0}"/>
              </a:ext>
            </a:extLst>
          </p:cNvPr>
          <p:cNvSpPr>
            <a:spLocks noGrp="1"/>
          </p:cNvSpPr>
          <p:nvPr>
            <p:ph type="body" sz="quarter" idx="10" hasCustomPrompt="1"/>
          </p:nvPr>
        </p:nvSpPr>
        <p:spPr>
          <a:xfrm>
            <a:off x="1295400" y="2977260"/>
            <a:ext cx="8686800" cy="2692020"/>
          </a:xfrm>
          <a:prstGeom prst="rect">
            <a:avLst/>
          </a:prstGeom>
        </p:spPr>
        <p:txBody>
          <a:bodyPr lIns="0"/>
          <a:lstStyle>
            <a:lvl1pPr>
              <a:defRPr sz="1800" b="0" i="0">
                <a:solidFill>
                  <a:schemeClr val="bg1"/>
                </a:solidFill>
                <a:latin typeface="Calibri Light" panose="020F0302020204030204" pitchFamily="34" charset="0"/>
                <a:cs typeface="Calibri Light" panose="020F0302020204030204" pitchFamily="34" charset="0"/>
              </a:defRPr>
            </a:lvl1pPr>
          </a:lstStyle>
          <a:p>
            <a:pPr lvl="0"/>
            <a:r>
              <a:rPr lang="en-US" dirty="0">
                <a:effectLst/>
              </a:rPr>
              <a:t>Section description</a:t>
            </a:r>
            <a:endParaRPr lang="en-US" dirty="0"/>
          </a:p>
        </p:txBody>
      </p:sp>
      <p:sp>
        <p:nvSpPr>
          <p:cNvPr id="15" name="Title 8">
            <a:extLst>
              <a:ext uri="{FF2B5EF4-FFF2-40B4-BE49-F238E27FC236}">
                <a16:creationId xmlns:a16="http://schemas.microsoft.com/office/drawing/2014/main" id="{64E2BBBC-80DF-5104-E076-20FB99B4648C}"/>
              </a:ext>
            </a:extLst>
          </p:cNvPr>
          <p:cNvSpPr>
            <a:spLocks noGrp="1"/>
          </p:cNvSpPr>
          <p:nvPr>
            <p:ph type="title" hasCustomPrompt="1"/>
          </p:nvPr>
        </p:nvSpPr>
        <p:spPr>
          <a:xfrm>
            <a:off x="1285240" y="1723225"/>
            <a:ext cx="9601200" cy="1212018"/>
          </a:xfrm>
          <a:prstGeom prst="rect">
            <a:avLst/>
          </a:prstGeom>
        </p:spPr>
        <p:txBody>
          <a:bodyPr/>
          <a:lstStyle>
            <a:lvl1pPr>
              <a:defRPr sz="6000" b="0" i="0">
                <a:solidFill>
                  <a:schemeClr val="bg1"/>
                </a:solidFill>
                <a:latin typeface="Calibri Light" panose="020F0302020204030204" pitchFamily="34" charset="0"/>
                <a:cs typeface="Calibri Light" panose="020F0302020204030204" pitchFamily="34" charset="0"/>
              </a:defRPr>
            </a:lvl1pPr>
          </a:lstStyle>
          <a:p>
            <a:r>
              <a:rPr lang="en-US" dirty="0"/>
              <a:t>Section header</a:t>
            </a:r>
          </a:p>
        </p:txBody>
      </p:sp>
      <p:sp>
        <p:nvSpPr>
          <p:cNvPr id="16" name="Text Placeholder 4">
            <a:extLst>
              <a:ext uri="{FF2B5EF4-FFF2-40B4-BE49-F238E27FC236}">
                <a16:creationId xmlns:a16="http://schemas.microsoft.com/office/drawing/2014/main" id="{12E0E19A-C3CC-AE13-1EF9-7E889ADFCBFE}"/>
              </a:ext>
            </a:extLst>
          </p:cNvPr>
          <p:cNvSpPr>
            <a:spLocks noGrp="1"/>
          </p:cNvSpPr>
          <p:nvPr>
            <p:ph type="body" sz="quarter" idx="11" hasCustomPrompt="1"/>
          </p:nvPr>
        </p:nvSpPr>
        <p:spPr>
          <a:xfrm>
            <a:off x="1295400" y="1328420"/>
            <a:ext cx="498928" cy="400110"/>
          </a:xfrm>
          <a:prstGeom prst="rect">
            <a:avLst/>
          </a:prstGeom>
        </p:spPr>
        <p:txBody>
          <a:bodyPr wrap="square" lIns="0" rIns="0" anchor="t" anchorCtr="0">
            <a:spAutoFit/>
          </a:bodyPr>
          <a:lstStyle>
            <a:lvl1pPr algn="l">
              <a:defRPr sz="2000" b="1">
                <a:solidFill>
                  <a:schemeClr val="accent1"/>
                </a:solidFill>
              </a:defRPr>
            </a:lvl1pPr>
          </a:lstStyle>
          <a:p>
            <a:pPr lvl="0"/>
            <a:r>
              <a:rPr lang="en-US" dirty="0"/>
              <a:t>01</a:t>
            </a:r>
          </a:p>
        </p:txBody>
      </p:sp>
      <p:sp>
        <p:nvSpPr>
          <p:cNvPr id="3" name="TextBox 2">
            <a:extLst>
              <a:ext uri="{FF2B5EF4-FFF2-40B4-BE49-F238E27FC236}">
                <a16:creationId xmlns:a16="http://schemas.microsoft.com/office/drawing/2014/main" id="{11CD4D7A-E1F5-9D4D-D7A8-763291C906C5}"/>
              </a:ext>
            </a:extLst>
          </p:cNvPr>
          <p:cNvSpPr txBox="1"/>
          <p:nvPr userDrawn="1"/>
        </p:nvSpPr>
        <p:spPr>
          <a:xfrm>
            <a:off x="1066800" y="985520"/>
            <a:ext cx="0" cy="0"/>
          </a:xfrm>
          <a:prstGeom prst="rect">
            <a:avLst/>
          </a:prstGeom>
          <a:noFill/>
        </p:spPr>
        <p:txBody>
          <a:bodyPr wrap="none" lIns="0" tIns="0" rIns="0" bIns="0" rtlCol="0">
            <a:noAutofit/>
          </a:bodyPr>
          <a:lstStyle/>
          <a:p>
            <a:pPr>
              <a:lnSpc>
                <a:spcPct val="110000"/>
              </a:lnSpc>
              <a:spcBef>
                <a:spcPts val="600"/>
              </a:spcBef>
            </a:pPr>
            <a:endParaRPr lang="en-US" sz="1200" err="1">
              <a:ea typeface="Human Sans" charset="0"/>
              <a:cs typeface="Human Sans" charset="0"/>
            </a:endParaRPr>
          </a:p>
        </p:txBody>
      </p:sp>
      <p:sp>
        <p:nvSpPr>
          <p:cNvPr id="2" name="TextBox 1">
            <a:extLst>
              <a:ext uri="{FF2B5EF4-FFF2-40B4-BE49-F238E27FC236}">
                <a16:creationId xmlns:a16="http://schemas.microsoft.com/office/drawing/2014/main" id="{A931E956-6A44-86AD-E5C7-EC3E00A42B5F}"/>
              </a:ext>
            </a:extLst>
          </p:cNvPr>
          <p:cNvSpPr txBox="1"/>
          <p:nvPr userDrawn="1"/>
        </p:nvSpPr>
        <p:spPr>
          <a:xfrm>
            <a:off x="11034584" y="2063578"/>
            <a:ext cx="0" cy="0"/>
          </a:xfrm>
          <a:prstGeom prst="rect">
            <a:avLst/>
          </a:prstGeom>
          <a:noFill/>
        </p:spPr>
        <p:txBody>
          <a:bodyPr wrap="none" lIns="0" tIns="0" rIns="0" bIns="0" rtlCol="0">
            <a:noAutofit/>
          </a:bodyPr>
          <a:lstStyle/>
          <a:p>
            <a:pPr>
              <a:lnSpc>
                <a:spcPct val="110000"/>
              </a:lnSpc>
              <a:spcBef>
                <a:spcPts val="600"/>
              </a:spcBef>
            </a:pPr>
            <a:endParaRPr lang="en-UA" sz="1200" dirty="0" err="1">
              <a:ea typeface="Human Sans" charset="0"/>
              <a:cs typeface="Human Sans" charset="0"/>
            </a:endParaRPr>
          </a:p>
        </p:txBody>
      </p:sp>
    </p:spTree>
    <p:extLst>
      <p:ext uri="{BB962C8B-B14F-4D97-AF65-F5344CB8AC3E}">
        <p14:creationId xmlns:p14="http://schemas.microsoft.com/office/powerpoint/2010/main" val="1589589049"/>
      </p:ext>
    </p:extLst>
  </p:cSld>
  <p:clrMapOvr>
    <a:masterClrMapping/>
  </p:clrMapOvr>
  <p:extLst>
    <p:ext uri="{DCECCB84-F9BA-43D5-87BE-67443E8EF086}">
      <p15:sldGuideLst xmlns:p15="http://schemas.microsoft.com/office/powerpoint/2012/main">
        <p15:guide id="1" orient="horz" pos="408">
          <p15:clr>
            <a:srgbClr val="FBAE40"/>
          </p15:clr>
        </p15:guide>
        <p15:guide id="2" pos="3840">
          <p15:clr>
            <a:srgbClr val="FBAE40"/>
          </p15:clr>
        </p15:guide>
        <p15:guide id="3" pos="408">
          <p15:clr>
            <a:srgbClr val="FBAE40"/>
          </p15:clr>
        </p15:guide>
        <p15:guide id="4" orient="horz" pos="4128">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Default_cover_with_ima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Picture Placeholder 2">
            <a:extLst>
              <a:ext uri="{FF2B5EF4-FFF2-40B4-BE49-F238E27FC236}">
                <a16:creationId xmlns:a16="http://schemas.microsoft.com/office/drawing/2014/main" id="{040E1BA6-2B94-3FB9-8A61-22A11D25EDE1}"/>
              </a:ext>
            </a:extLst>
          </p:cNvPr>
          <p:cNvSpPr>
            <a:spLocks noGrp="1"/>
          </p:cNvSpPr>
          <p:nvPr>
            <p:ph type="pic" sz="quarter" idx="24"/>
          </p:nvPr>
        </p:nvSpPr>
        <p:spPr>
          <a:xfrm>
            <a:off x="6123008" y="0"/>
            <a:ext cx="6068992" cy="6858000"/>
          </a:xfrm>
          <a:prstGeom prst="rect">
            <a:avLst/>
          </a:prstGeom>
          <a:effectLst>
            <a:innerShdw dist="305800" dir="10800000">
              <a:schemeClr val="accent1">
                <a:alpha val="50000"/>
              </a:schemeClr>
            </a:innerShdw>
          </a:effectLst>
        </p:spPr>
        <p:txBody>
          <a:bodyPr/>
          <a:lstStyle>
            <a:lvl1pPr>
              <a:defRPr>
                <a:solidFill>
                  <a:schemeClr val="accent1">
                    <a:lumMod val="20000"/>
                    <a:lumOff val="80000"/>
                  </a:schemeClr>
                </a:solidFill>
              </a:defRPr>
            </a:lvl1pPr>
          </a:lstStyle>
          <a:p>
            <a:r>
              <a:rPr lang="en-GB" dirty="0"/>
              <a:t>Click icon to add picture</a:t>
            </a:r>
            <a:endParaRPr lang="en-US" dirty="0"/>
          </a:p>
        </p:txBody>
      </p:sp>
      <p:sp>
        <p:nvSpPr>
          <p:cNvPr id="6" name="Text Placeholder 4">
            <a:extLst>
              <a:ext uri="{FF2B5EF4-FFF2-40B4-BE49-F238E27FC236}">
                <a16:creationId xmlns:a16="http://schemas.microsoft.com/office/drawing/2014/main" id="{5DF60C00-4DF7-EA8B-64E5-6D8707C3F163}"/>
              </a:ext>
            </a:extLst>
          </p:cNvPr>
          <p:cNvSpPr>
            <a:spLocks noGrp="1"/>
          </p:cNvSpPr>
          <p:nvPr>
            <p:ph type="body" sz="quarter" idx="25" hasCustomPrompt="1"/>
          </p:nvPr>
        </p:nvSpPr>
        <p:spPr>
          <a:xfrm>
            <a:off x="639074" y="4578066"/>
            <a:ext cx="5151216" cy="464871"/>
          </a:xfrm>
          <a:prstGeom prst="rect">
            <a:avLst/>
          </a:prstGeom>
        </p:spPr>
        <p:txBody>
          <a:bodyPr wrap="square" anchor="b">
            <a:spAutoFit/>
          </a:bodyPr>
          <a:lstStyle>
            <a:lvl1pPr>
              <a:lnSpc>
                <a:spcPct val="150000"/>
              </a:lnSpc>
              <a:spcBef>
                <a:spcPts val="0"/>
              </a:spcBef>
              <a:defRPr sz="1800">
                <a:solidFill>
                  <a:schemeClr val="bg1"/>
                </a:solidFill>
                <a:latin typeface="Calibri Light" panose="020F0302020204030204" pitchFamily="34" charset="0"/>
                <a:cs typeface="Calibri Light" panose="020F0302020204030204" pitchFamily="34" charset="0"/>
              </a:defRPr>
            </a:lvl1pPr>
            <a:lvl2pPr>
              <a:buNone/>
              <a:defRPr/>
            </a:lvl2pPr>
          </a:lstStyle>
          <a:p>
            <a:pPr lvl="0"/>
            <a:r>
              <a:rPr lang="en-US">
                <a:effectLst/>
              </a:rPr>
              <a:t>Sub-description text goes here over one or two lines</a:t>
            </a:r>
            <a:endParaRPr lang="en-US"/>
          </a:p>
        </p:txBody>
      </p:sp>
      <p:sp>
        <p:nvSpPr>
          <p:cNvPr id="7" name="Text Placeholder 4">
            <a:extLst>
              <a:ext uri="{FF2B5EF4-FFF2-40B4-BE49-F238E27FC236}">
                <a16:creationId xmlns:a16="http://schemas.microsoft.com/office/drawing/2014/main" id="{1CED6F17-ABB3-3BF2-0943-BB3D363DB394}"/>
              </a:ext>
            </a:extLst>
          </p:cNvPr>
          <p:cNvSpPr>
            <a:spLocks noGrp="1"/>
          </p:cNvSpPr>
          <p:nvPr>
            <p:ph type="body" sz="quarter" idx="12" hasCustomPrompt="1"/>
          </p:nvPr>
        </p:nvSpPr>
        <p:spPr>
          <a:xfrm>
            <a:off x="639074" y="5393921"/>
            <a:ext cx="5185941" cy="292388"/>
          </a:xfrm>
          <a:prstGeom prst="rect">
            <a:avLst/>
          </a:prstGeom>
        </p:spPr>
        <p:txBody>
          <a:bodyPr wrap="square">
            <a:spAutoFit/>
          </a:bodyPr>
          <a:lstStyle>
            <a:lvl1pPr>
              <a:lnSpc>
                <a:spcPct val="100000"/>
              </a:lnSpc>
              <a:spcBef>
                <a:spcPts val="0"/>
              </a:spcBef>
              <a:defRPr sz="1300" b="1" i="0" spc="400" baseline="0">
                <a:solidFill>
                  <a:schemeClr val="accent1">
                    <a:lumMod val="40000"/>
                    <a:lumOff val="60000"/>
                  </a:schemeClr>
                </a:solidFill>
                <a:latin typeface="Calibri" panose="020F0502020204030204" pitchFamily="34" charset="0"/>
                <a:cs typeface="Calibri" panose="020F0502020204030204" pitchFamily="34" charset="0"/>
              </a:defRPr>
            </a:lvl1pPr>
            <a:lvl2pPr>
              <a:buNone/>
              <a:defRPr/>
            </a:lvl2pPr>
          </a:lstStyle>
          <a:p>
            <a:pPr lvl="0"/>
            <a:r>
              <a:rPr lang="en-US" dirty="0">
                <a:effectLst/>
              </a:rPr>
              <a:t>DECEMBER 2022</a:t>
            </a:r>
            <a:endParaRPr lang="en-US" dirty="0"/>
          </a:p>
        </p:txBody>
      </p:sp>
      <p:sp>
        <p:nvSpPr>
          <p:cNvPr id="8" name="Text Placeholder 4">
            <a:extLst>
              <a:ext uri="{FF2B5EF4-FFF2-40B4-BE49-F238E27FC236}">
                <a16:creationId xmlns:a16="http://schemas.microsoft.com/office/drawing/2014/main" id="{03242F72-C056-2877-37FC-0C0E8E2FA1E4}"/>
              </a:ext>
            </a:extLst>
          </p:cNvPr>
          <p:cNvSpPr>
            <a:spLocks noGrp="1"/>
          </p:cNvSpPr>
          <p:nvPr>
            <p:ph type="body" sz="quarter" idx="26" hasCustomPrompt="1"/>
          </p:nvPr>
        </p:nvSpPr>
        <p:spPr>
          <a:xfrm>
            <a:off x="639074" y="1653938"/>
            <a:ext cx="5139642" cy="1754326"/>
          </a:xfrm>
          <a:prstGeom prst="rect">
            <a:avLst/>
          </a:prstGeom>
        </p:spPr>
        <p:txBody>
          <a:bodyPr wrap="square">
            <a:spAutoFit/>
          </a:bodyPr>
          <a:lstStyle>
            <a:lvl1pPr>
              <a:lnSpc>
                <a:spcPct val="100000"/>
              </a:lnSpc>
              <a:spcBef>
                <a:spcPts val="0"/>
              </a:spcBef>
              <a:defRPr sz="5400" b="0" i="0">
                <a:solidFill>
                  <a:schemeClr val="bg1"/>
                </a:solidFill>
                <a:latin typeface="Calibri Light" panose="020F0302020204030204" pitchFamily="34" charset="0"/>
                <a:cs typeface="Calibri Light" panose="020F0302020204030204" pitchFamily="34" charset="0"/>
              </a:defRPr>
            </a:lvl1pPr>
            <a:lvl2pPr>
              <a:buNone/>
              <a:defRPr/>
            </a:lvl2pPr>
          </a:lstStyle>
          <a:p>
            <a:pPr lvl="0"/>
            <a:r>
              <a:rPr lang="en-US" dirty="0"/>
              <a:t>Cover with shorter title</a:t>
            </a:r>
          </a:p>
        </p:txBody>
      </p:sp>
      <p:pic>
        <p:nvPicPr>
          <p:cNvPr id="2" name="Picture 1">
            <a:extLst>
              <a:ext uri="{FF2B5EF4-FFF2-40B4-BE49-F238E27FC236}">
                <a16:creationId xmlns:a16="http://schemas.microsoft.com/office/drawing/2014/main" id="{D48FF3A6-8647-4A25-C7F9-EBB836DA9ADD}"/>
              </a:ext>
            </a:extLst>
          </p:cNvPr>
          <p:cNvPicPr>
            <a:picLocks noChangeAspect="1"/>
          </p:cNvPicPr>
          <p:nvPr userDrawn="1"/>
        </p:nvPicPr>
        <p:blipFill>
          <a:blip r:embed="rId3"/>
          <a:stretch>
            <a:fillRect/>
          </a:stretch>
        </p:blipFill>
        <p:spPr>
          <a:xfrm>
            <a:off x="735710" y="616963"/>
            <a:ext cx="1645920" cy="374469"/>
          </a:xfrm>
          <a:prstGeom prst="rect">
            <a:avLst/>
          </a:prstGeom>
        </p:spPr>
      </p:pic>
      <p:sp>
        <p:nvSpPr>
          <p:cNvPr id="3" name="Footer Placeholder 5">
            <a:extLst>
              <a:ext uri="{FF2B5EF4-FFF2-40B4-BE49-F238E27FC236}">
                <a16:creationId xmlns:a16="http://schemas.microsoft.com/office/drawing/2014/main" id="{538C5596-41D4-C6DA-E716-C753FBADE77C}"/>
              </a:ext>
            </a:extLst>
          </p:cNvPr>
          <p:cNvSpPr txBox="1">
            <a:spLocks/>
          </p:cNvSpPr>
          <p:nvPr userDrawn="1"/>
        </p:nvSpPr>
        <p:spPr>
          <a:xfrm>
            <a:off x="746654" y="6403340"/>
            <a:ext cx="1645920" cy="226060"/>
          </a:xfrm>
          <a:prstGeom prst="rect">
            <a:avLst/>
          </a:prstGeom>
        </p:spPr>
        <p:txBody>
          <a:bodyPr vert="horz" lIns="0" tIns="0" rIns="0" bIns="0" rtlCol="0" anchor="ctr"/>
          <a:lstStyle>
            <a:defPPr>
              <a:defRPr lang="en-US"/>
            </a:defPPr>
            <a:lvl1pPr marL="0" algn="l" defTabSz="914329" rtl="0" eaLnBrk="1" latinLnBrk="0" hangingPunct="1">
              <a:defRPr kumimoji="0" lang="en-US" sz="600" b="0" i="0" u="none" strike="noStrike" kern="1200" cap="none" spc="0" normalizeH="0" baseline="0" dirty="0" smtClean="0">
                <a:ln>
                  <a:noFill/>
                </a:ln>
                <a:solidFill>
                  <a:schemeClr val="accent1">
                    <a:lumMod val="20000"/>
                    <a:lumOff val="80000"/>
                  </a:schemeClr>
                </a:solidFill>
                <a:effectLst/>
                <a:uLnTx/>
                <a:uFillTx/>
                <a:latin typeface="+mn-lt"/>
                <a:ea typeface="Calibri" panose="020F0502020204030204" pitchFamily="34" charset="0"/>
                <a:cs typeface="Calibri" panose="020F0502020204030204" pitchFamily="34" charset="0"/>
              </a:defRPr>
            </a:lvl1pPr>
            <a:lvl2pPr marL="457164" algn="l" defTabSz="914329" rtl="0" eaLnBrk="1" latinLnBrk="0" hangingPunct="1">
              <a:defRPr sz="1800" kern="1200">
                <a:solidFill>
                  <a:schemeClr val="tx1"/>
                </a:solidFill>
                <a:latin typeface="+mn-lt"/>
                <a:ea typeface="+mn-ea"/>
                <a:cs typeface="+mn-cs"/>
              </a:defRPr>
            </a:lvl2pPr>
            <a:lvl3pPr marL="914329" algn="l" defTabSz="914329" rtl="0" eaLnBrk="1" latinLnBrk="0" hangingPunct="1">
              <a:defRPr sz="1800" kern="1200">
                <a:solidFill>
                  <a:schemeClr val="tx1"/>
                </a:solidFill>
                <a:latin typeface="+mn-lt"/>
                <a:ea typeface="+mn-ea"/>
                <a:cs typeface="+mn-cs"/>
              </a:defRPr>
            </a:lvl3pPr>
            <a:lvl4pPr marL="1371492" algn="l" defTabSz="914329" rtl="0" eaLnBrk="1" latinLnBrk="0" hangingPunct="1">
              <a:defRPr sz="1800" kern="1200">
                <a:solidFill>
                  <a:schemeClr val="tx1"/>
                </a:solidFill>
                <a:latin typeface="+mn-lt"/>
                <a:ea typeface="+mn-ea"/>
                <a:cs typeface="+mn-cs"/>
              </a:defRPr>
            </a:lvl4pPr>
            <a:lvl5pPr marL="1828657" algn="l" defTabSz="914329" rtl="0" eaLnBrk="1" latinLnBrk="0" hangingPunct="1">
              <a:defRPr sz="1800" kern="1200">
                <a:solidFill>
                  <a:schemeClr val="tx1"/>
                </a:solidFill>
                <a:latin typeface="+mn-lt"/>
                <a:ea typeface="+mn-ea"/>
                <a:cs typeface="+mn-cs"/>
              </a:defRPr>
            </a:lvl5pPr>
            <a:lvl6pPr marL="2285821" algn="l" defTabSz="914329" rtl="0" eaLnBrk="1" latinLnBrk="0" hangingPunct="1">
              <a:defRPr sz="1800" kern="1200">
                <a:solidFill>
                  <a:schemeClr val="tx1"/>
                </a:solidFill>
                <a:latin typeface="+mn-lt"/>
                <a:ea typeface="+mn-ea"/>
                <a:cs typeface="+mn-cs"/>
              </a:defRPr>
            </a:lvl6pPr>
            <a:lvl7pPr marL="2742986" algn="l" defTabSz="914329" rtl="0" eaLnBrk="1" latinLnBrk="0" hangingPunct="1">
              <a:defRPr sz="1800" kern="1200">
                <a:solidFill>
                  <a:schemeClr val="tx1"/>
                </a:solidFill>
                <a:latin typeface="+mn-lt"/>
                <a:ea typeface="+mn-ea"/>
                <a:cs typeface="+mn-cs"/>
              </a:defRPr>
            </a:lvl7pPr>
            <a:lvl8pPr marL="3200150" algn="l" defTabSz="914329" rtl="0" eaLnBrk="1" latinLnBrk="0" hangingPunct="1">
              <a:defRPr sz="1800" kern="1200">
                <a:solidFill>
                  <a:schemeClr val="tx1"/>
                </a:solidFill>
                <a:latin typeface="+mn-lt"/>
                <a:ea typeface="+mn-ea"/>
                <a:cs typeface="+mn-cs"/>
              </a:defRPr>
            </a:lvl8pPr>
            <a:lvl9pPr marL="3657315" algn="l" defTabSz="914329" rtl="0" eaLnBrk="1" latinLnBrk="0" hangingPunct="1">
              <a:defRPr sz="1800" kern="1200">
                <a:solidFill>
                  <a:schemeClr val="tx1"/>
                </a:solidFill>
                <a:latin typeface="+mn-lt"/>
                <a:ea typeface="+mn-ea"/>
                <a:cs typeface="+mn-cs"/>
              </a:defRPr>
            </a:lvl9pPr>
          </a:lstStyle>
          <a:p>
            <a:r>
              <a:rPr lang="en-GB"/>
              <a:t>EPAM Proprietary &amp; Confidential.</a:t>
            </a:r>
          </a:p>
        </p:txBody>
      </p:sp>
      <p:cxnSp>
        <p:nvCxnSpPr>
          <p:cNvPr id="15" name="Straight Connector 14">
            <a:extLst>
              <a:ext uri="{FF2B5EF4-FFF2-40B4-BE49-F238E27FC236}">
                <a16:creationId xmlns:a16="http://schemas.microsoft.com/office/drawing/2014/main" id="{964B13FE-4D0E-93C6-AA83-4B4DE60AE137}"/>
              </a:ext>
            </a:extLst>
          </p:cNvPr>
          <p:cNvCxnSpPr>
            <a:cxnSpLocks/>
          </p:cNvCxnSpPr>
          <p:nvPr userDrawn="1"/>
        </p:nvCxnSpPr>
        <p:spPr>
          <a:xfrm>
            <a:off x="6334812" y="0"/>
            <a:ext cx="0" cy="0"/>
          </a:xfrm>
          <a:prstGeom prst="line">
            <a:avLst/>
          </a:prstGeo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1146384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1_Subsection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0EFDF222-F5FF-C5FC-328A-D041866005E2}"/>
              </a:ext>
            </a:extLst>
          </p:cNvPr>
          <p:cNvSpPr>
            <a:spLocks noGrp="1"/>
          </p:cNvSpPr>
          <p:nvPr>
            <p:ph type="title" hasCustomPrompt="1"/>
          </p:nvPr>
        </p:nvSpPr>
        <p:spPr>
          <a:xfrm>
            <a:off x="639074" y="1968918"/>
            <a:ext cx="10917926" cy="2031325"/>
          </a:xfrm>
          <a:prstGeom prst="rect">
            <a:avLst/>
          </a:prstGeom>
        </p:spPr>
        <p:txBody>
          <a:bodyPr wrap="square">
            <a:spAutoFit/>
          </a:bodyPr>
          <a:lstStyle>
            <a:lvl1pPr>
              <a:defRPr sz="6600" b="0" i="0">
                <a:solidFill>
                  <a:schemeClr val="bg1"/>
                </a:solidFill>
                <a:latin typeface="Calibri Light" panose="020F0302020204030204" pitchFamily="34" charset="0"/>
                <a:cs typeface="Calibri Light" panose="020F0302020204030204" pitchFamily="34" charset="0"/>
              </a:defRPr>
            </a:lvl1pPr>
          </a:lstStyle>
          <a:p>
            <a:r>
              <a:rPr lang="en-US" dirty="0"/>
              <a:t>Sometimes you want to use a </a:t>
            </a:r>
            <a:br>
              <a:rPr lang="en-US" dirty="0"/>
            </a:br>
            <a:r>
              <a:rPr lang="en-US" dirty="0"/>
              <a:t>subsection divider</a:t>
            </a:r>
          </a:p>
        </p:txBody>
      </p:sp>
      <p:sp>
        <p:nvSpPr>
          <p:cNvPr id="26" name="Text Placeholder 4">
            <a:extLst>
              <a:ext uri="{FF2B5EF4-FFF2-40B4-BE49-F238E27FC236}">
                <a16:creationId xmlns:a16="http://schemas.microsoft.com/office/drawing/2014/main" id="{041C214B-0929-47F1-0881-0584DE92D4E2}"/>
              </a:ext>
            </a:extLst>
          </p:cNvPr>
          <p:cNvSpPr>
            <a:spLocks noGrp="1"/>
          </p:cNvSpPr>
          <p:nvPr>
            <p:ph type="body" sz="quarter" idx="16" hasCustomPrompt="1"/>
          </p:nvPr>
        </p:nvSpPr>
        <p:spPr>
          <a:xfrm>
            <a:off x="639074" y="4784228"/>
            <a:ext cx="4757677" cy="584775"/>
          </a:xfrm>
          <a:prstGeom prst="rect">
            <a:avLst/>
          </a:prstGeom>
        </p:spPr>
        <p:txBody>
          <a:bodyPr wrap="square" lIns="0" anchor="t" anchorCtr="0">
            <a:spAutoFit/>
          </a:bodyPr>
          <a:lstStyle>
            <a:lvl1pPr>
              <a:defRPr sz="1600" b="0" i="0">
                <a:solidFill>
                  <a:schemeClr val="tx2">
                    <a:lumMod val="20000"/>
                    <a:lumOff val="80000"/>
                  </a:schemeClr>
                </a:solidFill>
                <a:latin typeface="Calibri Light" panose="020F0302020204030204" pitchFamily="34" charset="0"/>
                <a:cs typeface="Calibri Light" panose="020F0302020204030204" pitchFamily="34" charset="0"/>
              </a:defRPr>
            </a:lvl1pPr>
          </a:lstStyle>
          <a:p>
            <a:pPr lvl="0"/>
            <a:r>
              <a:rPr lang="en-US" dirty="0"/>
              <a:t>This slide can serve you well. It even has a space for a little something under the title.</a:t>
            </a:r>
          </a:p>
        </p:txBody>
      </p:sp>
      <p:sp>
        <p:nvSpPr>
          <p:cNvPr id="10" name="Text Placeholder 4">
            <a:extLst>
              <a:ext uri="{FF2B5EF4-FFF2-40B4-BE49-F238E27FC236}">
                <a16:creationId xmlns:a16="http://schemas.microsoft.com/office/drawing/2014/main" id="{00F545EE-05C3-C60B-A33C-54CA3165B80C}"/>
              </a:ext>
            </a:extLst>
          </p:cNvPr>
          <p:cNvSpPr>
            <a:spLocks noGrp="1"/>
          </p:cNvSpPr>
          <p:nvPr>
            <p:ph type="body" sz="quarter" idx="10" hasCustomPrompt="1"/>
          </p:nvPr>
        </p:nvSpPr>
        <p:spPr>
          <a:xfrm>
            <a:off x="639074" y="1071880"/>
            <a:ext cx="498928" cy="400110"/>
          </a:xfrm>
          <a:prstGeom prst="rect">
            <a:avLst/>
          </a:prstGeom>
        </p:spPr>
        <p:txBody>
          <a:bodyPr wrap="square" lIns="0" rIns="0" anchor="t" anchorCtr="0">
            <a:spAutoFit/>
          </a:bodyPr>
          <a:lstStyle>
            <a:lvl1pPr algn="l">
              <a:defRPr sz="2000" b="1">
                <a:solidFill>
                  <a:schemeClr val="accent1"/>
                </a:solidFill>
              </a:defRPr>
            </a:lvl1pPr>
          </a:lstStyle>
          <a:p>
            <a:pPr lvl="0"/>
            <a:r>
              <a:rPr lang="en-US" dirty="0"/>
              <a:t>01</a:t>
            </a:r>
          </a:p>
        </p:txBody>
      </p:sp>
      <p:sp>
        <p:nvSpPr>
          <p:cNvPr id="2" name="Text Placeholder 4">
            <a:extLst>
              <a:ext uri="{FF2B5EF4-FFF2-40B4-BE49-F238E27FC236}">
                <a16:creationId xmlns:a16="http://schemas.microsoft.com/office/drawing/2014/main" id="{38048DD2-9EC2-D0E6-390B-D6FEF7F7E08B}"/>
              </a:ext>
            </a:extLst>
          </p:cNvPr>
          <p:cNvSpPr>
            <a:spLocks noGrp="1"/>
          </p:cNvSpPr>
          <p:nvPr>
            <p:ph type="body" sz="quarter" idx="11" hasCustomPrompt="1"/>
          </p:nvPr>
        </p:nvSpPr>
        <p:spPr>
          <a:xfrm>
            <a:off x="639074" y="1563803"/>
            <a:ext cx="3732914" cy="246221"/>
          </a:xfrm>
          <a:prstGeom prst="rect">
            <a:avLst/>
          </a:prstGeom>
        </p:spPr>
        <p:txBody>
          <a:bodyPr wrap="square" lIns="0" rIns="0">
            <a:spAutoFit/>
          </a:bodyPr>
          <a:lstStyle>
            <a:lvl1pPr>
              <a:lnSpc>
                <a:spcPct val="100000"/>
              </a:lnSpc>
              <a:spcBef>
                <a:spcPts val="0"/>
              </a:spcBef>
              <a:defRPr sz="1000" b="1" i="0" spc="300">
                <a:solidFill>
                  <a:schemeClr val="tx2">
                    <a:lumMod val="20000"/>
                    <a:lumOff val="80000"/>
                  </a:schemeClr>
                </a:solidFill>
                <a:latin typeface="Calibri" panose="020F0502020204030204" pitchFamily="34" charset="0"/>
                <a:cs typeface="Calibri" panose="020F0502020204030204" pitchFamily="34" charset="0"/>
              </a:defRPr>
            </a:lvl1pPr>
            <a:lvl2pPr>
              <a:buNone/>
              <a:defRPr/>
            </a:lvl2pPr>
          </a:lstStyle>
          <a:p>
            <a:pPr lvl="0"/>
            <a:r>
              <a:rPr lang="en-US" dirty="0">
                <a:effectLst/>
              </a:rPr>
              <a:t>SECTION TITLE</a:t>
            </a:r>
            <a:endParaRPr lang="en-US" dirty="0"/>
          </a:p>
        </p:txBody>
      </p:sp>
    </p:spTree>
    <p:extLst>
      <p:ext uri="{BB962C8B-B14F-4D97-AF65-F5344CB8AC3E}">
        <p14:creationId xmlns:p14="http://schemas.microsoft.com/office/powerpoint/2010/main" val="2038783309"/>
      </p:ext>
    </p:extLst>
  </p:cSld>
  <p:clrMapOvr>
    <a:masterClrMapping/>
  </p:clrMapOvr>
  <p:extLst>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2505654"/>
      </p:ext>
    </p:extLst>
  </p:cSld>
  <p:clrMapOvr>
    <a:masterClrMapping/>
  </p:clrMapOvr>
  <p:extLst>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CDF7ED-6553-04C2-B55D-F55C37C97FB6}"/>
              </a:ext>
            </a:extLst>
          </p:cNvPr>
          <p:cNvSpPr>
            <a:spLocks noGrp="1"/>
          </p:cNvSpPr>
          <p:nvPr>
            <p:ph type="title"/>
          </p:nvPr>
        </p:nvSpPr>
        <p:spPr>
          <a:xfrm>
            <a:off x="627063" y="722843"/>
            <a:ext cx="10929937" cy="338554"/>
          </a:xfrm>
          <a:prstGeom prst="rect">
            <a:avLst/>
          </a:prstGeom>
        </p:spPr>
        <p:txBody>
          <a:bodyPr lIns="0" tIns="0" rIns="0" bIns="0">
            <a:noAutofit/>
          </a:bodyPr>
          <a:lstStyle>
            <a:lvl1pPr marL="0" indent="0" algn="l" defTabSz="914400" rtl="0" eaLnBrk="1" latinLnBrk="0" hangingPunct="1">
              <a:lnSpc>
                <a:spcPct val="100000"/>
              </a:lnSpc>
              <a:spcBef>
                <a:spcPct val="0"/>
              </a:spcBef>
              <a:buNone/>
              <a:tabLst/>
              <a:defRPr lang="en-US" sz="2200" b="1" i="0" kern="1200" spc="0" dirty="0">
                <a:solidFill>
                  <a:schemeClr val="tx1"/>
                </a:solidFill>
                <a:effectLst/>
                <a:latin typeface="Calibri" panose="020F0502020204030204" pitchFamily="34" charset="0"/>
                <a:ea typeface="Calibri" panose="020F0502020204030204" pitchFamily="34" charset="0"/>
                <a:cs typeface="Calibri" panose="020F0502020204030204" pitchFamily="34" charset="0"/>
              </a:defRPr>
            </a:lvl1pPr>
          </a:lstStyle>
          <a:p>
            <a:r>
              <a:rPr lang="en-GB" dirty="0"/>
              <a:t>Click to edit Master title style</a:t>
            </a:r>
            <a:endParaRPr lang="en-UA" dirty="0"/>
          </a:p>
        </p:txBody>
      </p:sp>
    </p:spTree>
    <p:extLst>
      <p:ext uri="{BB962C8B-B14F-4D97-AF65-F5344CB8AC3E}">
        <p14:creationId xmlns:p14="http://schemas.microsoft.com/office/powerpoint/2010/main" val="71583041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C5923EF-C1FB-73A7-F178-52EEC52C3A42}"/>
              </a:ext>
            </a:extLst>
          </p:cNvPr>
          <p:cNvSpPr>
            <a:spLocks noGrp="1"/>
          </p:cNvSpPr>
          <p:nvPr>
            <p:ph type="title"/>
          </p:nvPr>
        </p:nvSpPr>
        <p:spPr>
          <a:xfrm>
            <a:off x="627063" y="722843"/>
            <a:ext cx="10929937" cy="338554"/>
          </a:xfrm>
          <a:prstGeom prst="rect">
            <a:avLst/>
          </a:prstGeom>
        </p:spPr>
        <p:txBody>
          <a:bodyPr lIns="0" tIns="0" rIns="0" bIns="0">
            <a:noAutofit/>
          </a:bodyPr>
          <a:lstStyle>
            <a:lvl1pPr marL="0" indent="0">
              <a:buFont typeface="Arial" panose="020B0604020202020204" pitchFamily="34" charset="0"/>
              <a:buNone/>
              <a:tabLst/>
              <a:defRPr lang="en-US" sz="2200" b="1" i="0">
                <a:solidFill>
                  <a:schemeClr val="tx1"/>
                </a:solidFill>
                <a:latin typeface="Calibri" panose="020F0502020204030204" pitchFamily="34" charset="0"/>
                <a:cs typeface="Calibri" panose="020F0502020204030204" pitchFamily="34" charset="0"/>
              </a:defRPr>
            </a:lvl1pPr>
          </a:lstStyle>
          <a:p>
            <a:pPr marL="0" lvl="0" indent="0">
              <a:spcBef>
                <a:spcPts val="0"/>
              </a:spcBef>
              <a:spcAft>
                <a:spcPts val="0"/>
              </a:spcAft>
              <a:buFont typeface="Arial" panose="020B0604020202020204" pitchFamily="34" charset="0"/>
            </a:pPr>
            <a:r>
              <a:rPr lang="en-US"/>
              <a:t>Click to edit Master title style</a:t>
            </a:r>
          </a:p>
        </p:txBody>
      </p:sp>
      <p:sp>
        <p:nvSpPr>
          <p:cNvPr id="3" name="Text Placeholder 10">
            <a:extLst>
              <a:ext uri="{FF2B5EF4-FFF2-40B4-BE49-F238E27FC236}">
                <a16:creationId xmlns:a16="http://schemas.microsoft.com/office/drawing/2014/main" id="{2C53C90B-A8FF-C580-1005-00B77DEB5FA6}"/>
              </a:ext>
            </a:extLst>
          </p:cNvPr>
          <p:cNvSpPr>
            <a:spLocks noGrp="1"/>
          </p:cNvSpPr>
          <p:nvPr>
            <p:ph type="body" sz="quarter" idx="28" hasCustomPrompt="1"/>
          </p:nvPr>
        </p:nvSpPr>
        <p:spPr>
          <a:xfrm>
            <a:off x="627063" y="419100"/>
            <a:ext cx="3632517" cy="225706"/>
          </a:xfrm>
          <a:prstGeom prst="rect">
            <a:avLst/>
          </a:prstGeom>
        </p:spPr>
        <p:txBody>
          <a:bodyPr vert="horz" lIns="0" tIns="0" rIns="0" bIns="0" rtlCol="0" anchor="ctr">
            <a:noAutofit/>
          </a:bodyPr>
          <a:lstStyle>
            <a:lvl1pPr marL="0" indent="0">
              <a:buNone/>
              <a:defRPr lang="en-US" sz="1000" b="1" cap="all" spc="300" baseline="0">
                <a:solidFill>
                  <a:schemeClr val="tx2"/>
                </a:solidFill>
                <a:latin typeface="Calibri" panose="020F0502020204030204" pitchFamily="34" charset="0"/>
              </a:defRPr>
            </a:lvl1pPr>
          </a:lstStyle>
          <a:p>
            <a:pPr lvl="0"/>
            <a:r>
              <a:rPr lang="en-US" dirty="0"/>
              <a:t>Click to add section title</a:t>
            </a:r>
          </a:p>
        </p:txBody>
      </p:sp>
    </p:spTree>
    <p:extLst>
      <p:ext uri="{BB962C8B-B14F-4D97-AF65-F5344CB8AC3E}">
        <p14:creationId xmlns:p14="http://schemas.microsoft.com/office/powerpoint/2010/main" val="239701074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Custom Layout">
    <p:bg>
      <p:bgPr>
        <a:blipFill dpi="0" rotWithShape="1">
          <a:blip r:embed="rId2">
            <a:alphaModFix amt="97000"/>
            <a:lum/>
          </a:blip>
          <a:srcRect/>
          <a:stretch>
            <a:fillRect/>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C5923EF-C1FB-73A7-F178-52EEC52C3A42}"/>
              </a:ext>
            </a:extLst>
          </p:cNvPr>
          <p:cNvSpPr>
            <a:spLocks noGrp="1"/>
          </p:cNvSpPr>
          <p:nvPr>
            <p:ph type="title"/>
          </p:nvPr>
        </p:nvSpPr>
        <p:spPr>
          <a:xfrm>
            <a:off x="627063" y="722843"/>
            <a:ext cx="10929937" cy="338554"/>
          </a:xfrm>
          <a:prstGeom prst="rect">
            <a:avLst/>
          </a:prstGeom>
        </p:spPr>
        <p:txBody>
          <a:bodyPr lIns="0" tIns="0" rIns="0" bIns="0">
            <a:noAutofit/>
          </a:bodyPr>
          <a:lstStyle>
            <a:lvl1pPr marL="0" indent="0">
              <a:buFont typeface="Arial" panose="020B0604020202020204" pitchFamily="34" charset="0"/>
              <a:buNone/>
              <a:tabLst/>
              <a:defRPr lang="en-US" sz="2200" b="1" i="0">
                <a:solidFill>
                  <a:schemeClr val="tx1"/>
                </a:solidFill>
                <a:latin typeface="Calibri" panose="020F0502020204030204" pitchFamily="34" charset="0"/>
                <a:cs typeface="Calibri" panose="020F0502020204030204" pitchFamily="34" charset="0"/>
              </a:defRPr>
            </a:lvl1pPr>
          </a:lstStyle>
          <a:p>
            <a:pPr marL="0" lvl="0" indent="0">
              <a:spcBef>
                <a:spcPts val="0"/>
              </a:spcBef>
              <a:spcAft>
                <a:spcPts val="0"/>
              </a:spcAft>
              <a:buFont typeface="Arial" panose="020B0604020202020204" pitchFamily="34" charset="0"/>
            </a:pPr>
            <a:r>
              <a:rPr lang="en-US"/>
              <a:t>Click to edit Master title style</a:t>
            </a:r>
          </a:p>
        </p:txBody>
      </p:sp>
      <p:sp>
        <p:nvSpPr>
          <p:cNvPr id="3" name="Text Placeholder 10">
            <a:extLst>
              <a:ext uri="{FF2B5EF4-FFF2-40B4-BE49-F238E27FC236}">
                <a16:creationId xmlns:a16="http://schemas.microsoft.com/office/drawing/2014/main" id="{FCDC7011-AEFE-7277-C63D-6457932A7D2C}"/>
              </a:ext>
            </a:extLst>
          </p:cNvPr>
          <p:cNvSpPr>
            <a:spLocks noGrp="1"/>
          </p:cNvSpPr>
          <p:nvPr>
            <p:ph type="body" sz="quarter" idx="28" hasCustomPrompt="1"/>
          </p:nvPr>
        </p:nvSpPr>
        <p:spPr>
          <a:xfrm>
            <a:off x="627063" y="419100"/>
            <a:ext cx="3632517" cy="225706"/>
          </a:xfrm>
          <a:prstGeom prst="rect">
            <a:avLst/>
          </a:prstGeom>
        </p:spPr>
        <p:txBody>
          <a:bodyPr vert="horz" lIns="0" tIns="0" rIns="0" bIns="0" rtlCol="0" anchor="ctr">
            <a:noAutofit/>
          </a:bodyPr>
          <a:lstStyle>
            <a:lvl1pPr marL="0" indent="0">
              <a:buNone/>
              <a:defRPr lang="en-US" sz="1000" b="1" cap="all" spc="300" baseline="0">
                <a:solidFill>
                  <a:schemeClr val="tx2"/>
                </a:solidFill>
                <a:latin typeface="Calibri" panose="020F0502020204030204" pitchFamily="34" charset="0"/>
              </a:defRPr>
            </a:lvl1pPr>
          </a:lstStyle>
          <a:p>
            <a:pPr lvl="0"/>
            <a:r>
              <a:rPr lang="en-US" dirty="0"/>
              <a:t>Click to add section title</a:t>
            </a:r>
          </a:p>
        </p:txBody>
      </p:sp>
    </p:spTree>
    <p:extLst>
      <p:ext uri="{BB962C8B-B14F-4D97-AF65-F5344CB8AC3E}">
        <p14:creationId xmlns:p14="http://schemas.microsoft.com/office/powerpoint/2010/main" val="154543191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Blank">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B47F96-1939-86E1-C8EB-7985EC5F3C45}"/>
              </a:ext>
            </a:extLst>
          </p:cNvPr>
          <p:cNvSpPr>
            <a:spLocks noGrp="1"/>
          </p:cNvSpPr>
          <p:nvPr>
            <p:ph type="title"/>
          </p:nvPr>
        </p:nvSpPr>
        <p:spPr>
          <a:xfrm>
            <a:off x="627063" y="722843"/>
            <a:ext cx="10929937" cy="338554"/>
          </a:xfrm>
          <a:prstGeom prst="rect">
            <a:avLst/>
          </a:prstGeom>
        </p:spPr>
        <p:txBody>
          <a:bodyPr lIns="0" tIns="0" rIns="0" bIns="0">
            <a:noAutofit/>
          </a:bodyPr>
          <a:lstStyle>
            <a:lvl1pPr marL="0" indent="0">
              <a:buFont typeface="Arial" panose="020B0604020202020204" pitchFamily="34" charset="0"/>
              <a:buNone/>
              <a:tabLst/>
              <a:defRPr lang="en-US" sz="2200" b="1" i="0">
                <a:solidFill>
                  <a:schemeClr val="bg1"/>
                </a:solidFill>
                <a:latin typeface="Calibri" panose="020F0502020204030204" pitchFamily="34" charset="0"/>
                <a:cs typeface="Calibri" panose="020F0502020204030204" pitchFamily="34" charset="0"/>
              </a:defRPr>
            </a:lvl1pPr>
          </a:lstStyle>
          <a:p>
            <a:pPr marL="0" lvl="0" indent="0">
              <a:spcBef>
                <a:spcPts val="0"/>
              </a:spcBef>
              <a:spcAft>
                <a:spcPts val="0"/>
              </a:spcAft>
              <a:buFont typeface="Arial" panose="020B0604020202020204" pitchFamily="34" charset="0"/>
            </a:pPr>
            <a:r>
              <a:rPr lang="en-US"/>
              <a:t>Click to edit Master title style</a:t>
            </a:r>
          </a:p>
        </p:txBody>
      </p:sp>
      <p:sp>
        <p:nvSpPr>
          <p:cNvPr id="4" name="Text Placeholder 10">
            <a:extLst>
              <a:ext uri="{FF2B5EF4-FFF2-40B4-BE49-F238E27FC236}">
                <a16:creationId xmlns:a16="http://schemas.microsoft.com/office/drawing/2014/main" id="{237FA20C-B10A-123A-7660-02AEDD6936CD}"/>
              </a:ext>
            </a:extLst>
          </p:cNvPr>
          <p:cNvSpPr>
            <a:spLocks noGrp="1"/>
          </p:cNvSpPr>
          <p:nvPr>
            <p:ph type="body" sz="quarter" idx="28" hasCustomPrompt="1"/>
          </p:nvPr>
        </p:nvSpPr>
        <p:spPr>
          <a:xfrm>
            <a:off x="627063" y="419100"/>
            <a:ext cx="3632517" cy="225706"/>
          </a:xfrm>
          <a:prstGeom prst="rect">
            <a:avLst/>
          </a:prstGeom>
        </p:spPr>
        <p:txBody>
          <a:bodyPr vert="horz" lIns="0" tIns="0" rIns="0" bIns="0" rtlCol="0" anchor="ctr">
            <a:noAutofit/>
          </a:bodyPr>
          <a:lstStyle>
            <a:lvl1pPr marL="0" indent="0">
              <a:buNone/>
              <a:defRPr lang="en-US" sz="1000" b="1" cap="all" spc="300" baseline="0">
                <a:solidFill>
                  <a:schemeClr val="tx2">
                    <a:lumMod val="60000"/>
                    <a:lumOff val="40000"/>
                  </a:schemeClr>
                </a:solidFill>
                <a:latin typeface="Calibri" panose="020F0502020204030204" pitchFamily="34" charset="0"/>
              </a:defRPr>
            </a:lvl1pPr>
          </a:lstStyle>
          <a:p>
            <a:pPr lvl="0"/>
            <a:r>
              <a:rPr lang="en-US" dirty="0"/>
              <a:t>Click to add section title</a:t>
            </a:r>
          </a:p>
        </p:txBody>
      </p:sp>
    </p:spTree>
    <p:extLst>
      <p:ext uri="{BB962C8B-B14F-4D97-AF65-F5344CB8AC3E}">
        <p14:creationId xmlns:p14="http://schemas.microsoft.com/office/powerpoint/2010/main" val="886551246"/>
      </p:ext>
    </p:extLst>
  </p:cSld>
  <p:clrMapOvr>
    <a:masterClrMapping/>
  </p:clrMapOvr>
  <p:extLst>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Title+Subtitle">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C51F547D-7378-E8AC-FDF8-369B9279159F}"/>
              </a:ext>
            </a:extLst>
          </p:cNvPr>
          <p:cNvSpPr>
            <a:spLocks noGrp="1"/>
          </p:cNvSpPr>
          <p:nvPr>
            <p:ph type="title" hasCustomPrompt="1"/>
          </p:nvPr>
        </p:nvSpPr>
        <p:spPr>
          <a:xfrm>
            <a:off x="627063" y="722843"/>
            <a:ext cx="10929937" cy="338554"/>
          </a:xfrm>
          <a:prstGeom prst="rect">
            <a:avLst/>
          </a:prstGeom>
        </p:spPr>
        <p:txBody>
          <a:bodyPr lIns="0" tIns="0" rIns="0" bIns="0">
            <a:noAutofit/>
          </a:bodyPr>
          <a:lstStyle>
            <a:lvl1pPr marL="0" indent="0" algn="l" defTabSz="914400" rtl="0" eaLnBrk="1" latinLnBrk="0" hangingPunct="1">
              <a:lnSpc>
                <a:spcPct val="100000"/>
              </a:lnSpc>
              <a:spcBef>
                <a:spcPct val="0"/>
              </a:spcBef>
              <a:buNone/>
              <a:tabLst/>
              <a:defRPr lang="en-US" sz="2200" b="1" i="0" kern="1200" spc="0" dirty="0">
                <a:solidFill>
                  <a:schemeClr val="tx1"/>
                </a:solidFill>
                <a:effectLst/>
                <a:latin typeface="Calibri" panose="020F0502020204030204" pitchFamily="34" charset="0"/>
                <a:ea typeface="Calibri" panose="020F0502020204030204" pitchFamily="34" charset="0"/>
                <a:cs typeface="Calibri" panose="020F0502020204030204" pitchFamily="34" charset="0"/>
              </a:defRPr>
            </a:lvl1pPr>
          </a:lstStyle>
          <a:p>
            <a:pPr marL="0" lvl="0" indent="0">
              <a:spcBef>
                <a:spcPts val="0"/>
              </a:spcBef>
              <a:spcAft>
                <a:spcPts val="0"/>
              </a:spcAft>
              <a:buFont typeface="Arial" panose="020B0604020202020204" pitchFamily="34" charset="0"/>
            </a:pPr>
            <a:r>
              <a:rPr lang="en-GB"/>
              <a:t>Click to edit Master title style</a:t>
            </a:r>
            <a:endParaRPr lang="en-US"/>
          </a:p>
        </p:txBody>
      </p:sp>
      <p:sp>
        <p:nvSpPr>
          <p:cNvPr id="2" name="Text Placeholder 2">
            <a:extLst>
              <a:ext uri="{FF2B5EF4-FFF2-40B4-BE49-F238E27FC236}">
                <a16:creationId xmlns:a16="http://schemas.microsoft.com/office/drawing/2014/main" id="{B4965AA5-8498-15F7-E5AB-CE6E7B2B231B}"/>
              </a:ext>
            </a:extLst>
          </p:cNvPr>
          <p:cNvSpPr>
            <a:spLocks noGrp="1"/>
          </p:cNvSpPr>
          <p:nvPr>
            <p:ph idx="1" hasCustomPrompt="1"/>
          </p:nvPr>
        </p:nvSpPr>
        <p:spPr>
          <a:xfrm>
            <a:off x="639419" y="1573023"/>
            <a:ext cx="10929937" cy="4562134"/>
          </a:xfrm>
          <a:prstGeom prst="rect">
            <a:avLst/>
          </a:prstGeom>
        </p:spPr>
        <p:txBody>
          <a:bodyPr vert="horz" lIns="0" tIns="0" rIns="0" bIns="0" rtlCol="0">
            <a:normAutofit/>
          </a:bodyPr>
          <a:lstStyle>
            <a:lvl1pPr>
              <a:defRPr>
                <a:solidFill>
                  <a:schemeClr val="tx2"/>
                </a:solidFill>
              </a:defRPr>
            </a:lvl1pPr>
            <a:lvl2pPr marL="182880" indent="-182880">
              <a:buSzPct val="80000"/>
              <a:buFont typeface="System Font Regular"/>
              <a:buChar char="⏣"/>
              <a:defRPr/>
            </a:lvl2pPr>
            <a:lvl3pPr marL="365760" indent="-182880">
              <a:buClr>
                <a:schemeClr val="tx2">
                  <a:lumMod val="60000"/>
                  <a:lumOff val="40000"/>
                </a:schemeClr>
              </a:buClr>
              <a:buSzPct val="100000"/>
              <a:buFont typeface="System Font Regular"/>
              <a:buChar char="⏣"/>
              <a:defRPr/>
            </a:lvl3pPr>
          </a:lstStyle>
          <a:p>
            <a:pPr lvl="0"/>
            <a:r>
              <a:rPr lang="en-US" dirty="0"/>
              <a:t>Click on the relevant icon to add content</a:t>
            </a:r>
          </a:p>
        </p:txBody>
      </p:sp>
    </p:spTree>
    <p:extLst>
      <p:ext uri="{BB962C8B-B14F-4D97-AF65-F5344CB8AC3E}">
        <p14:creationId xmlns:p14="http://schemas.microsoft.com/office/powerpoint/2010/main" val="1102350594"/>
      </p:ext>
    </p:extLst>
  </p:cSld>
  <p:clrMapOvr>
    <a:masterClrMapping/>
  </p:clrMapOvr>
  <p:extLst>
    <p:ext uri="{DCECCB84-F9BA-43D5-87BE-67443E8EF086}">
      <p15:sldGuideLst xmlns:p15="http://schemas.microsoft.com/office/powerpoint/2012/main"/>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Custom Layout_Blur">
    <p:bg>
      <p:bgPr>
        <a:blipFill dpi="0" rotWithShape="1">
          <a:blip r:embed="rId2">
            <a:alphaModFix amt="97000"/>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3A1BF-B2E5-7B2C-E343-5615425457B6}"/>
              </a:ext>
            </a:extLst>
          </p:cNvPr>
          <p:cNvSpPr>
            <a:spLocks noGrp="1"/>
          </p:cNvSpPr>
          <p:nvPr>
            <p:ph type="title"/>
          </p:nvPr>
        </p:nvSpPr>
        <p:spPr>
          <a:xfrm>
            <a:off x="627063" y="722843"/>
            <a:ext cx="10929600" cy="338554"/>
          </a:xfrm>
          <a:prstGeom prst="rect">
            <a:avLst/>
          </a:prstGeom>
        </p:spPr>
        <p:txBody>
          <a:bodyPr lIns="0" tIns="0" rIns="0" bIns="0">
            <a:noAutofit/>
          </a:bodyPr>
          <a:lstStyle>
            <a:lvl1pPr marL="0" indent="0">
              <a:buFont typeface="Arial" panose="020B0604020202020204" pitchFamily="34" charset="0"/>
              <a:buNone/>
              <a:tabLst/>
              <a:defRPr lang="en-US" sz="2200" b="1" i="0">
                <a:solidFill>
                  <a:schemeClr val="tx1"/>
                </a:solidFill>
                <a:latin typeface="Calibri" panose="020F0502020204030204" pitchFamily="34" charset="0"/>
                <a:cs typeface="Calibri" panose="020F0502020204030204" pitchFamily="34" charset="0"/>
              </a:defRPr>
            </a:lvl1pPr>
          </a:lstStyle>
          <a:p>
            <a:pPr marL="0" lvl="0" indent="0">
              <a:spcBef>
                <a:spcPts val="0"/>
              </a:spcBef>
              <a:spcAft>
                <a:spcPts val="0"/>
              </a:spcAft>
              <a:buFont typeface="Arial" panose="020B0604020202020204" pitchFamily="34" charset="0"/>
            </a:pPr>
            <a:r>
              <a:rPr lang="en-US"/>
              <a:t>Click to edit Master title style</a:t>
            </a:r>
          </a:p>
        </p:txBody>
      </p:sp>
      <p:sp>
        <p:nvSpPr>
          <p:cNvPr id="4" name="Text Placeholder 10">
            <a:extLst>
              <a:ext uri="{FF2B5EF4-FFF2-40B4-BE49-F238E27FC236}">
                <a16:creationId xmlns:a16="http://schemas.microsoft.com/office/drawing/2014/main" id="{2031E5BB-C5D2-FE5B-0B8C-3B9BB417842A}"/>
              </a:ext>
            </a:extLst>
          </p:cNvPr>
          <p:cNvSpPr>
            <a:spLocks noGrp="1"/>
          </p:cNvSpPr>
          <p:nvPr>
            <p:ph type="body" sz="quarter" idx="28" hasCustomPrompt="1"/>
          </p:nvPr>
        </p:nvSpPr>
        <p:spPr>
          <a:xfrm>
            <a:off x="627063" y="419100"/>
            <a:ext cx="3632517" cy="225706"/>
          </a:xfrm>
          <a:prstGeom prst="rect">
            <a:avLst/>
          </a:prstGeom>
        </p:spPr>
        <p:txBody>
          <a:bodyPr vert="horz" lIns="0" tIns="0" rIns="0" bIns="0" rtlCol="0" anchor="ctr">
            <a:noAutofit/>
          </a:bodyPr>
          <a:lstStyle>
            <a:lvl1pPr marL="0" indent="0">
              <a:buNone/>
              <a:defRPr lang="en-US" sz="1000" b="1" cap="all" spc="300" baseline="0">
                <a:solidFill>
                  <a:schemeClr val="tx2"/>
                </a:solidFill>
                <a:latin typeface="Calibri" panose="020F0502020204030204" pitchFamily="34" charset="0"/>
              </a:defRPr>
            </a:lvl1pPr>
          </a:lstStyle>
          <a:p>
            <a:pPr lvl="0"/>
            <a:r>
              <a:rPr lang="en-US" dirty="0"/>
              <a:t>Click to add section title</a:t>
            </a:r>
          </a:p>
        </p:txBody>
      </p:sp>
    </p:spTree>
    <p:extLst>
      <p:ext uri="{BB962C8B-B14F-4D97-AF65-F5344CB8AC3E}">
        <p14:creationId xmlns:p14="http://schemas.microsoft.com/office/powerpoint/2010/main" val="142430840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itle + Icon short list_Blur B-1">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3A1BF-B2E5-7B2C-E343-5615425457B6}"/>
              </a:ext>
            </a:extLst>
          </p:cNvPr>
          <p:cNvSpPr>
            <a:spLocks noGrp="1"/>
          </p:cNvSpPr>
          <p:nvPr>
            <p:ph type="title"/>
          </p:nvPr>
        </p:nvSpPr>
        <p:spPr>
          <a:xfrm>
            <a:off x="627063" y="722843"/>
            <a:ext cx="10929600" cy="338554"/>
          </a:xfrm>
          <a:prstGeom prst="rect">
            <a:avLst/>
          </a:prstGeom>
        </p:spPr>
        <p:txBody>
          <a:bodyPr lIns="0" tIns="0" rIns="0" bIns="0">
            <a:noAutofit/>
          </a:bodyPr>
          <a:lstStyle>
            <a:lvl1pPr marL="0" indent="0">
              <a:buFont typeface="Arial" panose="020B0604020202020204" pitchFamily="34" charset="0"/>
              <a:buNone/>
              <a:tabLst/>
              <a:defRPr lang="en-US" sz="2200" b="1" i="0">
                <a:latin typeface="Calibri" panose="020F0502020204030204" pitchFamily="34" charset="0"/>
                <a:cs typeface="Calibri" panose="020F0502020204030204" pitchFamily="34" charset="0"/>
              </a:defRPr>
            </a:lvl1pPr>
          </a:lstStyle>
          <a:p>
            <a:pPr marL="0" lvl="0" indent="0">
              <a:spcBef>
                <a:spcPts val="0"/>
              </a:spcBef>
              <a:spcAft>
                <a:spcPts val="0"/>
              </a:spcAft>
              <a:buFont typeface="Arial" panose="020B0604020202020204" pitchFamily="34" charset="0"/>
            </a:pPr>
            <a:r>
              <a:rPr lang="en-US"/>
              <a:t>Click to edit Master title style</a:t>
            </a:r>
          </a:p>
        </p:txBody>
      </p:sp>
      <p:sp>
        <p:nvSpPr>
          <p:cNvPr id="3" name="Picture Placeholder 3">
            <a:extLst>
              <a:ext uri="{FF2B5EF4-FFF2-40B4-BE49-F238E27FC236}">
                <a16:creationId xmlns:a16="http://schemas.microsoft.com/office/drawing/2014/main" id="{C8D3201A-1CDD-13B1-75F4-4BA20C512945}"/>
              </a:ext>
            </a:extLst>
          </p:cNvPr>
          <p:cNvSpPr>
            <a:spLocks noGrp="1"/>
          </p:cNvSpPr>
          <p:nvPr>
            <p:ph type="pic" sz="quarter" idx="29"/>
          </p:nvPr>
        </p:nvSpPr>
        <p:spPr>
          <a:xfrm>
            <a:off x="627063" y="1973001"/>
            <a:ext cx="546872" cy="546872"/>
          </a:xfrm>
          <a:prstGeom prst="rect">
            <a:avLst/>
          </a:prstGeom>
        </p:spPr>
        <p:txBody>
          <a:bodyPr anchor="ctr">
            <a:normAutofit/>
          </a:bodyPr>
          <a:lstStyle>
            <a:lvl1pPr algn="ctr">
              <a:defRPr sz="1000"/>
            </a:lvl1pPr>
          </a:lstStyle>
          <a:p>
            <a:endParaRPr lang="en-UA"/>
          </a:p>
        </p:txBody>
      </p:sp>
      <p:sp>
        <p:nvSpPr>
          <p:cNvPr id="6" name="Text Placeholder 16">
            <a:extLst>
              <a:ext uri="{FF2B5EF4-FFF2-40B4-BE49-F238E27FC236}">
                <a16:creationId xmlns:a16="http://schemas.microsoft.com/office/drawing/2014/main" id="{41B5548A-D66B-CCD3-3FE0-9E987646D02E}"/>
              </a:ext>
            </a:extLst>
          </p:cNvPr>
          <p:cNvSpPr>
            <a:spLocks noGrp="1"/>
          </p:cNvSpPr>
          <p:nvPr>
            <p:ph type="body" sz="quarter" idx="30"/>
          </p:nvPr>
        </p:nvSpPr>
        <p:spPr>
          <a:xfrm>
            <a:off x="1492451" y="2061771"/>
            <a:ext cx="10064212" cy="369332"/>
          </a:xfrm>
          <a:prstGeom prst="rect">
            <a:avLst/>
          </a:prstGeom>
        </p:spPr>
        <p:txBody>
          <a:bodyPr wrap="square">
            <a:spAutoFit/>
          </a:bodyPr>
          <a:lstStyle>
            <a:lvl1pPr>
              <a:defRPr sz="2400" b="0" i="0">
                <a:solidFill>
                  <a:schemeClr val="tx1"/>
                </a:solidFill>
                <a:latin typeface="Calibri Light" panose="020F0302020204030204" pitchFamily="34" charset="0"/>
                <a:cs typeface="Calibri Light" panose="020F0302020204030204" pitchFamily="34" charset="0"/>
              </a:defRPr>
            </a:lvl1pPr>
          </a:lstStyle>
          <a:p>
            <a:pPr lvl="0"/>
            <a:r>
              <a:rPr lang="en-GB"/>
              <a:t>Click to edit Master text styles</a:t>
            </a:r>
            <a:endParaRPr lang="en-UA"/>
          </a:p>
        </p:txBody>
      </p:sp>
      <p:sp>
        <p:nvSpPr>
          <p:cNvPr id="7" name="Picture Placeholder 3">
            <a:extLst>
              <a:ext uri="{FF2B5EF4-FFF2-40B4-BE49-F238E27FC236}">
                <a16:creationId xmlns:a16="http://schemas.microsoft.com/office/drawing/2014/main" id="{1669B4BC-A646-7A3E-9C6B-D9139966DF22}"/>
              </a:ext>
            </a:extLst>
          </p:cNvPr>
          <p:cNvSpPr>
            <a:spLocks noGrp="1"/>
          </p:cNvSpPr>
          <p:nvPr>
            <p:ph type="pic" sz="quarter" idx="31"/>
          </p:nvPr>
        </p:nvSpPr>
        <p:spPr>
          <a:xfrm>
            <a:off x="627063" y="2843760"/>
            <a:ext cx="546872" cy="546872"/>
          </a:xfrm>
          <a:prstGeom prst="rect">
            <a:avLst/>
          </a:prstGeom>
        </p:spPr>
        <p:txBody>
          <a:bodyPr anchor="ctr">
            <a:normAutofit/>
          </a:bodyPr>
          <a:lstStyle>
            <a:lvl1pPr algn="ctr">
              <a:defRPr sz="1000"/>
            </a:lvl1pPr>
          </a:lstStyle>
          <a:p>
            <a:endParaRPr lang="en-UA"/>
          </a:p>
        </p:txBody>
      </p:sp>
      <p:sp>
        <p:nvSpPr>
          <p:cNvPr id="8" name="Text Placeholder 16">
            <a:extLst>
              <a:ext uri="{FF2B5EF4-FFF2-40B4-BE49-F238E27FC236}">
                <a16:creationId xmlns:a16="http://schemas.microsoft.com/office/drawing/2014/main" id="{079804A3-5128-8FEF-6444-D357CC74B45D}"/>
              </a:ext>
            </a:extLst>
          </p:cNvPr>
          <p:cNvSpPr>
            <a:spLocks noGrp="1"/>
          </p:cNvSpPr>
          <p:nvPr>
            <p:ph type="body" sz="quarter" idx="32"/>
          </p:nvPr>
        </p:nvSpPr>
        <p:spPr>
          <a:xfrm>
            <a:off x="1492451" y="2916588"/>
            <a:ext cx="10064212" cy="369332"/>
          </a:xfrm>
          <a:prstGeom prst="rect">
            <a:avLst/>
          </a:prstGeom>
        </p:spPr>
        <p:txBody>
          <a:bodyPr wrap="square">
            <a:spAutoFit/>
          </a:bodyPr>
          <a:lstStyle>
            <a:lvl1pPr>
              <a:defRPr sz="2400" b="0" i="0">
                <a:solidFill>
                  <a:schemeClr val="tx1"/>
                </a:solidFill>
                <a:latin typeface="Calibri Light" panose="020F0302020204030204" pitchFamily="34" charset="0"/>
                <a:cs typeface="Calibri Light" panose="020F0302020204030204" pitchFamily="34" charset="0"/>
              </a:defRPr>
            </a:lvl1pPr>
          </a:lstStyle>
          <a:p>
            <a:pPr lvl="0"/>
            <a:r>
              <a:rPr lang="en-GB"/>
              <a:t>Click to edit Master text styles</a:t>
            </a:r>
            <a:endParaRPr lang="en-UA"/>
          </a:p>
        </p:txBody>
      </p:sp>
      <p:sp>
        <p:nvSpPr>
          <p:cNvPr id="9" name="Picture Placeholder 3">
            <a:extLst>
              <a:ext uri="{FF2B5EF4-FFF2-40B4-BE49-F238E27FC236}">
                <a16:creationId xmlns:a16="http://schemas.microsoft.com/office/drawing/2014/main" id="{FA5CD7BF-9C5A-8833-4250-278BB7FA363A}"/>
              </a:ext>
            </a:extLst>
          </p:cNvPr>
          <p:cNvSpPr>
            <a:spLocks noGrp="1"/>
          </p:cNvSpPr>
          <p:nvPr>
            <p:ph type="pic" sz="quarter" idx="33"/>
          </p:nvPr>
        </p:nvSpPr>
        <p:spPr>
          <a:xfrm>
            <a:off x="627063" y="3714519"/>
            <a:ext cx="546872" cy="546872"/>
          </a:xfrm>
          <a:prstGeom prst="rect">
            <a:avLst/>
          </a:prstGeom>
        </p:spPr>
        <p:txBody>
          <a:bodyPr anchor="ctr">
            <a:normAutofit/>
          </a:bodyPr>
          <a:lstStyle>
            <a:lvl1pPr algn="ctr">
              <a:defRPr sz="1000"/>
            </a:lvl1pPr>
          </a:lstStyle>
          <a:p>
            <a:endParaRPr lang="en-UA"/>
          </a:p>
        </p:txBody>
      </p:sp>
      <p:sp>
        <p:nvSpPr>
          <p:cNvPr id="10" name="Text Placeholder 16">
            <a:extLst>
              <a:ext uri="{FF2B5EF4-FFF2-40B4-BE49-F238E27FC236}">
                <a16:creationId xmlns:a16="http://schemas.microsoft.com/office/drawing/2014/main" id="{C3B388EE-B4B9-BCE4-7548-5299B9711C7B}"/>
              </a:ext>
            </a:extLst>
          </p:cNvPr>
          <p:cNvSpPr>
            <a:spLocks noGrp="1"/>
          </p:cNvSpPr>
          <p:nvPr>
            <p:ph type="body" sz="quarter" idx="34"/>
          </p:nvPr>
        </p:nvSpPr>
        <p:spPr>
          <a:xfrm>
            <a:off x="1492451" y="3798694"/>
            <a:ext cx="10064212" cy="369332"/>
          </a:xfrm>
          <a:prstGeom prst="rect">
            <a:avLst/>
          </a:prstGeom>
        </p:spPr>
        <p:txBody>
          <a:bodyPr wrap="square">
            <a:spAutoFit/>
          </a:bodyPr>
          <a:lstStyle>
            <a:lvl1pPr>
              <a:defRPr sz="2400" b="0" i="0">
                <a:solidFill>
                  <a:schemeClr val="tx1"/>
                </a:solidFill>
                <a:latin typeface="Calibri Light" panose="020F0302020204030204" pitchFamily="34" charset="0"/>
                <a:cs typeface="Calibri Light" panose="020F0302020204030204" pitchFamily="34" charset="0"/>
              </a:defRPr>
            </a:lvl1pPr>
          </a:lstStyle>
          <a:p>
            <a:pPr lvl="0"/>
            <a:r>
              <a:rPr lang="en-GB"/>
              <a:t>Click to edit Master text styles</a:t>
            </a:r>
            <a:endParaRPr lang="en-UA"/>
          </a:p>
        </p:txBody>
      </p:sp>
      <p:sp>
        <p:nvSpPr>
          <p:cNvPr id="11" name="Picture Placeholder 3">
            <a:extLst>
              <a:ext uri="{FF2B5EF4-FFF2-40B4-BE49-F238E27FC236}">
                <a16:creationId xmlns:a16="http://schemas.microsoft.com/office/drawing/2014/main" id="{02F51C76-86DF-3CF8-D5A0-AD8C386BEEBC}"/>
              </a:ext>
            </a:extLst>
          </p:cNvPr>
          <p:cNvSpPr>
            <a:spLocks noGrp="1"/>
          </p:cNvSpPr>
          <p:nvPr>
            <p:ph type="pic" sz="quarter" idx="35"/>
          </p:nvPr>
        </p:nvSpPr>
        <p:spPr>
          <a:xfrm>
            <a:off x="627063" y="4585278"/>
            <a:ext cx="546872" cy="546872"/>
          </a:xfrm>
          <a:prstGeom prst="rect">
            <a:avLst/>
          </a:prstGeom>
        </p:spPr>
        <p:txBody>
          <a:bodyPr anchor="ctr">
            <a:normAutofit/>
          </a:bodyPr>
          <a:lstStyle>
            <a:lvl1pPr algn="ctr">
              <a:defRPr sz="1000"/>
            </a:lvl1pPr>
          </a:lstStyle>
          <a:p>
            <a:endParaRPr lang="en-UA"/>
          </a:p>
        </p:txBody>
      </p:sp>
      <p:sp>
        <p:nvSpPr>
          <p:cNvPr id="12" name="Text Placeholder 16">
            <a:extLst>
              <a:ext uri="{FF2B5EF4-FFF2-40B4-BE49-F238E27FC236}">
                <a16:creationId xmlns:a16="http://schemas.microsoft.com/office/drawing/2014/main" id="{DA45C819-BCE6-0334-8E58-5D4D4D69D687}"/>
              </a:ext>
            </a:extLst>
          </p:cNvPr>
          <p:cNvSpPr>
            <a:spLocks noGrp="1"/>
          </p:cNvSpPr>
          <p:nvPr>
            <p:ph type="body" sz="quarter" idx="36"/>
          </p:nvPr>
        </p:nvSpPr>
        <p:spPr>
          <a:xfrm>
            <a:off x="1492451" y="4669453"/>
            <a:ext cx="10064212" cy="369332"/>
          </a:xfrm>
          <a:prstGeom prst="rect">
            <a:avLst/>
          </a:prstGeom>
        </p:spPr>
        <p:txBody>
          <a:bodyPr wrap="square">
            <a:spAutoFit/>
          </a:bodyPr>
          <a:lstStyle>
            <a:lvl1pPr>
              <a:defRPr sz="2400" b="0" i="0">
                <a:solidFill>
                  <a:schemeClr val="tx1"/>
                </a:solidFill>
                <a:latin typeface="Calibri Light" panose="020F0302020204030204" pitchFamily="34" charset="0"/>
                <a:cs typeface="Calibri Light" panose="020F0302020204030204" pitchFamily="34" charset="0"/>
              </a:defRPr>
            </a:lvl1pPr>
          </a:lstStyle>
          <a:p>
            <a:pPr lvl="0"/>
            <a:r>
              <a:rPr lang="en-GB"/>
              <a:t>Click to edit Master text styles</a:t>
            </a:r>
            <a:endParaRPr lang="en-UA"/>
          </a:p>
        </p:txBody>
      </p:sp>
      <p:sp>
        <p:nvSpPr>
          <p:cNvPr id="4" name="TextBox 3">
            <a:extLst>
              <a:ext uri="{FF2B5EF4-FFF2-40B4-BE49-F238E27FC236}">
                <a16:creationId xmlns:a16="http://schemas.microsoft.com/office/drawing/2014/main" id="{012EA50D-E98C-5E71-38B0-3A9673462D85}"/>
              </a:ext>
            </a:extLst>
          </p:cNvPr>
          <p:cNvSpPr txBox="1"/>
          <p:nvPr userDrawn="1"/>
        </p:nvSpPr>
        <p:spPr>
          <a:xfrm>
            <a:off x="13235354" y="2086708"/>
            <a:ext cx="0" cy="0"/>
          </a:xfrm>
          <a:prstGeom prst="rect">
            <a:avLst/>
          </a:prstGeom>
          <a:noFill/>
        </p:spPr>
        <p:txBody>
          <a:bodyPr wrap="none" lIns="0" tIns="0" rIns="0" bIns="0" rtlCol="0">
            <a:noAutofit/>
          </a:bodyPr>
          <a:lstStyle/>
          <a:p>
            <a:pPr>
              <a:lnSpc>
                <a:spcPct val="110000"/>
              </a:lnSpc>
              <a:spcBef>
                <a:spcPts val="600"/>
              </a:spcBef>
            </a:pPr>
            <a:endParaRPr lang="en-UA" sz="1200" dirty="0" err="1">
              <a:ea typeface="Human Sans" charset="0"/>
              <a:cs typeface="Human Sans" charset="0"/>
            </a:endParaRPr>
          </a:p>
        </p:txBody>
      </p:sp>
      <p:sp>
        <p:nvSpPr>
          <p:cNvPr id="5" name="Text Placeholder 10">
            <a:extLst>
              <a:ext uri="{FF2B5EF4-FFF2-40B4-BE49-F238E27FC236}">
                <a16:creationId xmlns:a16="http://schemas.microsoft.com/office/drawing/2014/main" id="{2C339F50-456E-4EB5-5353-A6727300521D}"/>
              </a:ext>
            </a:extLst>
          </p:cNvPr>
          <p:cNvSpPr>
            <a:spLocks noGrp="1"/>
          </p:cNvSpPr>
          <p:nvPr>
            <p:ph type="body" sz="quarter" idx="28" hasCustomPrompt="1"/>
          </p:nvPr>
        </p:nvSpPr>
        <p:spPr>
          <a:xfrm>
            <a:off x="627063" y="419100"/>
            <a:ext cx="3632517" cy="225706"/>
          </a:xfrm>
          <a:prstGeom prst="rect">
            <a:avLst/>
          </a:prstGeom>
        </p:spPr>
        <p:txBody>
          <a:bodyPr vert="horz" lIns="0" tIns="0" rIns="0" bIns="0" rtlCol="0" anchor="ctr">
            <a:noAutofit/>
          </a:bodyPr>
          <a:lstStyle>
            <a:lvl1pPr marL="0" indent="0">
              <a:buNone/>
              <a:defRPr lang="en-US" sz="1000" b="1" cap="all" spc="300" baseline="0">
                <a:solidFill>
                  <a:schemeClr val="tx2"/>
                </a:solidFill>
                <a:latin typeface="Calibri" panose="020F0502020204030204" pitchFamily="34" charset="0"/>
              </a:defRPr>
            </a:lvl1pPr>
          </a:lstStyle>
          <a:p>
            <a:pPr lvl="0"/>
            <a:r>
              <a:rPr lang="en-US" dirty="0"/>
              <a:t>Click to add section title</a:t>
            </a:r>
          </a:p>
        </p:txBody>
      </p:sp>
    </p:spTree>
    <p:extLst>
      <p:ext uri="{BB962C8B-B14F-4D97-AF65-F5344CB8AC3E}">
        <p14:creationId xmlns:p14="http://schemas.microsoft.com/office/powerpoint/2010/main" val="164412798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Title + Icon short list_Blur B-2">
    <p:bg>
      <p:bgPr>
        <a:blipFill dpi="0" rotWithShape="1">
          <a:blip r:embed="rId2">
            <a:alphaModFix amt="97000"/>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3A1BF-B2E5-7B2C-E343-5615425457B6}"/>
              </a:ext>
            </a:extLst>
          </p:cNvPr>
          <p:cNvSpPr>
            <a:spLocks noGrp="1"/>
          </p:cNvSpPr>
          <p:nvPr>
            <p:ph type="title"/>
          </p:nvPr>
        </p:nvSpPr>
        <p:spPr>
          <a:xfrm>
            <a:off x="627063" y="722843"/>
            <a:ext cx="10929600" cy="338554"/>
          </a:xfrm>
          <a:prstGeom prst="rect">
            <a:avLst/>
          </a:prstGeom>
        </p:spPr>
        <p:txBody>
          <a:bodyPr lIns="0" tIns="0" rIns="0" bIns="0">
            <a:noAutofit/>
          </a:bodyPr>
          <a:lstStyle>
            <a:lvl1pPr marL="0" indent="0">
              <a:buFont typeface="Arial" panose="020B0604020202020204" pitchFamily="34" charset="0"/>
              <a:buNone/>
              <a:tabLst/>
              <a:defRPr lang="en-US" sz="2200" b="1" i="0">
                <a:latin typeface="Calibri" panose="020F0502020204030204" pitchFamily="34" charset="0"/>
                <a:cs typeface="Calibri" panose="020F0502020204030204" pitchFamily="34" charset="0"/>
              </a:defRPr>
            </a:lvl1pPr>
          </a:lstStyle>
          <a:p>
            <a:pPr marL="0" lvl="0" indent="0">
              <a:spcBef>
                <a:spcPts val="0"/>
              </a:spcBef>
              <a:spcAft>
                <a:spcPts val="0"/>
              </a:spcAft>
              <a:buFont typeface="Arial" panose="020B0604020202020204" pitchFamily="34" charset="0"/>
            </a:pPr>
            <a:r>
              <a:rPr lang="en-US"/>
              <a:t>Click to edit Master title style</a:t>
            </a:r>
          </a:p>
        </p:txBody>
      </p:sp>
      <p:sp>
        <p:nvSpPr>
          <p:cNvPr id="3" name="Picture Placeholder 13">
            <a:extLst>
              <a:ext uri="{FF2B5EF4-FFF2-40B4-BE49-F238E27FC236}">
                <a16:creationId xmlns:a16="http://schemas.microsoft.com/office/drawing/2014/main" id="{E731BDE6-177A-0EE9-29EA-725639AA04C4}"/>
              </a:ext>
            </a:extLst>
          </p:cNvPr>
          <p:cNvSpPr>
            <a:spLocks noGrp="1"/>
          </p:cNvSpPr>
          <p:nvPr>
            <p:ph type="pic" sz="quarter" idx="29"/>
          </p:nvPr>
        </p:nvSpPr>
        <p:spPr>
          <a:xfrm>
            <a:off x="1560430" y="1904581"/>
            <a:ext cx="1620837" cy="756114"/>
          </a:xfrm>
          <a:prstGeom prst="rect">
            <a:avLst/>
          </a:prstGeom>
        </p:spPr>
      </p:sp>
      <p:sp>
        <p:nvSpPr>
          <p:cNvPr id="5" name="Picture Placeholder 14">
            <a:extLst>
              <a:ext uri="{FF2B5EF4-FFF2-40B4-BE49-F238E27FC236}">
                <a16:creationId xmlns:a16="http://schemas.microsoft.com/office/drawing/2014/main" id="{AA25CBFE-AD6B-4156-3483-DBFECC09EEBD}"/>
              </a:ext>
            </a:extLst>
          </p:cNvPr>
          <p:cNvSpPr>
            <a:spLocks noGrp="1"/>
          </p:cNvSpPr>
          <p:nvPr>
            <p:ph type="pic" sz="quarter" idx="30"/>
          </p:nvPr>
        </p:nvSpPr>
        <p:spPr>
          <a:xfrm>
            <a:off x="3426937" y="1904581"/>
            <a:ext cx="1620837" cy="756114"/>
          </a:xfrm>
          <a:prstGeom prst="rect">
            <a:avLst/>
          </a:prstGeom>
        </p:spPr>
      </p:sp>
      <p:sp>
        <p:nvSpPr>
          <p:cNvPr id="6" name="Picture Placeholder 15">
            <a:extLst>
              <a:ext uri="{FF2B5EF4-FFF2-40B4-BE49-F238E27FC236}">
                <a16:creationId xmlns:a16="http://schemas.microsoft.com/office/drawing/2014/main" id="{9D57F487-E0A9-0416-E52B-0C76C9F5AC48}"/>
              </a:ext>
            </a:extLst>
          </p:cNvPr>
          <p:cNvSpPr>
            <a:spLocks noGrp="1"/>
          </p:cNvSpPr>
          <p:nvPr>
            <p:ph type="pic" sz="quarter" idx="31"/>
          </p:nvPr>
        </p:nvSpPr>
        <p:spPr>
          <a:xfrm>
            <a:off x="5293444" y="1904581"/>
            <a:ext cx="1620837" cy="756114"/>
          </a:xfrm>
          <a:prstGeom prst="rect">
            <a:avLst/>
          </a:prstGeom>
        </p:spPr>
      </p:sp>
      <p:sp>
        <p:nvSpPr>
          <p:cNvPr id="7" name="Picture Placeholder 16">
            <a:extLst>
              <a:ext uri="{FF2B5EF4-FFF2-40B4-BE49-F238E27FC236}">
                <a16:creationId xmlns:a16="http://schemas.microsoft.com/office/drawing/2014/main" id="{CFDE4942-ACFB-155E-5D11-9D4488581E34}"/>
              </a:ext>
            </a:extLst>
          </p:cNvPr>
          <p:cNvSpPr>
            <a:spLocks noGrp="1"/>
          </p:cNvSpPr>
          <p:nvPr>
            <p:ph type="pic" sz="quarter" idx="32"/>
          </p:nvPr>
        </p:nvSpPr>
        <p:spPr>
          <a:xfrm>
            <a:off x="7150524" y="1904581"/>
            <a:ext cx="1620837" cy="756114"/>
          </a:xfrm>
          <a:prstGeom prst="rect">
            <a:avLst/>
          </a:prstGeom>
        </p:spPr>
      </p:sp>
      <p:sp>
        <p:nvSpPr>
          <p:cNvPr id="9" name="Picture Placeholder 17">
            <a:extLst>
              <a:ext uri="{FF2B5EF4-FFF2-40B4-BE49-F238E27FC236}">
                <a16:creationId xmlns:a16="http://schemas.microsoft.com/office/drawing/2014/main" id="{82092298-F709-9A90-F934-41C68F615E33}"/>
              </a:ext>
            </a:extLst>
          </p:cNvPr>
          <p:cNvSpPr>
            <a:spLocks noGrp="1"/>
          </p:cNvSpPr>
          <p:nvPr>
            <p:ph type="pic" sz="quarter" idx="33"/>
          </p:nvPr>
        </p:nvSpPr>
        <p:spPr>
          <a:xfrm>
            <a:off x="9017031" y="1904581"/>
            <a:ext cx="1620837" cy="756114"/>
          </a:xfrm>
          <a:prstGeom prst="rect">
            <a:avLst/>
          </a:prstGeom>
        </p:spPr>
      </p:sp>
      <p:sp>
        <p:nvSpPr>
          <p:cNvPr id="10" name="Picture Placeholder 18">
            <a:extLst>
              <a:ext uri="{FF2B5EF4-FFF2-40B4-BE49-F238E27FC236}">
                <a16:creationId xmlns:a16="http://schemas.microsoft.com/office/drawing/2014/main" id="{A0646E38-FDC0-C7E0-8B21-682803D1EC5D}"/>
              </a:ext>
            </a:extLst>
          </p:cNvPr>
          <p:cNvSpPr>
            <a:spLocks noGrp="1"/>
          </p:cNvSpPr>
          <p:nvPr>
            <p:ph type="pic" sz="quarter" idx="34"/>
          </p:nvPr>
        </p:nvSpPr>
        <p:spPr>
          <a:xfrm>
            <a:off x="2258013" y="2903822"/>
            <a:ext cx="1620837" cy="756114"/>
          </a:xfrm>
          <a:prstGeom prst="rect">
            <a:avLst/>
          </a:prstGeom>
        </p:spPr>
      </p:sp>
      <p:sp>
        <p:nvSpPr>
          <p:cNvPr id="11" name="Picture Placeholder 19">
            <a:extLst>
              <a:ext uri="{FF2B5EF4-FFF2-40B4-BE49-F238E27FC236}">
                <a16:creationId xmlns:a16="http://schemas.microsoft.com/office/drawing/2014/main" id="{2CF3BDE7-8A30-9047-4E1E-F5408B46F492}"/>
              </a:ext>
            </a:extLst>
          </p:cNvPr>
          <p:cNvSpPr>
            <a:spLocks noGrp="1"/>
          </p:cNvSpPr>
          <p:nvPr>
            <p:ph type="pic" sz="quarter" idx="35"/>
          </p:nvPr>
        </p:nvSpPr>
        <p:spPr>
          <a:xfrm>
            <a:off x="4115094" y="2903822"/>
            <a:ext cx="1620837" cy="756114"/>
          </a:xfrm>
          <a:prstGeom prst="rect">
            <a:avLst/>
          </a:prstGeom>
        </p:spPr>
      </p:sp>
      <p:sp>
        <p:nvSpPr>
          <p:cNvPr id="12" name="Picture Placeholder 20">
            <a:extLst>
              <a:ext uri="{FF2B5EF4-FFF2-40B4-BE49-F238E27FC236}">
                <a16:creationId xmlns:a16="http://schemas.microsoft.com/office/drawing/2014/main" id="{A1465109-A878-2A08-B24F-8BA5977A09CD}"/>
              </a:ext>
            </a:extLst>
          </p:cNvPr>
          <p:cNvSpPr>
            <a:spLocks noGrp="1"/>
          </p:cNvSpPr>
          <p:nvPr>
            <p:ph type="pic" sz="quarter" idx="36"/>
          </p:nvPr>
        </p:nvSpPr>
        <p:spPr>
          <a:xfrm>
            <a:off x="5972175" y="2903822"/>
            <a:ext cx="1620837" cy="756114"/>
          </a:xfrm>
          <a:prstGeom prst="rect">
            <a:avLst/>
          </a:prstGeom>
        </p:spPr>
      </p:sp>
      <p:sp>
        <p:nvSpPr>
          <p:cNvPr id="13" name="Picture Placeholder 21">
            <a:extLst>
              <a:ext uri="{FF2B5EF4-FFF2-40B4-BE49-F238E27FC236}">
                <a16:creationId xmlns:a16="http://schemas.microsoft.com/office/drawing/2014/main" id="{718F805D-E8CE-59D8-0CA7-C430F462D204}"/>
              </a:ext>
            </a:extLst>
          </p:cNvPr>
          <p:cNvSpPr>
            <a:spLocks noGrp="1"/>
          </p:cNvSpPr>
          <p:nvPr>
            <p:ph type="pic" sz="quarter" idx="37"/>
          </p:nvPr>
        </p:nvSpPr>
        <p:spPr>
          <a:xfrm>
            <a:off x="7829256" y="2903822"/>
            <a:ext cx="1620837" cy="756114"/>
          </a:xfrm>
          <a:prstGeom prst="rect">
            <a:avLst/>
          </a:prstGeom>
        </p:spPr>
      </p:sp>
      <p:sp>
        <p:nvSpPr>
          <p:cNvPr id="17" name="Picture Placeholder 22">
            <a:extLst>
              <a:ext uri="{FF2B5EF4-FFF2-40B4-BE49-F238E27FC236}">
                <a16:creationId xmlns:a16="http://schemas.microsoft.com/office/drawing/2014/main" id="{68B4E4FC-CF7C-174E-E5E7-3EBB4AC38EDB}"/>
              </a:ext>
            </a:extLst>
          </p:cNvPr>
          <p:cNvSpPr>
            <a:spLocks noGrp="1"/>
          </p:cNvSpPr>
          <p:nvPr>
            <p:ph type="pic" sz="quarter" idx="38"/>
          </p:nvPr>
        </p:nvSpPr>
        <p:spPr>
          <a:xfrm>
            <a:off x="3181267" y="3903063"/>
            <a:ext cx="1620837" cy="756114"/>
          </a:xfrm>
          <a:prstGeom prst="rect">
            <a:avLst/>
          </a:prstGeom>
        </p:spPr>
      </p:sp>
      <p:sp>
        <p:nvSpPr>
          <p:cNvPr id="19" name="Picture Placeholder 23">
            <a:extLst>
              <a:ext uri="{FF2B5EF4-FFF2-40B4-BE49-F238E27FC236}">
                <a16:creationId xmlns:a16="http://schemas.microsoft.com/office/drawing/2014/main" id="{22D8A21F-FCEE-3BB0-521C-AB78CD3AB85A}"/>
              </a:ext>
            </a:extLst>
          </p:cNvPr>
          <p:cNvSpPr>
            <a:spLocks noGrp="1"/>
          </p:cNvSpPr>
          <p:nvPr>
            <p:ph type="pic" sz="quarter" idx="39"/>
          </p:nvPr>
        </p:nvSpPr>
        <p:spPr>
          <a:xfrm>
            <a:off x="5047774" y="3903063"/>
            <a:ext cx="1620837" cy="756114"/>
          </a:xfrm>
          <a:prstGeom prst="rect">
            <a:avLst/>
          </a:prstGeom>
        </p:spPr>
      </p:sp>
      <p:sp>
        <p:nvSpPr>
          <p:cNvPr id="21" name="Picture Placeholder 24">
            <a:extLst>
              <a:ext uri="{FF2B5EF4-FFF2-40B4-BE49-F238E27FC236}">
                <a16:creationId xmlns:a16="http://schemas.microsoft.com/office/drawing/2014/main" id="{ACAD386D-9372-43BE-CD3A-6866EF43A48F}"/>
              </a:ext>
            </a:extLst>
          </p:cNvPr>
          <p:cNvSpPr>
            <a:spLocks noGrp="1"/>
          </p:cNvSpPr>
          <p:nvPr>
            <p:ph type="pic" sz="quarter" idx="40"/>
          </p:nvPr>
        </p:nvSpPr>
        <p:spPr>
          <a:xfrm>
            <a:off x="6914281" y="3903063"/>
            <a:ext cx="1620837" cy="756114"/>
          </a:xfrm>
          <a:prstGeom prst="rect">
            <a:avLst/>
          </a:prstGeom>
        </p:spPr>
      </p:sp>
      <p:sp>
        <p:nvSpPr>
          <p:cNvPr id="23" name="Picture Placeholder 25">
            <a:extLst>
              <a:ext uri="{FF2B5EF4-FFF2-40B4-BE49-F238E27FC236}">
                <a16:creationId xmlns:a16="http://schemas.microsoft.com/office/drawing/2014/main" id="{AF774526-0ED4-A1D5-DFD8-AC2938D2B4D4}"/>
              </a:ext>
            </a:extLst>
          </p:cNvPr>
          <p:cNvSpPr>
            <a:spLocks noGrp="1"/>
          </p:cNvSpPr>
          <p:nvPr>
            <p:ph type="pic" sz="quarter" idx="41"/>
          </p:nvPr>
        </p:nvSpPr>
        <p:spPr>
          <a:xfrm>
            <a:off x="5047774" y="4902304"/>
            <a:ext cx="1620837" cy="756114"/>
          </a:xfrm>
          <a:prstGeom prst="rect">
            <a:avLst/>
          </a:prstGeom>
        </p:spPr>
      </p:sp>
      <p:sp>
        <p:nvSpPr>
          <p:cNvPr id="4" name="Text Placeholder 10">
            <a:extLst>
              <a:ext uri="{FF2B5EF4-FFF2-40B4-BE49-F238E27FC236}">
                <a16:creationId xmlns:a16="http://schemas.microsoft.com/office/drawing/2014/main" id="{19CB2AAE-FD6B-4D85-FE5D-45B61EBB5C32}"/>
              </a:ext>
            </a:extLst>
          </p:cNvPr>
          <p:cNvSpPr>
            <a:spLocks noGrp="1"/>
          </p:cNvSpPr>
          <p:nvPr>
            <p:ph type="body" sz="quarter" idx="28" hasCustomPrompt="1"/>
          </p:nvPr>
        </p:nvSpPr>
        <p:spPr>
          <a:xfrm>
            <a:off x="627063" y="419100"/>
            <a:ext cx="3632517" cy="225706"/>
          </a:xfrm>
          <a:prstGeom prst="rect">
            <a:avLst/>
          </a:prstGeom>
        </p:spPr>
        <p:txBody>
          <a:bodyPr vert="horz" lIns="0" tIns="0" rIns="0" bIns="0" rtlCol="0" anchor="ctr">
            <a:noAutofit/>
          </a:bodyPr>
          <a:lstStyle>
            <a:lvl1pPr marL="0" indent="0">
              <a:buNone/>
              <a:defRPr lang="en-US" sz="1000" b="1" cap="all" spc="300" baseline="0">
                <a:solidFill>
                  <a:schemeClr val="tx2"/>
                </a:solidFill>
                <a:latin typeface="Calibri" panose="020F0502020204030204" pitchFamily="34" charset="0"/>
              </a:defRPr>
            </a:lvl1pPr>
          </a:lstStyle>
          <a:p>
            <a:pPr lvl="0"/>
            <a:r>
              <a:rPr lang="en-US" dirty="0"/>
              <a:t>Click to add section title</a:t>
            </a:r>
          </a:p>
        </p:txBody>
      </p:sp>
    </p:spTree>
    <p:extLst>
      <p:ext uri="{BB962C8B-B14F-4D97-AF65-F5344CB8AC3E}">
        <p14:creationId xmlns:p14="http://schemas.microsoft.com/office/powerpoint/2010/main" val="38421402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Dark_cov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4">
            <a:extLst>
              <a:ext uri="{FF2B5EF4-FFF2-40B4-BE49-F238E27FC236}">
                <a16:creationId xmlns:a16="http://schemas.microsoft.com/office/drawing/2014/main" id="{6000123B-D717-5EE8-BBDB-AD08A56E69AF}"/>
              </a:ext>
            </a:extLst>
          </p:cNvPr>
          <p:cNvSpPr>
            <a:spLocks noGrp="1"/>
          </p:cNvSpPr>
          <p:nvPr>
            <p:ph type="body" sz="quarter" idx="11" hasCustomPrompt="1"/>
          </p:nvPr>
        </p:nvSpPr>
        <p:spPr>
          <a:xfrm>
            <a:off x="639074" y="4670399"/>
            <a:ext cx="7068944" cy="547714"/>
          </a:xfrm>
          <a:prstGeom prst="rect">
            <a:avLst/>
          </a:prstGeom>
        </p:spPr>
        <p:txBody>
          <a:bodyPr wrap="square" anchor="b">
            <a:spAutoFit/>
          </a:bodyPr>
          <a:lstStyle>
            <a:lvl1pPr>
              <a:lnSpc>
                <a:spcPct val="150000"/>
              </a:lnSpc>
              <a:spcBef>
                <a:spcPts val="0"/>
              </a:spcBef>
              <a:defRPr sz="2200">
                <a:solidFill>
                  <a:schemeClr val="tx2">
                    <a:lumMod val="20000"/>
                    <a:lumOff val="80000"/>
                  </a:schemeClr>
                </a:solidFill>
                <a:latin typeface="Calibri Light" panose="020F0302020204030204" pitchFamily="34" charset="0"/>
                <a:cs typeface="Calibri Light" panose="020F0302020204030204" pitchFamily="34" charset="0"/>
              </a:defRPr>
            </a:lvl1pPr>
            <a:lvl2pPr>
              <a:buNone/>
              <a:defRPr/>
            </a:lvl2pPr>
          </a:lstStyle>
          <a:p>
            <a:pPr lvl="0"/>
            <a:r>
              <a:rPr lang="en-US">
                <a:effectLst/>
              </a:rPr>
              <a:t>Sub-description text goes here over one or two lines</a:t>
            </a:r>
            <a:endParaRPr lang="en-US"/>
          </a:p>
        </p:txBody>
      </p:sp>
      <p:sp>
        <p:nvSpPr>
          <p:cNvPr id="9" name="Text Placeholder 4">
            <a:extLst>
              <a:ext uri="{FF2B5EF4-FFF2-40B4-BE49-F238E27FC236}">
                <a16:creationId xmlns:a16="http://schemas.microsoft.com/office/drawing/2014/main" id="{25E4F5F2-4745-E5C9-C7CD-C529245704A8}"/>
              </a:ext>
            </a:extLst>
          </p:cNvPr>
          <p:cNvSpPr>
            <a:spLocks noGrp="1"/>
          </p:cNvSpPr>
          <p:nvPr>
            <p:ph type="body" sz="quarter" idx="12" hasCustomPrompt="1"/>
          </p:nvPr>
        </p:nvSpPr>
        <p:spPr>
          <a:xfrm>
            <a:off x="639074" y="5393921"/>
            <a:ext cx="6489700" cy="292388"/>
          </a:xfrm>
          <a:prstGeom prst="rect">
            <a:avLst/>
          </a:prstGeom>
        </p:spPr>
        <p:txBody>
          <a:bodyPr>
            <a:spAutoFit/>
          </a:bodyPr>
          <a:lstStyle>
            <a:lvl1pPr>
              <a:lnSpc>
                <a:spcPct val="100000"/>
              </a:lnSpc>
              <a:spcBef>
                <a:spcPts val="0"/>
              </a:spcBef>
              <a:defRPr sz="1300" b="1" i="0" spc="400" baseline="0">
                <a:solidFill>
                  <a:schemeClr val="accent1"/>
                </a:solidFill>
                <a:latin typeface="Calibri" panose="020F0502020204030204" pitchFamily="34" charset="0"/>
                <a:cs typeface="Calibri" panose="020F0502020204030204" pitchFamily="34" charset="0"/>
              </a:defRPr>
            </a:lvl1pPr>
            <a:lvl2pPr>
              <a:buNone/>
              <a:defRPr/>
            </a:lvl2pPr>
          </a:lstStyle>
          <a:p>
            <a:pPr lvl="0"/>
            <a:r>
              <a:rPr lang="en-US" dirty="0">
                <a:effectLst/>
              </a:rPr>
              <a:t>DECEMBER 2022</a:t>
            </a:r>
            <a:endParaRPr lang="en-US" dirty="0"/>
          </a:p>
        </p:txBody>
      </p:sp>
      <p:sp>
        <p:nvSpPr>
          <p:cNvPr id="10" name="Text Placeholder 4">
            <a:extLst>
              <a:ext uri="{FF2B5EF4-FFF2-40B4-BE49-F238E27FC236}">
                <a16:creationId xmlns:a16="http://schemas.microsoft.com/office/drawing/2014/main" id="{97958349-B2C2-FD87-2B20-EEC4D21B701F}"/>
              </a:ext>
            </a:extLst>
          </p:cNvPr>
          <p:cNvSpPr>
            <a:spLocks noGrp="1"/>
          </p:cNvSpPr>
          <p:nvPr>
            <p:ph type="body" sz="quarter" idx="10" hasCustomPrompt="1"/>
          </p:nvPr>
        </p:nvSpPr>
        <p:spPr>
          <a:xfrm>
            <a:off x="639074" y="1653938"/>
            <a:ext cx="8060366" cy="2203424"/>
          </a:xfrm>
          <a:prstGeom prst="rect">
            <a:avLst/>
          </a:prstGeom>
        </p:spPr>
        <p:txBody>
          <a:bodyPr wrap="square">
            <a:spAutoFit/>
          </a:bodyPr>
          <a:lstStyle>
            <a:lvl1pPr>
              <a:lnSpc>
                <a:spcPts val="8200"/>
              </a:lnSpc>
              <a:spcBef>
                <a:spcPts val="0"/>
              </a:spcBef>
              <a:defRPr sz="8000" b="0" i="0">
                <a:solidFill>
                  <a:schemeClr val="bg1"/>
                </a:solidFill>
                <a:latin typeface="Calibri Light" panose="020F0302020204030204" pitchFamily="34" charset="0"/>
                <a:cs typeface="Calibri Light" panose="020F0302020204030204" pitchFamily="34" charset="0"/>
              </a:defRPr>
            </a:lvl1pPr>
            <a:lvl2pPr>
              <a:buNone/>
              <a:defRPr/>
            </a:lvl2pPr>
          </a:lstStyle>
          <a:p>
            <a:pPr lvl="0"/>
            <a:r>
              <a:rPr lang="en-US" dirty="0"/>
              <a:t>Presentation cover with longer title</a:t>
            </a:r>
          </a:p>
        </p:txBody>
      </p:sp>
      <p:sp>
        <p:nvSpPr>
          <p:cNvPr id="11" name="Footer Placeholder 5">
            <a:extLst>
              <a:ext uri="{FF2B5EF4-FFF2-40B4-BE49-F238E27FC236}">
                <a16:creationId xmlns:a16="http://schemas.microsoft.com/office/drawing/2014/main" id="{5E8FD7CD-15BA-2C15-9CDE-A86EA340466D}"/>
              </a:ext>
            </a:extLst>
          </p:cNvPr>
          <p:cNvSpPr txBox="1">
            <a:spLocks/>
          </p:cNvSpPr>
          <p:nvPr userDrawn="1"/>
        </p:nvSpPr>
        <p:spPr>
          <a:xfrm>
            <a:off x="745754" y="6403340"/>
            <a:ext cx="1645920" cy="226060"/>
          </a:xfrm>
          <a:prstGeom prst="rect">
            <a:avLst/>
          </a:prstGeom>
        </p:spPr>
        <p:txBody>
          <a:bodyPr vert="horz" lIns="0" tIns="0" rIns="0" bIns="0" rtlCol="0" anchor="ctr"/>
          <a:lstStyle>
            <a:defPPr>
              <a:defRPr lang="en-US"/>
            </a:defPPr>
            <a:lvl1pPr marL="0" algn="l" defTabSz="914329" rtl="0" eaLnBrk="1" latinLnBrk="0" hangingPunct="1">
              <a:defRPr kumimoji="0" lang="en-US" sz="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1pPr>
            <a:lvl2pPr marL="457164" algn="l" defTabSz="914329" rtl="0" eaLnBrk="1" latinLnBrk="0" hangingPunct="1">
              <a:defRPr sz="1800" kern="1200">
                <a:solidFill>
                  <a:schemeClr val="tx1"/>
                </a:solidFill>
                <a:latin typeface="+mn-lt"/>
                <a:ea typeface="+mn-ea"/>
                <a:cs typeface="+mn-cs"/>
              </a:defRPr>
            </a:lvl2pPr>
            <a:lvl3pPr marL="914329" algn="l" defTabSz="914329" rtl="0" eaLnBrk="1" latinLnBrk="0" hangingPunct="1">
              <a:defRPr sz="1800" kern="1200">
                <a:solidFill>
                  <a:schemeClr val="tx1"/>
                </a:solidFill>
                <a:latin typeface="+mn-lt"/>
                <a:ea typeface="+mn-ea"/>
                <a:cs typeface="+mn-cs"/>
              </a:defRPr>
            </a:lvl3pPr>
            <a:lvl4pPr marL="1371492" algn="l" defTabSz="914329" rtl="0" eaLnBrk="1" latinLnBrk="0" hangingPunct="1">
              <a:defRPr sz="1800" kern="1200">
                <a:solidFill>
                  <a:schemeClr val="tx1"/>
                </a:solidFill>
                <a:latin typeface="+mn-lt"/>
                <a:ea typeface="+mn-ea"/>
                <a:cs typeface="+mn-cs"/>
              </a:defRPr>
            </a:lvl4pPr>
            <a:lvl5pPr marL="1828657" algn="l" defTabSz="914329" rtl="0" eaLnBrk="1" latinLnBrk="0" hangingPunct="1">
              <a:defRPr sz="1800" kern="1200">
                <a:solidFill>
                  <a:schemeClr val="tx1"/>
                </a:solidFill>
                <a:latin typeface="+mn-lt"/>
                <a:ea typeface="+mn-ea"/>
                <a:cs typeface="+mn-cs"/>
              </a:defRPr>
            </a:lvl5pPr>
            <a:lvl6pPr marL="2285821" algn="l" defTabSz="914329" rtl="0" eaLnBrk="1" latinLnBrk="0" hangingPunct="1">
              <a:defRPr sz="1800" kern="1200">
                <a:solidFill>
                  <a:schemeClr val="tx1"/>
                </a:solidFill>
                <a:latin typeface="+mn-lt"/>
                <a:ea typeface="+mn-ea"/>
                <a:cs typeface="+mn-cs"/>
              </a:defRPr>
            </a:lvl6pPr>
            <a:lvl7pPr marL="2742986" algn="l" defTabSz="914329" rtl="0" eaLnBrk="1" latinLnBrk="0" hangingPunct="1">
              <a:defRPr sz="1800" kern="1200">
                <a:solidFill>
                  <a:schemeClr val="tx1"/>
                </a:solidFill>
                <a:latin typeface="+mn-lt"/>
                <a:ea typeface="+mn-ea"/>
                <a:cs typeface="+mn-cs"/>
              </a:defRPr>
            </a:lvl7pPr>
            <a:lvl8pPr marL="3200150" algn="l" defTabSz="914329" rtl="0" eaLnBrk="1" latinLnBrk="0" hangingPunct="1">
              <a:defRPr sz="1800" kern="1200">
                <a:solidFill>
                  <a:schemeClr val="tx1"/>
                </a:solidFill>
                <a:latin typeface="+mn-lt"/>
                <a:ea typeface="+mn-ea"/>
                <a:cs typeface="+mn-cs"/>
              </a:defRPr>
            </a:lvl8pPr>
            <a:lvl9pPr marL="3657315" algn="l" defTabSz="914329" rtl="0" eaLnBrk="1" latinLnBrk="0" hangingPunct="1">
              <a:defRPr sz="1800" kern="1200">
                <a:solidFill>
                  <a:schemeClr val="tx1"/>
                </a:solidFill>
                <a:latin typeface="+mn-lt"/>
                <a:ea typeface="+mn-ea"/>
                <a:cs typeface="+mn-cs"/>
              </a:defRPr>
            </a:lvl9pPr>
          </a:lstStyle>
          <a:p>
            <a:r>
              <a:rPr lang="en-GB" dirty="0">
                <a:solidFill>
                  <a:schemeClr val="tx1">
                    <a:lumMod val="20000"/>
                    <a:lumOff val="80000"/>
                  </a:schemeClr>
                </a:solidFill>
              </a:rPr>
              <a:t>EPAM Proprietary &amp; Confidential.</a:t>
            </a:r>
          </a:p>
        </p:txBody>
      </p:sp>
      <p:pic>
        <p:nvPicPr>
          <p:cNvPr id="15" name="Picture 14">
            <a:extLst>
              <a:ext uri="{FF2B5EF4-FFF2-40B4-BE49-F238E27FC236}">
                <a16:creationId xmlns:a16="http://schemas.microsoft.com/office/drawing/2014/main" id="{F604D534-2C86-C0FC-7B9E-A219DBEAB638}"/>
              </a:ext>
            </a:extLst>
          </p:cNvPr>
          <p:cNvPicPr>
            <a:picLocks noChangeAspect="1"/>
          </p:cNvPicPr>
          <p:nvPr userDrawn="1"/>
        </p:nvPicPr>
        <p:blipFill>
          <a:blip r:embed="rId3"/>
          <a:stretch>
            <a:fillRect/>
          </a:stretch>
        </p:blipFill>
        <p:spPr>
          <a:xfrm>
            <a:off x="736430" y="616963"/>
            <a:ext cx="1645920" cy="374469"/>
          </a:xfrm>
          <a:prstGeom prst="rect">
            <a:avLst/>
          </a:prstGeom>
        </p:spPr>
      </p:pic>
    </p:spTree>
    <p:extLst>
      <p:ext uri="{BB962C8B-B14F-4D97-AF65-F5344CB8AC3E}">
        <p14:creationId xmlns:p14="http://schemas.microsoft.com/office/powerpoint/2010/main" val="554514679"/>
      </p:ext>
    </p:extLst>
  </p:cSld>
  <p:clrMapOvr>
    <a:masterClrMapping/>
  </p:clrMapOvr>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Title+Subtitle+Wide text">
    <p:spTree>
      <p:nvGrpSpPr>
        <p:cNvPr id="1" name=""/>
        <p:cNvGrpSpPr/>
        <p:nvPr/>
      </p:nvGrpSpPr>
      <p:grpSpPr>
        <a:xfrm>
          <a:off x="0" y="0"/>
          <a:ext cx="0" cy="0"/>
          <a:chOff x="0" y="0"/>
          <a:chExt cx="0" cy="0"/>
        </a:xfrm>
      </p:grpSpPr>
      <p:sp>
        <p:nvSpPr>
          <p:cNvPr id="4" name="Content Placeholder 19">
            <a:extLst>
              <a:ext uri="{FF2B5EF4-FFF2-40B4-BE49-F238E27FC236}">
                <a16:creationId xmlns:a16="http://schemas.microsoft.com/office/drawing/2014/main" id="{D413BF69-D785-DF49-9941-B2B96933A824}"/>
              </a:ext>
            </a:extLst>
          </p:cNvPr>
          <p:cNvSpPr>
            <a:spLocks noGrp="1"/>
          </p:cNvSpPr>
          <p:nvPr>
            <p:ph sz="quarter" idx="11" hasCustomPrompt="1"/>
          </p:nvPr>
        </p:nvSpPr>
        <p:spPr>
          <a:xfrm>
            <a:off x="636588" y="1349947"/>
            <a:ext cx="10892803" cy="4495718"/>
          </a:xfrm>
          <a:prstGeom prst="rect">
            <a:avLst/>
          </a:prstGeom>
        </p:spPr>
        <p:txBody>
          <a:bodyPr lIns="0" tIns="0" rIns="0" bIns="0">
            <a:spAutoFit/>
          </a:bodyPr>
          <a:lstStyle>
            <a:lvl1pPr marL="0" marR="0" indent="0" algn="l" defTabSz="914400" rtl="0" eaLnBrk="1" fontAlgn="auto" latinLnBrk="0" hangingPunct="1">
              <a:lnSpc>
                <a:spcPct val="120000"/>
              </a:lnSpc>
              <a:spcBef>
                <a:spcPts val="1000"/>
              </a:spcBef>
              <a:spcAft>
                <a:spcPts val="0"/>
              </a:spcAft>
              <a:buClr>
                <a:srgbClr val="31A1C3"/>
              </a:buClr>
              <a:buSzTx/>
              <a:buFont typeface="Arial" panose="020B0604020202020204" pitchFamily="34" charset="0"/>
              <a:buNone/>
              <a:tabLst/>
              <a:defRPr lang="en-US" sz="1400" b="0" i="0" smtClean="0">
                <a:solidFill>
                  <a:schemeClr val="tx2"/>
                </a:solidFill>
                <a:effectLst/>
                <a:latin typeface="+mn-lt"/>
                <a:ea typeface="Source Sans Pro" panose="020B0503030403020204" pitchFamily="34" charset="0"/>
              </a:defRPr>
            </a:lvl1pPr>
            <a:lvl2pPr marL="457200" indent="0">
              <a:buClr>
                <a:srgbClr val="31A1C3"/>
              </a:buClr>
              <a:buFont typeface="Arial" panose="020B0604020202020204" pitchFamily="34" charset="0"/>
              <a:buNone/>
              <a:defRPr sz="1600" b="0" i="0">
                <a:solidFill>
                  <a:schemeClr val="tx1"/>
                </a:solidFill>
                <a:latin typeface="Source Sans Pro" panose="020B0503030403020204" pitchFamily="34" charset="0"/>
                <a:ea typeface="Source Sans Pro" panose="020B0503030403020204" pitchFamily="34" charset="0"/>
              </a:defRPr>
            </a:lvl2pPr>
            <a:lvl3pPr marL="1200150" indent="-285750">
              <a:buClr>
                <a:srgbClr val="31A1C3"/>
              </a:buClr>
              <a:buFont typeface="Arial" panose="020B0604020202020204" pitchFamily="34" charset="0"/>
              <a:buChar char="•"/>
              <a:defRPr sz="1600" b="0" i="0">
                <a:solidFill>
                  <a:schemeClr val="tx1"/>
                </a:solidFill>
                <a:latin typeface="+mn-lt"/>
                <a:ea typeface="Source Sans Pro" panose="020B0503030403020204" pitchFamily="34" charset="0"/>
              </a:defRPr>
            </a:lvl3pPr>
            <a:lvl4pPr marL="1371600" indent="0">
              <a:buClr>
                <a:srgbClr val="31A1C3"/>
              </a:buClr>
              <a:buNone/>
              <a:defRPr sz="1600" b="0" i="0">
                <a:solidFill>
                  <a:schemeClr val="tx1"/>
                </a:solidFill>
                <a:latin typeface="+mn-lt"/>
                <a:ea typeface="Source Sans Pro" panose="020B0503030403020204" pitchFamily="34" charset="0"/>
              </a:defRPr>
            </a:lvl4pPr>
          </a:lstStyle>
          <a:p>
            <a:pPr lvl="0"/>
            <a:r>
              <a:rPr lang="en-US" dirty="0"/>
              <a:t>Click on icon to add content</a:t>
            </a:r>
          </a:p>
          <a:p>
            <a:pPr lvl="0"/>
            <a:endParaRPr lang="en-US" dirty="0"/>
          </a:p>
          <a:p>
            <a:pPr lvl="0"/>
            <a:endParaRPr lang="en-US" dirty="0"/>
          </a:p>
          <a:p>
            <a:pPr lvl="0"/>
            <a:endParaRPr lang="en-US" dirty="0"/>
          </a:p>
          <a:p>
            <a:pPr lvl="0"/>
            <a:endParaRPr lang="en-US" dirty="0"/>
          </a:p>
          <a:p>
            <a:pPr lvl="0"/>
            <a:endParaRPr lang="en-US" dirty="0"/>
          </a:p>
          <a:p>
            <a:pPr lvl="0"/>
            <a:endParaRPr lang="en-US" dirty="0"/>
          </a:p>
          <a:p>
            <a:pPr lvl="0"/>
            <a:endParaRPr lang="en-US" dirty="0"/>
          </a:p>
          <a:p>
            <a:pPr lvl="0"/>
            <a:endParaRPr lang="en-US" dirty="0"/>
          </a:p>
          <a:p>
            <a:pPr lvl="0"/>
            <a:endParaRPr lang="en-US" dirty="0"/>
          </a:p>
          <a:p>
            <a:pPr lvl="0"/>
            <a:endParaRPr lang="en-US" dirty="0"/>
          </a:p>
          <a:p>
            <a:pPr lvl="0"/>
            <a:endParaRPr lang="en-US" dirty="0"/>
          </a:p>
        </p:txBody>
      </p:sp>
      <p:sp>
        <p:nvSpPr>
          <p:cNvPr id="3" name="Title 1">
            <a:extLst>
              <a:ext uri="{FF2B5EF4-FFF2-40B4-BE49-F238E27FC236}">
                <a16:creationId xmlns:a16="http://schemas.microsoft.com/office/drawing/2014/main" id="{CA74D7CD-9E5D-D170-9336-BD75F83143DF}"/>
              </a:ext>
            </a:extLst>
          </p:cNvPr>
          <p:cNvSpPr>
            <a:spLocks noGrp="1"/>
          </p:cNvSpPr>
          <p:nvPr>
            <p:ph type="title"/>
          </p:nvPr>
        </p:nvSpPr>
        <p:spPr>
          <a:xfrm>
            <a:off x="627063" y="722843"/>
            <a:ext cx="10929937" cy="338554"/>
          </a:xfrm>
          <a:prstGeom prst="rect">
            <a:avLst/>
          </a:prstGeom>
        </p:spPr>
        <p:txBody>
          <a:bodyPr lIns="0" tIns="0" rIns="0" bIns="0">
            <a:noAutofit/>
          </a:bodyPr>
          <a:lstStyle>
            <a:lvl1pPr marL="0" indent="0">
              <a:buFont typeface="Arial" panose="020B0604020202020204" pitchFamily="34" charset="0"/>
              <a:buNone/>
              <a:tabLst/>
              <a:defRPr lang="en-US" sz="2200" b="1" i="0">
                <a:solidFill>
                  <a:schemeClr val="tx1"/>
                </a:solidFill>
                <a:latin typeface="Calibri" panose="020F0502020204030204" pitchFamily="34" charset="0"/>
                <a:cs typeface="Calibri" panose="020F0502020204030204" pitchFamily="34" charset="0"/>
              </a:defRPr>
            </a:lvl1pPr>
          </a:lstStyle>
          <a:p>
            <a:pPr marL="0" lvl="0" indent="0">
              <a:spcBef>
                <a:spcPts val="0"/>
              </a:spcBef>
              <a:spcAft>
                <a:spcPts val="0"/>
              </a:spcAft>
              <a:buFont typeface="Arial" panose="020B0604020202020204" pitchFamily="34" charset="0"/>
            </a:pPr>
            <a:r>
              <a:rPr lang="en-US"/>
              <a:t>Click to edit Master title style</a:t>
            </a:r>
          </a:p>
        </p:txBody>
      </p:sp>
      <p:sp>
        <p:nvSpPr>
          <p:cNvPr id="5" name="Text Placeholder 10">
            <a:extLst>
              <a:ext uri="{FF2B5EF4-FFF2-40B4-BE49-F238E27FC236}">
                <a16:creationId xmlns:a16="http://schemas.microsoft.com/office/drawing/2014/main" id="{89242B0A-E71C-0C34-3E82-4F67C1788D0E}"/>
              </a:ext>
            </a:extLst>
          </p:cNvPr>
          <p:cNvSpPr>
            <a:spLocks noGrp="1"/>
          </p:cNvSpPr>
          <p:nvPr>
            <p:ph type="body" sz="quarter" idx="28" hasCustomPrompt="1"/>
          </p:nvPr>
        </p:nvSpPr>
        <p:spPr>
          <a:xfrm>
            <a:off x="627063" y="419100"/>
            <a:ext cx="3632517" cy="225706"/>
          </a:xfrm>
          <a:prstGeom prst="rect">
            <a:avLst/>
          </a:prstGeom>
        </p:spPr>
        <p:txBody>
          <a:bodyPr vert="horz" lIns="0" tIns="0" rIns="0" bIns="0" rtlCol="0" anchor="ctr">
            <a:noAutofit/>
          </a:bodyPr>
          <a:lstStyle>
            <a:lvl1pPr marL="0" indent="0">
              <a:buNone/>
              <a:defRPr lang="en-US" sz="1000" b="1" cap="all" spc="300" baseline="0">
                <a:solidFill>
                  <a:schemeClr val="tx2"/>
                </a:solidFill>
                <a:latin typeface="Calibri" panose="020F0502020204030204" pitchFamily="34" charset="0"/>
              </a:defRPr>
            </a:lvl1pPr>
          </a:lstStyle>
          <a:p>
            <a:pPr lvl="0"/>
            <a:r>
              <a:rPr lang="en-US" dirty="0"/>
              <a:t>Click to add section title</a:t>
            </a:r>
          </a:p>
        </p:txBody>
      </p:sp>
    </p:spTree>
    <p:extLst>
      <p:ext uri="{BB962C8B-B14F-4D97-AF65-F5344CB8AC3E}">
        <p14:creationId xmlns:p14="http://schemas.microsoft.com/office/powerpoint/2010/main" val="245272615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Title+Big headline+Bullets">
    <p:bg>
      <p:bgPr>
        <a:solidFill>
          <a:schemeClr val="bg2"/>
        </a:solidFill>
        <a:effectLst/>
      </p:bgPr>
    </p:bg>
    <p:spTree>
      <p:nvGrpSpPr>
        <p:cNvPr id="1" name=""/>
        <p:cNvGrpSpPr/>
        <p:nvPr/>
      </p:nvGrpSpPr>
      <p:grpSpPr>
        <a:xfrm>
          <a:off x="0" y="0"/>
          <a:ext cx="0" cy="0"/>
          <a:chOff x="0" y="0"/>
          <a:chExt cx="0" cy="0"/>
        </a:xfrm>
      </p:grpSpPr>
      <p:sp>
        <p:nvSpPr>
          <p:cNvPr id="12" name="Text Placeholder 3">
            <a:extLst>
              <a:ext uri="{FF2B5EF4-FFF2-40B4-BE49-F238E27FC236}">
                <a16:creationId xmlns:a16="http://schemas.microsoft.com/office/drawing/2014/main" id="{9D61B230-9D54-FD57-BF7C-6ADD70609450}"/>
              </a:ext>
            </a:extLst>
          </p:cNvPr>
          <p:cNvSpPr>
            <a:spLocks noGrp="1"/>
          </p:cNvSpPr>
          <p:nvPr>
            <p:ph type="body" sz="quarter" idx="26" hasCustomPrompt="1"/>
          </p:nvPr>
        </p:nvSpPr>
        <p:spPr>
          <a:xfrm>
            <a:off x="627063" y="1753200"/>
            <a:ext cx="10929937" cy="923330"/>
          </a:xfrm>
          <a:prstGeom prst="rect">
            <a:avLst/>
          </a:prstGeom>
        </p:spPr>
        <p:txBody>
          <a:bodyPr lIns="0" bIns="0">
            <a:spAutoFit/>
          </a:bodyPr>
          <a:lstStyle>
            <a:lvl1pPr marL="0" indent="0">
              <a:buNone/>
              <a:defRPr sz="6000" b="1" i="0">
                <a:solidFill>
                  <a:schemeClr val="accent1">
                    <a:lumMod val="75000"/>
                  </a:schemeClr>
                </a:solidFill>
                <a:latin typeface="Calibri" panose="020F0502020204030204" pitchFamily="34" charset="0"/>
                <a:cs typeface="Calibri" panose="020F0502020204030204" pitchFamily="34" charset="0"/>
              </a:defRPr>
            </a:lvl1pPr>
          </a:lstStyle>
          <a:p>
            <a:r>
              <a:rPr lang="en-US" sz="6000" b="0">
                <a:latin typeface="Calibri" panose="020F0502020204030204" pitchFamily="34" charset="0"/>
              </a:rPr>
              <a:t>A big idea headline here.</a:t>
            </a:r>
          </a:p>
        </p:txBody>
      </p:sp>
      <p:sp>
        <p:nvSpPr>
          <p:cNvPr id="14" name="Title 1">
            <a:extLst>
              <a:ext uri="{FF2B5EF4-FFF2-40B4-BE49-F238E27FC236}">
                <a16:creationId xmlns:a16="http://schemas.microsoft.com/office/drawing/2014/main" id="{1770EC17-4B15-EB14-9C47-E0148599FD8D}"/>
              </a:ext>
            </a:extLst>
          </p:cNvPr>
          <p:cNvSpPr>
            <a:spLocks noGrp="1"/>
          </p:cNvSpPr>
          <p:nvPr>
            <p:ph type="title"/>
          </p:nvPr>
        </p:nvSpPr>
        <p:spPr>
          <a:xfrm>
            <a:off x="627063" y="722843"/>
            <a:ext cx="10929937" cy="338554"/>
          </a:xfrm>
          <a:prstGeom prst="rect">
            <a:avLst/>
          </a:prstGeom>
        </p:spPr>
        <p:txBody>
          <a:bodyPr lIns="0" tIns="0" rIns="0" bIns="0">
            <a:noAutofit/>
          </a:bodyPr>
          <a:lstStyle>
            <a:lvl1pPr marL="0" indent="0">
              <a:buFont typeface="Arial" panose="020B0604020202020204" pitchFamily="34" charset="0"/>
              <a:buNone/>
              <a:tabLst/>
              <a:defRPr lang="en-US" sz="2200" b="1" i="0">
                <a:latin typeface="Calibri" panose="020F0502020204030204" pitchFamily="34" charset="0"/>
                <a:cs typeface="Calibri" panose="020F0502020204030204" pitchFamily="34" charset="0"/>
              </a:defRPr>
            </a:lvl1pPr>
          </a:lstStyle>
          <a:p>
            <a:pPr marL="0" lvl="0" indent="0">
              <a:spcBef>
                <a:spcPts val="0"/>
              </a:spcBef>
              <a:spcAft>
                <a:spcPts val="0"/>
              </a:spcAft>
              <a:buFont typeface="Arial" panose="020B0604020202020204" pitchFamily="34" charset="0"/>
            </a:pPr>
            <a:r>
              <a:rPr lang="en-US"/>
              <a:t>Click to edit Master title style</a:t>
            </a:r>
          </a:p>
        </p:txBody>
      </p:sp>
      <p:sp>
        <p:nvSpPr>
          <p:cNvPr id="2" name="TextBox 1">
            <a:extLst>
              <a:ext uri="{FF2B5EF4-FFF2-40B4-BE49-F238E27FC236}">
                <a16:creationId xmlns:a16="http://schemas.microsoft.com/office/drawing/2014/main" id="{5C611D63-DD59-4083-B414-5994186996B6}"/>
              </a:ext>
            </a:extLst>
          </p:cNvPr>
          <p:cNvSpPr txBox="1"/>
          <p:nvPr userDrawn="1"/>
        </p:nvSpPr>
        <p:spPr>
          <a:xfrm>
            <a:off x="6082145" y="3200400"/>
            <a:ext cx="0" cy="0"/>
          </a:xfrm>
          <a:prstGeom prst="rect">
            <a:avLst/>
          </a:prstGeom>
          <a:noFill/>
        </p:spPr>
        <p:txBody>
          <a:bodyPr wrap="none" lIns="0" tIns="0" rIns="0" bIns="0" rtlCol="0">
            <a:noAutofit/>
          </a:bodyPr>
          <a:lstStyle/>
          <a:p>
            <a:pPr>
              <a:lnSpc>
                <a:spcPct val="110000"/>
              </a:lnSpc>
              <a:spcBef>
                <a:spcPts val="600"/>
              </a:spcBef>
            </a:pPr>
            <a:endParaRPr lang="en-UA" sz="1200" err="1">
              <a:ea typeface="Human Sans" charset="0"/>
              <a:cs typeface="Human Sans" charset="0"/>
            </a:endParaRPr>
          </a:p>
        </p:txBody>
      </p:sp>
      <p:sp>
        <p:nvSpPr>
          <p:cNvPr id="17" name="Text Placeholder 16">
            <a:extLst>
              <a:ext uri="{FF2B5EF4-FFF2-40B4-BE49-F238E27FC236}">
                <a16:creationId xmlns:a16="http://schemas.microsoft.com/office/drawing/2014/main" id="{9B7E17AA-8FEE-3438-1803-6A572697D87D}"/>
              </a:ext>
            </a:extLst>
          </p:cNvPr>
          <p:cNvSpPr>
            <a:spLocks noGrp="1"/>
          </p:cNvSpPr>
          <p:nvPr>
            <p:ph type="body" sz="quarter" idx="31" hasCustomPrompt="1"/>
          </p:nvPr>
        </p:nvSpPr>
        <p:spPr>
          <a:xfrm>
            <a:off x="627062" y="3312916"/>
            <a:ext cx="4265999" cy="830997"/>
          </a:xfrm>
          <a:prstGeom prst="rect">
            <a:avLst/>
          </a:prstGeom>
        </p:spPr>
        <p:txBody>
          <a:bodyPr wrap="square" lIns="0">
            <a:spAutoFit/>
          </a:bodyPr>
          <a:lstStyle>
            <a:lvl1pPr>
              <a:defRPr sz="2400" b="0" i="0">
                <a:solidFill>
                  <a:schemeClr val="tx1"/>
                </a:solidFill>
                <a:latin typeface="Calibri Light" panose="020F0302020204030204" pitchFamily="34" charset="0"/>
                <a:cs typeface="Calibri Light" panose="020F0302020204030204" pitchFamily="34" charset="0"/>
              </a:defRPr>
            </a:lvl1pPr>
          </a:lstStyle>
          <a:p>
            <a:pPr marL="0" marR="0" lvl="0" indent="0" algn="l" defTabSz="914329"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2E3B5F"/>
                </a:solidFill>
                <a:effectLst/>
                <a:uLnTx/>
                <a:uFillTx/>
                <a:latin typeface="Calibri Light" panose="020F0302020204030204" pitchFamily="34" charset="0"/>
                <a:ea typeface="+mn-ea"/>
                <a:cs typeface="+mn-cs"/>
              </a:rPr>
              <a:t>Supporting comments here, </a:t>
            </a:r>
            <a:endParaRPr kumimoji="0" lang="uk-UA" sz="2400" b="0" i="0" u="none" strike="noStrike" kern="1200" cap="none" spc="0" normalizeH="0" baseline="0" noProof="0" dirty="0">
              <a:ln>
                <a:noFill/>
              </a:ln>
              <a:solidFill>
                <a:srgbClr val="2E3B5F"/>
              </a:solidFill>
              <a:effectLst/>
              <a:uLnTx/>
              <a:uFillTx/>
              <a:latin typeface="Calibri Light" panose="020F0302020204030204" pitchFamily="34" charset="0"/>
              <a:ea typeface="+mn-ea"/>
              <a:cs typeface="+mn-cs"/>
            </a:endParaRPr>
          </a:p>
          <a:p>
            <a:pPr marL="0" marR="0" lvl="0" indent="0" algn="l" defTabSz="914329"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2E3B5F"/>
                </a:solidFill>
                <a:effectLst/>
                <a:uLnTx/>
                <a:uFillTx/>
                <a:latin typeface="Calibri Light" panose="020F0302020204030204" pitchFamily="34" charset="0"/>
                <a:ea typeface="+mn-ea"/>
                <a:cs typeface="+mn-cs"/>
              </a:rPr>
              <a:t>could be 2 lines.</a:t>
            </a:r>
          </a:p>
        </p:txBody>
      </p:sp>
      <p:sp>
        <p:nvSpPr>
          <p:cNvPr id="19" name="Text Placeholder 18">
            <a:extLst>
              <a:ext uri="{FF2B5EF4-FFF2-40B4-BE49-F238E27FC236}">
                <a16:creationId xmlns:a16="http://schemas.microsoft.com/office/drawing/2014/main" id="{51E1638C-969C-DFCC-A368-02210610B3AA}"/>
              </a:ext>
            </a:extLst>
          </p:cNvPr>
          <p:cNvSpPr>
            <a:spLocks noGrp="1"/>
          </p:cNvSpPr>
          <p:nvPr>
            <p:ph type="body" sz="quarter" idx="32" hasCustomPrompt="1"/>
          </p:nvPr>
        </p:nvSpPr>
        <p:spPr>
          <a:xfrm>
            <a:off x="627061" y="4230766"/>
            <a:ext cx="4265999" cy="914400"/>
          </a:xfrm>
          <a:prstGeom prst="rect">
            <a:avLst/>
          </a:prstGeom>
        </p:spPr>
        <p:txBody>
          <a:bodyPr/>
          <a:lstStyle>
            <a:lvl2pPr marL="182880" indent="-182880">
              <a:buClr>
                <a:schemeClr val="tx2"/>
              </a:buClr>
              <a:buSzPct val="80000"/>
              <a:buFont typeface="System Font Regular"/>
              <a:buChar char="◆"/>
              <a:defRPr/>
            </a:lvl2pPr>
          </a:lstStyle>
          <a:p>
            <a:pPr lvl="1"/>
            <a:r>
              <a:rPr lang="en-GB" dirty="0"/>
              <a:t>Bullet 1</a:t>
            </a:r>
          </a:p>
          <a:p>
            <a:pPr lvl="1"/>
            <a:r>
              <a:rPr lang="en-GB" dirty="0"/>
              <a:t>2</a:t>
            </a:r>
          </a:p>
          <a:p>
            <a:pPr lvl="1"/>
            <a:r>
              <a:rPr lang="en-GB" dirty="0"/>
              <a:t>3</a:t>
            </a:r>
            <a:endParaRPr lang="en-UA" dirty="0"/>
          </a:p>
        </p:txBody>
      </p:sp>
      <p:sp>
        <p:nvSpPr>
          <p:cNvPr id="4" name="Text Placeholder 10">
            <a:extLst>
              <a:ext uri="{FF2B5EF4-FFF2-40B4-BE49-F238E27FC236}">
                <a16:creationId xmlns:a16="http://schemas.microsoft.com/office/drawing/2014/main" id="{AABB67A0-5DB6-8CC3-790C-2377D3A40356}"/>
              </a:ext>
            </a:extLst>
          </p:cNvPr>
          <p:cNvSpPr>
            <a:spLocks noGrp="1"/>
          </p:cNvSpPr>
          <p:nvPr>
            <p:ph type="body" sz="quarter" idx="28" hasCustomPrompt="1"/>
          </p:nvPr>
        </p:nvSpPr>
        <p:spPr>
          <a:xfrm>
            <a:off x="627063" y="419100"/>
            <a:ext cx="3632517" cy="225706"/>
          </a:xfrm>
          <a:prstGeom prst="rect">
            <a:avLst/>
          </a:prstGeom>
        </p:spPr>
        <p:txBody>
          <a:bodyPr vert="horz" lIns="0" tIns="0" rIns="0" bIns="0" rtlCol="0" anchor="ctr">
            <a:noAutofit/>
          </a:bodyPr>
          <a:lstStyle>
            <a:lvl1pPr marL="0" indent="0">
              <a:buNone/>
              <a:defRPr lang="en-US" sz="1000" b="1" cap="all" spc="300" baseline="0">
                <a:solidFill>
                  <a:schemeClr val="tx2"/>
                </a:solidFill>
                <a:latin typeface="Calibri" panose="020F0502020204030204" pitchFamily="34" charset="0"/>
              </a:defRPr>
            </a:lvl1pPr>
          </a:lstStyle>
          <a:p>
            <a:pPr lvl="0"/>
            <a:r>
              <a:rPr lang="en-US" dirty="0"/>
              <a:t>Click to add section title</a:t>
            </a:r>
          </a:p>
        </p:txBody>
      </p:sp>
    </p:spTree>
    <p:extLst>
      <p:ext uri="{BB962C8B-B14F-4D97-AF65-F5344CB8AC3E}">
        <p14:creationId xmlns:p14="http://schemas.microsoft.com/office/powerpoint/2010/main" val="815834854"/>
      </p:ext>
    </p:extLst>
  </p:cSld>
  <p:clrMapOvr>
    <a:masterClrMapping/>
  </p:clrMapOvr>
  <p:extLst>
    <p:ext uri="{DCECCB84-F9BA-43D5-87BE-67443E8EF086}">
      <p15:sldGuideLst xmlns:p15="http://schemas.microsoft.com/office/powerpoint/2012/main"/>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Callout_Text_A">
    <p:bg>
      <p:bgPr>
        <a:blipFill dpi="0" rotWithShape="1">
          <a:blip r:embed="rId2">
            <a:alphaModFix amt="97000"/>
            <a:lum/>
          </a:blip>
          <a:srcRect/>
          <a:stretch>
            <a:fillRect/>
          </a:stretch>
        </a:blip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5AB310E8-6618-FE08-E6DC-00BA11F812CC}"/>
              </a:ext>
            </a:extLst>
          </p:cNvPr>
          <p:cNvSpPr/>
          <p:nvPr userDrawn="1"/>
        </p:nvSpPr>
        <p:spPr bwMode="auto">
          <a:xfrm>
            <a:off x="6096000" y="0"/>
            <a:ext cx="6096000" cy="6858000"/>
          </a:xfrm>
          <a:prstGeom prst="rect">
            <a:avLst/>
          </a:prstGeom>
          <a:solidFill>
            <a:schemeClr val="bg1"/>
          </a:solidFill>
          <a:ln>
            <a:noFill/>
          </a:ln>
          <a:effectLst/>
        </p:spPr>
        <p:txBody>
          <a:bodyPr wrap="none" rtlCol="0" anchor="ctr"/>
          <a:lstStyle/>
          <a:p>
            <a:pPr algn="ctr"/>
            <a:endParaRPr lang="en-US" sz="2400" err="1">
              <a:solidFill>
                <a:srgbClr val="FBFAFA"/>
              </a:solidFill>
              <a:latin typeface="Calibri Light" panose="020F0302020204030204" pitchFamily="34" charset="0"/>
              <a:ea typeface="Human Sans ExtraLight" charset="0"/>
              <a:cs typeface="Human Sans ExtraLight" charset="0"/>
            </a:endParaRPr>
          </a:p>
        </p:txBody>
      </p:sp>
      <p:sp>
        <p:nvSpPr>
          <p:cNvPr id="8" name="Title 2">
            <a:extLst>
              <a:ext uri="{FF2B5EF4-FFF2-40B4-BE49-F238E27FC236}">
                <a16:creationId xmlns:a16="http://schemas.microsoft.com/office/drawing/2014/main" id="{0EFDF222-F5FF-C5FC-328A-D041866005E2}"/>
              </a:ext>
            </a:extLst>
          </p:cNvPr>
          <p:cNvSpPr>
            <a:spLocks noGrp="1"/>
          </p:cNvSpPr>
          <p:nvPr>
            <p:ph type="title" hasCustomPrompt="1"/>
          </p:nvPr>
        </p:nvSpPr>
        <p:spPr>
          <a:xfrm>
            <a:off x="627063" y="1739153"/>
            <a:ext cx="5333999" cy="2769989"/>
          </a:xfrm>
          <a:prstGeom prst="rect">
            <a:avLst/>
          </a:prstGeom>
        </p:spPr>
        <p:txBody>
          <a:bodyPr wrap="square">
            <a:spAutoFit/>
          </a:bodyPr>
          <a:lstStyle>
            <a:lvl1pPr>
              <a:defRPr sz="6000" b="0" i="0">
                <a:solidFill>
                  <a:schemeClr val="tx1"/>
                </a:solidFill>
                <a:latin typeface="Calibri Light" panose="020F0302020204030204" pitchFamily="34" charset="0"/>
                <a:cs typeface="Calibri Light" panose="020F0302020204030204" pitchFamily="34" charset="0"/>
              </a:defRPr>
            </a:lvl1pPr>
          </a:lstStyle>
          <a:p>
            <a:r>
              <a:rPr lang="en-US" dirty="0"/>
              <a:t>When you have a big thought that is paired…</a:t>
            </a:r>
          </a:p>
        </p:txBody>
      </p:sp>
      <p:sp>
        <p:nvSpPr>
          <p:cNvPr id="3" name="Text Placeholder 4">
            <a:extLst>
              <a:ext uri="{FF2B5EF4-FFF2-40B4-BE49-F238E27FC236}">
                <a16:creationId xmlns:a16="http://schemas.microsoft.com/office/drawing/2014/main" id="{B9BE9A04-ECA1-501C-8903-EB031E3BF54D}"/>
              </a:ext>
            </a:extLst>
          </p:cNvPr>
          <p:cNvSpPr>
            <a:spLocks noGrp="1"/>
          </p:cNvSpPr>
          <p:nvPr>
            <p:ph type="body" sz="quarter" idx="16" hasCustomPrompt="1"/>
          </p:nvPr>
        </p:nvSpPr>
        <p:spPr>
          <a:xfrm>
            <a:off x="6942827" y="1981200"/>
            <a:ext cx="4610100" cy="2439386"/>
          </a:xfrm>
          <a:prstGeom prst="rect">
            <a:avLst/>
          </a:prstGeom>
        </p:spPr>
        <p:txBody>
          <a:bodyPr wrap="square" anchor="t" anchorCtr="0">
            <a:spAutoFit/>
          </a:bodyPr>
          <a:lstStyle>
            <a:lvl1pPr>
              <a:lnSpc>
                <a:spcPts val="2400"/>
              </a:lnSpc>
              <a:defRPr sz="1600" b="0" i="0">
                <a:solidFill>
                  <a:schemeClr val="tx1"/>
                </a:solidFill>
                <a:latin typeface="Calibri Light" panose="020F0302020204030204" pitchFamily="34" charset="0"/>
                <a:cs typeface="Calibri Light" panose="020F0302020204030204" pitchFamily="34" charset="0"/>
              </a:defRPr>
            </a:lvl1pPr>
          </a:lstStyle>
          <a:p>
            <a:pPr lvl="0"/>
            <a:r>
              <a:rPr lang="en-US" dirty="0"/>
              <a:t>With a lot of supporting details. 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sed diam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 magna </a:t>
            </a:r>
            <a:r>
              <a:rPr lang="en-US" dirty="0" err="1"/>
              <a:t>aliquam</a:t>
            </a:r>
            <a:r>
              <a:rPr lang="en-US" dirty="0"/>
              <a:t> </a:t>
            </a:r>
            <a:r>
              <a:rPr lang="en-US" dirty="0" err="1"/>
              <a:t>erat</a:t>
            </a:r>
            <a:r>
              <a:rPr lang="en-US" dirty="0"/>
              <a:t> </a:t>
            </a:r>
            <a:r>
              <a:rPr lang="en-US" dirty="0" err="1"/>
              <a:t>volutpat</a:t>
            </a:r>
            <a:r>
              <a:rPr lang="en-US" dirty="0"/>
              <a:t>. Ut </a:t>
            </a:r>
            <a:r>
              <a:rPr lang="en-US" dirty="0" err="1"/>
              <a:t>wisi</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a:t>
            </a:r>
            <a:r>
              <a:rPr lang="en-US" dirty="0" err="1"/>
              <a:t>exerci</a:t>
            </a:r>
            <a:r>
              <a:rPr lang="en-US" dirty="0"/>
              <a:t> </a:t>
            </a:r>
            <a:r>
              <a:rPr lang="en-US" dirty="0" err="1"/>
              <a:t>tation</a:t>
            </a:r>
            <a:r>
              <a:rPr lang="en-US" dirty="0"/>
              <a:t> </a:t>
            </a:r>
            <a:r>
              <a:rPr lang="en-US" dirty="0" err="1"/>
              <a:t>ullamcorper</a:t>
            </a:r>
            <a:r>
              <a:rPr lang="en-US" dirty="0"/>
              <a:t> </a:t>
            </a:r>
            <a:r>
              <a:rPr lang="en-US" dirty="0" err="1"/>
              <a:t>suscipit</a:t>
            </a:r>
            <a:r>
              <a:rPr lang="en-US" dirty="0"/>
              <a:t> </a:t>
            </a:r>
            <a:r>
              <a:rPr lang="en-US" dirty="0" err="1"/>
              <a:t>lobortis</a:t>
            </a:r>
            <a:r>
              <a:rPr lang="en-US" dirty="0"/>
              <a:t> </a:t>
            </a:r>
            <a:r>
              <a:rPr lang="en-US" dirty="0" err="1"/>
              <a:t>nisl</a:t>
            </a:r>
            <a:r>
              <a:rPr lang="en-US" dirty="0"/>
              <a:t>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autem vel </a:t>
            </a:r>
            <a:r>
              <a:rPr lang="en-US" dirty="0" err="1"/>
              <a:t>eum</a:t>
            </a:r>
            <a:r>
              <a:rPr lang="en-US" dirty="0"/>
              <a:t> </a:t>
            </a:r>
            <a:r>
              <a:rPr lang="en-US" dirty="0" err="1"/>
              <a:t>iriure</a:t>
            </a:r>
            <a:r>
              <a:rPr lang="en-US" dirty="0"/>
              <a:t> dolor in </a:t>
            </a:r>
            <a:r>
              <a:rPr lang="en-US" dirty="0" err="1"/>
              <a:t>hendrerit</a:t>
            </a:r>
            <a:r>
              <a:rPr lang="en-US" dirty="0"/>
              <a:t> in </a:t>
            </a:r>
            <a:r>
              <a:rPr lang="en-US" dirty="0" err="1"/>
              <a:t>vulputate</a:t>
            </a:r>
            <a:r>
              <a:rPr lang="en-US" dirty="0"/>
              <a:t> </a:t>
            </a:r>
            <a:r>
              <a:rPr lang="en-US" dirty="0" err="1"/>
              <a:t>velit</a:t>
            </a:r>
            <a:r>
              <a:rPr lang="en-US" dirty="0"/>
              <a:t> </a:t>
            </a:r>
            <a:r>
              <a:rPr lang="en-US" dirty="0" err="1"/>
              <a:t>esse</a:t>
            </a:r>
            <a:r>
              <a:rPr lang="en-US" dirty="0"/>
              <a:t> </a:t>
            </a:r>
            <a:r>
              <a:rPr lang="en-US" dirty="0" err="1"/>
              <a:t>molestie</a:t>
            </a:r>
            <a:r>
              <a:rPr lang="en-US" dirty="0"/>
              <a:t> </a:t>
            </a:r>
            <a:r>
              <a:rPr lang="en-US" dirty="0" err="1"/>
              <a:t>consequat</a:t>
            </a:r>
            <a:r>
              <a:rPr lang="en-US" dirty="0"/>
              <a:t>.</a:t>
            </a:r>
          </a:p>
        </p:txBody>
      </p:sp>
      <p:sp>
        <p:nvSpPr>
          <p:cNvPr id="7" name="TextBox 6">
            <a:extLst>
              <a:ext uri="{FF2B5EF4-FFF2-40B4-BE49-F238E27FC236}">
                <a16:creationId xmlns:a16="http://schemas.microsoft.com/office/drawing/2014/main" id="{01AAFA1B-F90B-A268-2F9C-CA4B17339CD9}"/>
              </a:ext>
            </a:extLst>
          </p:cNvPr>
          <p:cNvSpPr txBox="1"/>
          <p:nvPr userDrawn="1"/>
        </p:nvSpPr>
        <p:spPr>
          <a:xfrm>
            <a:off x="9539519" y="6406591"/>
            <a:ext cx="1723301" cy="218934"/>
          </a:xfrm>
          <a:prstGeom prst="rect">
            <a:avLst/>
          </a:prstGeom>
        </p:spPr>
        <p:txBody>
          <a:bodyPr vert="horz" lIns="0" tIns="0" rIns="0" bIns="0" rtlCol="0" anchor="ctr" anchorCtr="0">
            <a:noAutofit/>
          </a:bodyPr>
          <a:lstStyle>
            <a:defPPr>
              <a:defRPr lang="en-US"/>
            </a:defPPr>
            <a:lvl1pPr algn="r">
              <a:defRPr kumimoji="0" sz="6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stStyle>
          <a:p>
            <a:pPr algn="r"/>
            <a:r>
              <a:rPr lang="en-US" dirty="0">
                <a:solidFill>
                  <a:schemeClr val="tx2"/>
                </a:solidFill>
              </a:rPr>
              <a:t>EPAM Proprietary &amp; Confidential.</a:t>
            </a:r>
          </a:p>
        </p:txBody>
      </p:sp>
      <p:sp>
        <p:nvSpPr>
          <p:cNvPr id="9" name="Text Placeholder 3">
            <a:extLst>
              <a:ext uri="{FF2B5EF4-FFF2-40B4-BE49-F238E27FC236}">
                <a16:creationId xmlns:a16="http://schemas.microsoft.com/office/drawing/2014/main" id="{881C1502-7D00-6809-E064-3AD5F4B76491}"/>
              </a:ext>
            </a:extLst>
          </p:cNvPr>
          <p:cNvSpPr txBox="1">
            <a:spLocks/>
          </p:cNvSpPr>
          <p:nvPr userDrawn="1"/>
        </p:nvSpPr>
        <p:spPr>
          <a:xfrm>
            <a:off x="11315641" y="6406591"/>
            <a:ext cx="242932" cy="218934"/>
          </a:xfrm>
          <a:prstGeom prst="rect">
            <a:avLst/>
          </a:prstGeom>
        </p:spPr>
        <p:txBody>
          <a:bodyPr vert="horz" lIns="0" tIns="0" rIns="0" bIns="0" rtlCol="0" anchor="ctr" anchorCtr="0">
            <a:noAutofit/>
          </a:bodyPr>
          <a:lstStyle>
            <a:defPPr>
              <a:defRPr lang="en-US"/>
            </a:defPPr>
            <a:lvl1pPr algn="r">
              <a:defRPr kumimoji="0" sz="8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vl2pPr marL="182880" indent="-182880" algn="l" defTabSz="914400" rtl="0" eaLnBrk="1" latinLnBrk="0" hangingPunct="1">
              <a:lnSpc>
                <a:spcPct val="100000"/>
              </a:lnSpc>
              <a:spcBef>
                <a:spcPts val="600"/>
              </a:spcBef>
              <a:buClr>
                <a:schemeClr val="accent2"/>
              </a:buClr>
              <a:buFont typeface="Arial" panose="020B0604020202020204" pitchFamily="34" charset="0"/>
              <a:buChar char="•"/>
              <a:defRPr sz="16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fld id="{07FA7470-6506-4B71-AD87-6F7FA0DD0168}" type="slidenum">
              <a:rPr lang="en-US" sz="800" smtClean="0">
                <a:solidFill>
                  <a:schemeClr val="tx2"/>
                </a:solidFill>
              </a:rPr>
              <a:pPr lvl="0"/>
              <a:t>‹#›</a:t>
            </a:fld>
            <a:endParaRPr lang="en-US" sz="1000" dirty="0">
              <a:solidFill>
                <a:schemeClr val="tx2"/>
              </a:solidFill>
            </a:endParaRPr>
          </a:p>
        </p:txBody>
      </p:sp>
      <p:sp>
        <p:nvSpPr>
          <p:cNvPr id="21" name="Text Placeholder 4">
            <a:extLst>
              <a:ext uri="{FF2B5EF4-FFF2-40B4-BE49-F238E27FC236}">
                <a16:creationId xmlns:a16="http://schemas.microsoft.com/office/drawing/2014/main" id="{A7C0DA62-EC5A-3013-921C-9A16F87EFE3E}"/>
              </a:ext>
            </a:extLst>
          </p:cNvPr>
          <p:cNvSpPr>
            <a:spLocks noGrp="1"/>
          </p:cNvSpPr>
          <p:nvPr>
            <p:ph type="body" sz="quarter" idx="25" hasCustomPrompt="1"/>
          </p:nvPr>
        </p:nvSpPr>
        <p:spPr>
          <a:xfrm>
            <a:off x="627063" y="722843"/>
            <a:ext cx="3725863" cy="338554"/>
          </a:xfrm>
          <a:prstGeom prst="rect">
            <a:avLst/>
          </a:prstGeom>
        </p:spPr>
        <p:txBody>
          <a:bodyPr lIns="0" tIns="0" rIns="0" bIns="0">
            <a:noAutofit/>
          </a:bodyPr>
          <a:lstStyle>
            <a:lvl1pPr>
              <a:defRPr lang="en-US" sz="2200" b="1" spc="0">
                <a:solidFill>
                  <a:schemeClr val="tx1"/>
                </a:solidFill>
                <a:effectLst/>
                <a:latin typeface="Calibri" panose="020F0502020204030204" pitchFamily="34" charset="0"/>
              </a:defRPr>
            </a:lvl1pPr>
          </a:lstStyle>
          <a:p>
            <a:pPr lvl="0">
              <a:spcBef>
                <a:spcPts val="0"/>
              </a:spcBef>
            </a:pPr>
            <a:r>
              <a:rPr lang="en-US" dirty="0">
                <a:effectLst/>
              </a:rPr>
              <a:t>Title with big and little type</a:t>
            </a:r>
            <a:endParaRPr lang="en-US" dirty="0"/>
          </a:p>
        </p:txBody>
      </p:sp>
      <p:sp>
        <p:nvSpPr>
          <p:cNvPr id="4" name="Text Placeholder 10">
            <a:extLst>
              <a:ext uri="{FF2B5EF4-FFF2-40B4-BE49-F238E27FC236}">
                <a16:creationId xmlns:a16="http://schemas.microsoft.com/office/drawing/2014/main" id="{7DFF1A06-8667-95EB-B1E2-114788C49BC6}"/>
              </a:ext>
            </a:extLst>
          </p:cNvPr>
          <p:cNvSpPr>
            <a:spLocks noGrp="1"/>
          </p:cNvSpPr>
          <p:nvPr>
            <p:ph type="body" sz="quarter" idx="28" hasCustomPrompt="1"/>
          </p:nvPr>
        </p:nvSpPr>
        <p:spPr>
          <a:xfrm>
            <a:off x="627063" y="419100"/>
            <a:ext cx="3632517" cy="225706"/>
          </a:xfrm>
          <a:prstGeom prst="rect">
            <a:avLst/>
          </a:prstGeom>
        </p:spPr>
        <p:txBody>
          <a:bodyPr vert="horz" lIns="0" tIns="0" rIns="0" bIns="0" rtlCol="0" anchor="ctr">
            <a:noAutofit/>
          </a:bodyPr>
          <a:lstStyle>
            <a:lvl1pPr marL="0" indent="0">
              <a:buNone/>
              <a:defRPr lang="en-US" sz="1000" b="1" cap="all" spc="300" baseline="0">
                <a:solidFill>
                  <a:schemeClr val="tx2"/>
                </a:solidFill>
                <a:latin typeface="Calibri" panose="020F0502020204030204" pitchFamily="34" charset="0"/>
              </a:defRPr>
            </a:lvl1pPr>
          </a:lstStyle>
          <a:p>
            <a:pPr lvl="0"/>
            <a:r>
              <a:rPr lang="en-US" dirty="0"/>
              <a:t>Click to add section title</a:t>
            </a:r>
          </a:p>
        </p:txBody>
      </p:sp>
    </p:spTree>
    <p:extLst>
      <p:ext uri="{BB962C8B-B14F-4D97-AF65-F5344CB8AC3E}">
        <p14:creationId xmlns:p14="http://schemas.microsoft.com/office/powerpoint/2010/main" val="4045975828"/>
      </p:ext>
    </p:extLst>
  </p:cSld>
  <p:clrMapOvr>
    <a:masterClrMapping/>
  </p:clrMapOvr>
  <p:extLst>
    <p:ext uri="{DCECCB84-F9BA-43D5-87BE-67443E8EF086}">
      <p15:sldGuideLst xmlns:p15="http://schemas.microsoft.com/office/powerpoint/2012/main"/>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Callout_Text_B">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A90484A-8750-45ED-3FA2-626A39F723EE}"/>
              </a:ext>
            </a:extLst>
          </p:cNvPr>
          <p:cNvPicPr>
            <a:picLocks noChangeAspect="1"/>
          </p:cNvPicPr>
          <p:nvPr userDrawn="1"/>
        </p:nvPicPr>
        <p:blipFill rotWithShape="1">
          <a:blip r:embed="rId2"/>
          <a:srcRect r="50000"/>
          <a:stretch/>
        </p:blipFill>
        <p:spPr>
          <a:xfrm>
            <a:off x="0" y="0"/>
            <a:ext cx="6096000" cy="6858000"/>
          </a:xfrm>
          <a:prstGeom prst="rect">
            <a:avLst/>
          </a:prstGeom>
        </p:spPr>
      </p:pic>
      <p:sp>
        <p:nvSpPr>
          <p:cNvPr id="8" name="Title 2">
            <a:extLst>
              <a:ext uri="{FF2B5EF4-FFF2-40B4-BE49-F238E27FC236}">
                <a16:creationId xmlns:a16="http://schemas.microsoft.com/office/drawing/2014/main" id="{0EFDF222-F5FF-C5FC-328A-D041866005E2}"/>
              </a:ext>
            </a:extLst>
          </p:cNvPr>
          <p:cNvSpPr>
            <a:spLocks noGrp="1"/>
          </p:cNvSpPr>
          <p:nvPr>
            <p:ph type="title" hasCustomPrompt="1"/>
          </p:nvPr>
        </p:nvSpPr>
        <p:spPr>
          <a:xfrm>
            <a:off x="627063" y="1739153"/>
            <a:ext cx="5333999" cy="2769989"/>
          </a:xfrm>
          <a:prstGeom prst="rect">
            <a:avLst/>
          </a:prstGeom>
        </p:spPr>
        <p:txBody>
          <a:bodyPr wrap="square">
            <a:spAutoFit/>
          </a:bodyPr>
          <a:lstStyle>
            <a:lvl1pPr>
              <a:defRPr sz="6000" b="0" i="0">
                <a:solidFill>
                  <a:schemeClr val="bg1"/>
                </a:solidFill>
                <a:latin typeface="Calibri" panose="020F0502020204030204" pitchFamily="34" charset="0"/>
                <a:cs typeface="Calibri" panose="020F0502020204030204" pitchFamily="34" charset="0"/>
              </a:defRPr>
            </a:lvl1pPr>
          </a:lstStyle>
          <a:p>
            <a:r>
              <a:rPr lang="en-US" dirty="0"/>
              <a:t>When you have a big thought that is paired…</a:t>
            </a:r>
          </a:p>
        </p:txBody>
      </p:sp>
      <p:sp>
        <p:nvSpPr>
          <p:cNvPr id="3" name="Text Placeholder 4">
            <a:extLst>
              <a:ext uri="{FF2B5EF4-FFF2-40B4-BE49-F238E27FC236}">
                <a16:creationId xmlns:a16="http://schemas.microsoft.com/office/drawing/2014/main" id="{B9BE9A04-ECA1-501C-8903-EB031E3BF54D}"/>
              </a:ext>
            </a:extLst>
          </p:cNvPr>
          <p:cNvSpPr>
            <a:spLocks noGrp="1"/>
          </p:cNvSpPr>
          <p:nvPr>
            <p:ph type="body" sz="quarter" idx="16" hasCustomPrompt="1"/>
          </p:nvPr>
        </p:nvSpPr>
        <p:spPr>
          <a:xfrm>
            <a:off x="6942827" y="1981200"/>
            <a:ext cx="4610100" cy="2439386"/>
          </a:xfrm>
          <a:prstGeom prst="rect">
            <a:avLst/>
          </a:prstGeom>
        </p:spPr>
        <p:txBody>
          <a:bodyPr wrap="square" anchor="t" anchorCtr="0">
            <a:spAutoFit/>
          </a:bodyPr>
          <a:lstStyle>
            <a:lvl1pPr>
              <a:lnSpc>
                <a:spcPts val="2400"/>
              </a:lnSpc>
              <a:defRPr sz="1600" b="0" i="0">
                <a:solidFill>
                  <a:schemeClr val="tx1"/>
                </a:solidFill>
                <a:latin typeface="Calibri Light" panose="020F0302020204030204" pitchFamily="34" charset="0"/>
                <a:cs typeface="Calibri Light" panose="020F0302020204030204" pitchFamily="34" charset="0"/>
              </a:defRPr>
            </a:lvl1pPr>
          </a:lstStyle>
          <a:p>
            <a:pPr lvl="0"/>
            <a:r>
              <a:rPr lang="en-US"/>
              <a:t>With a lot of supporting details. Lorem ipsum dolor sit </a:t>
            </a:r>
            <a:r>
              <a:rPr lang="en-US" err="1"/>
              <a:t>amet</a:t>
            </a:r>
            <a:r>
              <a:rPr lang="en-US"/>
              <a:t>, </a:t>
            </a:r>
            <a:r>
              <a:rPr lang="en-US" err="1"/>
              <a:t>consectetuer</a:t>
            </a:r>
            <a:r>
              <a:rPr lang="en-US"/>
              <a:t> </a:t>
            </a:r>
            <a:r>
              <a:rPr lang="en-US" err="1"/>
              <a:t>adipiscing</a:t>
            </a:r>
            <a:r>
              <a:rPr lang="en-US"/>
              <a:t> </a:t>
            </a:r>
            <a:r>
              <a:rPr lang="en-US" err="1"/>
              <a:t>elit</a:t>
            </a:r>
            <a:r>
              <a:rPr lang="en-US"/>
              <a:t>, sed diam </a:t>
            </a:r>
            <a:r>
              <a:rPr lang="en-US" err="1"/>
              <a:t>nonummy</a:t>
            </a:r>
            <a:r>
              <a:rPr lang="en-US"/>
              <a:t> </a:t>
            </a:r>
            <a:r>
              <a:rPr lang="en-US" err="1"/>
              <a:t>nibh</a:t>
            </a:r>
            <a:r>
              <a:rPr lang="en-US"/>
              <a:t> </a:t>
            </a:r>
            <a:r>
              <a:rPr lang="en-US" err="1"/>
              <a:t>euismod</a:t>
            </a:r>
            <a:r>
              <a:rPr lang="en-US"/>
              <a:t> </a:t>
            </a:r>
            <a:r>
              <a:rPr lang="en-US" err="1"/>
              <a:t>tincidunt</a:t>
            </a:r>
            <a:r>
              <a:rPr lang="en-US"/>
              <a:t> </a:t>
            </a:r>
            <a:r>
              <a:rPr lang="en-US" err="1"/>
              <a:t>ut</a:t>
            </a:r>
            <a:r>
              <a:rPr lang="en-US"/>
              <a:t> </a:t>
            </a:r>
            <a:r>
              <a:rPr lang="en-US" err="1"/>
              <a:t>laoreet</a:t>
            </a:r>
            <a:r>
              <a:rPr lang="en-US"/>
              <a:t> dolore magna </a:t>
            </a:r>
            <a:r>
              <a:rPr lang="en-US" err="1"/>
              <a:t>aliquam</a:t>
            </a:r>
            <a:r>
              <a:rPr lang="en-US"/>
              <a:t> </a:t>
            </a:r>
            <a:r>
              <a:rPr lang="en-US" err="1"/>
              <a:t>erat</a:t>
            </a:r>
            <a:r>
              <a:rPr lang="en-US"/>
              <a:t> </a:t>
            </a:r>
            <a:r>
              <a:rPr lang="en-US" err="1"/>
              <a:t>volutpat</a:t>
            </a:r>
            <a:r>
              <a:rPr lang="en-US"/>
              <a:t>. Ut </a:t>
            </a:r>
            <a:r>
              <a:rPr lang="en-US" err="1"/>
              <a:t>wisi</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a:t>
            </a:r>
            <a:r>
              <a:rPr lang="en-US" err="1"/>
              <a:t>exerci</a:t>
            </a:r>
            <a:r>
              <a:rPr lang="en-US"/>
              <a:t> </a:t>
            </a:r>
            <a:r>
              <a:rPr lang="en-US" err="1"/>
              <a:t>tation</a:t>
            </a:r>
            <a:r>
              <a:rPr lang="en-US"/>
              <a:t> </a:t>
            </a:r>
            <a:r>
              <a:rPr lang="en-US" err="1"/>
              <a:t>ullamcorper</a:t>
            </a:r>
            <a:r>
              <a:rPr lang="en-US"/>
              <a:t> </a:t>
            </a:r>
            <a:r>
              <a:rPr lang="en-US" err="1"/>
              <a:t>suscipit</a:t>
            </a:r>
            <a:r>
              <a:rPr lang="en-US"/>
              <a:t> </a:t>
            </a:r>
            <a:r>
              <a:rPr lang="en-US" err="1"/>
              <a:t>lobortis</a:t>
            </a:r>
            <a:r>
              <a:rPr lang="en-US"/>
              <a:t> </a:t>
            </a:r>
            <a:r>
              <a:rPr lang="en-US" err="1"/>
              <a:t>nisl</a:t>
            </a:r>
            <a:r>
              <a:rPr lang="en-US"/>
              <a:t>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autem vel </a:t>
            </a:r>
            <a:r>
              <a:rPr lang="en-US" err="1"/>
              <a:t>eum</a:t>
            </a:r>
            <a:r>
              <a:rPr lang="en-US"/>
              <a:t> </a:t>
            </a:r>
            <a:r>
              <a:rPr lang="en-US" err="1"/>
              <a:t>iriure</a:t>
            </a:r>
            <a:r>
              <a:rPr lang="en-US"/>
              <a:t> dolor in </a:t>
            </a:r>
            <a:r>
              <a:rPr lang="en-US" err="1"/>
              <a:t>hendrerit</a:t>
            </a:r>
            <a:r>
              <a:rPr lang="en-US"/>
              <a:t> in </a:t>
            </a:r>
            <a:r>
              <a:rPr lang="en-US" err="1"/>
              <a:t>vulputate</a:t>
            </a:r>
            <a:r>
              <a:rPr lang="en-US"/>
              <a:t> </a:t>
            </a:r>
            <a:r>
              <a:rPr lang="en-US" err="1"/>
              <a:t>velit</a:t>
            </a:r>
            <a:r>
              <a:rPr lang="en-US"/>
              <a:t> </a:t>
            </a:r>
            <a:r>
              <a:rPr lang="en-US" err="1"/>
              <a:t>esse</a:t>
            </a:r>
            <a:r>
              <a:rPr lang="en-US"/>
              <a:t> </a:t>
            </a:r>
            <a:r>
              <a:rPr lang="en-US" err="1"/>
              <a:t>molestie</a:t>
            </a:r>
            <a:r>
              <a:rPr lang="en-US"/>
              <a:t> </a:t>
            </a:r>
            <a:r>
              <a:rPr lang="en-US" err="1"/>
              <a:t>consequat</a:t>
            </a:r>
            <a:r>
              <a:rPr lang="en-US"/>
              <a:t>.</a:t>
            </a:r>
          </a:p>
        </p:txBody>
      </p:sp>
      <p:sp>
        <p:nvSpPr>
          <p:cNvPr id="11" name="Text Placeholder 4">
            <a:extLst>
              <a:ext uri="{FF2B5EF4-FFF2-40B4-BE49-F238E27FC236}">
                <a16:creationId xmlns:a16="http://schemas.microsoft.com/office/drawing/2014/main" id="{09294A11-D525-F9FD-CBCE-E94EB50BD92B}"/>
              </a:ext>
            </a:extLst>
          </p:cNvPr>
          <p:cNvSpPr>
            <a:spLocks noGrp="1"/>
          </p:cNvSpPr>
          <p:nvPr>
            <p:ph type="body" sz="quarter" idx="25" hasCustomPrompt="1"/>
          </p:nvPr>
        </p:nvSpPr>
        <p:spPr>
          <a:xfrm>
            <a:off x="627063" y="722843"/>
            <a:ext cx="3725863" cy="430887"/>
          </a:xfrm>
          <a:prstGeom prst="rect">
            <a:avLst/>
          </a:prstGeom>
        </p:spPr>
        <p:txBody>
          <a:bodyPr wrap="square" lIns="0">
            <a:spAutoFit/>
          </a:bodyPr>
          <a:lstStyle>
            <a:lvl1pPr>
              <a:lnSpc>
                <a:spcPct val="100000"/>
              </a:lnSpc>
              <a:spcBef>
                <a:spcPts val="0"/>
              </a:spcBef>
              <a:defRPr sz="2200" b="1" i="0" spc="0">
                <a:solidFill>
                  <a:schemeClr val="bg1"/>
                </a:solidFill>
                <a:latin typeface="Calibri" panose="020F0502020204030204" pitchFamily="34" charset="0"/>
                <a:cs typeface="Calibri" panose="020F0502020204030204" pitchFamily="34" charset="0"/>
              </a:defRPr>
            </a:lvl1pPr>
            <a:lvl2pPr>
              <a:buNone/>
              <a:defRPr/>
            </a:lvl2pPr>
          </a:lstStyle>
          <a:p>
            <a:pPr lvl="0"/>
            <a:r>
              <a:rPr lang="en-US" dirty="0">
                <a:effectLst/>
              </a:rPr>
              <a:t>Type your title here</a:t>
            </a:r>
            <a:endParaRPr lang="en-US" dirty="0"/>
          </a:p>
        </p:txBody>
      </p:sp>
      <p:pic>
        <p:nvPicPr>
          <p:cNvPr id="2" name="Graphic 1">
            <a:extLst>
              <a:ext uri="{FF2B5EF4-FFF2-40B4-BE49-F238E27FC236}">
                <a16:creationId xmlns:a16="http://schemas.microsoft.com/office/drawing/2014/main" id="{62591151-7083-7CDE-8D96-7CBA9424BA98}"/>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627063" y="6385883"/>
            <a:ext cx="880939" cy="193147"/>
          </a:xfrm>
          <a:prstGeom prst="rect">
            <a:avLst/>
          </a:prstGeom>
        </p:spPr>
      </p:pic>
      <p:sp>
        <p:nvSpPr>
          <p:cNvPr id="4" name="Text Placeholder 10">
            <a:extLst>
              <a:ext uri="{FF2B5EF4-FFF2-40B4-BE49-F238E27FC236}">
                <a16:creationId xmlns:a16="http://schemas.microsoft.com/office/drawing/2014/main" id="{8DDD52B8-A58E-712F-7591-A92F584D408C}"/>
              </a:ext>
            </a:extLst>
          </p:cNvPr>
          <p:cNvSpPr>
            <a:spLocks noGrp="1"/>
          </p:cNvSpPr>
          <p:nvPr>
            <p:ph type="body" sz="quarter" idx="28" hasCustomPrompt="1"/>
          </p:nvPr>
        </p:nvSpPr>
        <p:spPr>
          <a:xfrm>
            <a:off x="627063" y="419100"/>
            <a:ext cx="3632517" cy="225706"/>
          </a:xfrm>
          <a:prstGeom prst="rect">
            <a:avLst/>
          </a:prstGeom>
        </p:spPr>
        <p:txBody>
          <a:bodyPr vert="horz" lIns="0" tIns="0" rIns="0" bIns="0" rtlCol="0" anchor="ctr">
            <a:noAutofit/>
          </a:bodyPr>
          <a:lstStyle>
            <a:lvl1pPr marL="0" indent="0">
              <a:buNone/>
              <a:defRPr lang="en-US" sz="1000" b="1" cap="all" spc="300" baseline="0">
                <a:solidFill>
                  <a:schemeClr val="accent1">
                    <a:lumMod val="20000"/>
                    <a:lumOff val="80000"/>
                  </a:schemeClr>
                </a:solidFill>
                <a:latin typeface="Calibri" panose="020F0502020204030204" pitchFamily="34" charset="0"/>
              </a:defRPr>
            </a:lvl1pPr>
          </a:lstStyle>
          <a:p>
            <a:pPr lvl="0"/>
            <a:r>
              <a:rPr lang="en-US" dirty="0"/>
              <a:t>Click to add section title</a:t>
            </a:r>
          </a:p>
        </p:txBody>
      </p:sp>
    </p:spTree>
    <p:extLst>
      <p:ext uri="{BB962C8B-B14F-4D97-AF65-F5344CB8AC3E}">
        <p14:creationId xmlns:p14="http://schemas.microsoft.com/office/powerpoint/2010/main" val="1654068505"/>
      </p:ext>
    </p:extLst>
  </p:cSld>
  <p:clrMapOvr>
    <a:masterClrMapping/>
  </p:clrMapOvr>
  <p:extLst>
    <p:ext uri="{DCECCB84-F9BA-43D5-87BE-67443E8EF086}">
      <p15:sldGuideLst xmlns:p15="http://schemas.microsoft.com/office/powerpoint/2012/main"/>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Callout_Text_B">
    <p:bg>
      <p:bgPr>
        <a:blipFill dpi="0" rotWithShape="1">
          <a:blip r:embed="rId2">
            <a:alphaModFix amt="97000"/>
            <a:lum/>
          </a:blip>
          <a:srcRect/>
          <a:stretch>
            <a:fillRect/>
          </a:stretch>
        </a:blipFill>
        <a:effectLst/>
      </p:bgPr>
    </p:bg>
    <p:spTree>
      <p:nvGrpSpPr>
        <p:cNvPr id="1" name=""/>
        <p:cNvGrpSpPr/>
        <p:nvPr/>
      </p:nvGrpSpPr>
      <p:grpSpPr>
        <a:xfrm>
          <a:off x="0" y="0"/>
          <a:ext cx="0" cy="0"/>
          <a:chOff x="0" y="0"/>
          <a:chExt cx="0" cy="0"/>
        </a:xfrm>
      </p:grpSpPr>
      <p:pic>
        <p:nvPicPr>
          <p:cNvPr id="7" name="Picture 6" descr="A blue rectangular object with lines&#10;&#10;Description automatically generated">
            <a:extLst>
              <a:ext uri="{FF2B5EF4-FFF2-40B4-BE49-F238E27FC236}">
                <a16:creationId xmlns:a16="http://schemas.microsoft.com/office/drawing/2014/main" id="{5A97F552-A7A3-3873-1F45-8267CA234E7C}"/>
              </a:ext>
            </a:extLst>
          </p:cNvPr>
          <p:cNvPicPr>
            <a:picLocks noChangeAspect="1"/>
          </p:cNvPicPr>
          <p:nvPr userDrawn="1"/>
        </p:nvPicPr>
        <p:blipFill rotWithShape="1">
          <a:blip r:embed="rId3"/>
          <a:srcRect r="50000"/>
          <a:stretch/>
        </p:blipFill>
        <p:spPr>
          <a:xfrm>
            <a:off x="0" y="0"/>
            <a:ext cx="6096000" cy="6858000"/>
          </a:xfrm>
          <a:prstGeom prst="rect">
            <a:avLst/>
          </a:prstGeom>
        </p:spPr>
      </p:pic>
      <p:sp>
        <p:nvSpPr>
          <p:cNvPr id="8" name="Title 2">
            <a:extLst>
              <a:ext uri="{FF2B5EF4-FFF2-40B4-BE49-F238E27FC236}">
                <a16:creationId xmlns:a16="http://schemas.microsoft.com/office/drawing/2014/main" id="{0EFDF222-F5FF-C5FC-328A-D041866005E2}"/>
              </a:ext>
            </a:extLst>
          </p:cNvPr>
          <p:cNvSpPr>
            <a:spLocks noGrp="1"/>
          </p:cNvSpPr>
          <p:nvPr>
            <p:ph type="title" hasCustomPrompt="1"/>
          </p:nvPr>
        </p:nvSpPr>
        <p:spPr>
          <a:xfrm>
            <a:off x="627063" y="1739153"/>
            <a:ext cx="5333999" cy="2769989"/>
          </a:xfrm>
          <a:prstGeom prst="rect">
            <a:avLst/>
          </a:prstGeom>
        </p:spPr>
        <p:txBody>
          <a:bodyPr wrap="square">
            <a:spAutoFit/>
          </a:bodyPr>
          <a:lstStyle>
            <a:lvl1pPr>
              <a:defRPr sz="6000" b="0" i="0">
                <a:solidFill>
                  <a:schemeClr val="bg1"/>
                </a:solidFill>
                <a:latin typeface="Calibri" panose="020F0502020204030204" pitchFamily="34" charset="0"/>
                <a:cs typeface="Calibri" panose="020F0502020204030204" pitchFamily="34" charset="0"/>
              </a:defRPr>
            </a:lvl1pPr>
          </a:lstStyle>
          <a:p>
            <a:r>
              <a:rPr lang="en-US" dirty="0"/>
              <a:t>When you have a big thought that is paired…</a:t>
            </a:r>
          </a:p>
        </p:txBody>
      </p:sp>
      <p:sp>
        <p:nvSpPr>
          <p:cNvPr id="3" name="Text Placeholder 4">
            <a:extLst>
              <a:ext uri="{FF2B5EF4-FFF2-40B4-BE49-F238E27FC236}">
                <a16:creationId xmlns:a16="http://schemas.microsoft.com/office/drawing/2014/main" id="{B9BE9A04-ECA1-501C-8903-EB031E3BF54D}"/>
              </a:ext>
            </a:extLst>
          </p:cNvPr>
          <p:cNvSpPr>
            <a:spLocks noGrp="1"/>
          </p:cNvSpPr>
          <p:nvPr>
            <p:ph type="body" sz="quarter" idx="16" hasCustomPrompt="1"/>
          </p:nvPr>
        </p:nvSpPr>
        <p:spPr>
          <a:xfrm>
            <a:off x="6942827" y="1981200"/>
            <a:ext cx="4610100" cy="2531783"/>
          </a:xfrm>
          <a:prstGeom prst="rect">
            <a:avLst/>
          </a:prstGeom>
        </p:spPr>
        <p:txBody>
          <a:bodyPr wrap="square" anchor="t" anchorCtr="0">
            <a:spAutoFit/>
          </a:bodyPr>
          <a:lstStyle>
            <a:lvl1pPr>
              <a:lnSpc>
                <a:spcPts val="2400"/>
              </a:lnSpc>
              <a:defRPr sz="1600" b="0" i="0">
                <a:solidFill>
                  <a:schemeClr val="bg1"/>
                </a:solidFill>
                <a:latin typeface="Calibri Light" panose="020F0302020204030204" pitchFamily="34" charset="0"/>
                <a:cs typeface="Calibri Light" panose="020F0302020204030204" pitchFamily="34" charset="0"/>
              </a:defRPr>
            </a:lvl1pPr>
          </a:lstStyle>
          <a:p>
            <a:pPr lvl="0"/>
            <a:r>
              <a:rPr lang="en-US"/>
              <a:t>With a lot of supporting details. Lorem ipsum dolor sit </a:t>
            </a:r>
            <a:r>
              <a:rPr lang="en-US" err="1"/>
              <a:t>amet</a:t>
            </a:r>
            <a:r>
              <a:rPr lang="en-US"/>
              <a:t>, </a:t>
            </a:r>
            <a:r>
              <a:rPr lang="en-US" err="1"/>
              <a:t>consectetuer</a:t>
            </a:r>
            <a:r>
              <a:rPr lang="en-US"/>
              <a:t> </a:t>
            </a:r>
            <a:r>
              <a:rPr lang="en-US" err="1"/>
              <a:t>adipiscing</a:t>
            </a:r>
            <a:r>
              <a:rPr lang="en-US"/>
              <a:t> </a:t>
            </a:r>
            <a:r>
              <a:rPr lang="en-US" err="1"/>
              <a:t>elit</a:t>
            </a:r>
            <a:r>
              <a:rPr lang="en-US"/>
              <a:t>, sed diam </a:t>
            </a:r>
            <a:r>
              <a:rPr lang="en-US" err="1"/>
              <a:t>nonummy</a:t>
            </a:r>
            <a:r>
              <a:rPr lang="en-US"/>
              <a:t> </a:t>
            </a:r>
            <a:r>
              <a:rPr lang="en-US" err="1"/>
              <a:t>nibh</a:t>
            </a:r>
            <a:r>
              <a:rPr lang="en-US"/>
              <a:t> </a:t>
            </a:r>
            <a:r>
              <a:rPr lang="en-US" err="1"/>
              <a:t>euismod</a:t>
            </a:r>
            <a:r>
              <a:rPr lang="en-US"/>
              <a:t> </a:t>
            </a:r>
            <a:r>
              <a:rPr lang="en-US" err="1"/>
              <a:t>tincidunt</a:t>
            </a:r>
            <a:r>
              <a:rPr lang="en-US"/>
              <a:t> </a:t>
            </a:r>
            <a:r>
              <a:rPr lang="en-US" err="1"/>
              <a:t>ut</a:t>
            </a:r>
            <a:r>
              <a:rPr lang="en-US"/>
              <a:t> </a:t>
            </a:r>
            <a:r>
              <a:rPr lang="en-US" err="1"/>
              <a:t>laoreet</a:t>
            </a:r>
            <a:r>
              <a:rPr lang="en-US"/>
              <a:t> dolore magna </a:t>
            </a:r>
            <a:r>
              <a:rPr lang="en-US" err="1"/>
              <a:t>aliquam</a:t>
            </a:r>
            <a:r>
              <a:rPr lang="en-US"/>
              <a:t> </a:t>
            </a:r>
            <a:r>
              <a:rPr lang="en-US" err="1"/>
              <a:t>erat</a:t>
            </a:r>
            <a:r>
              <a:rPr lang="en-US"/>
              <a:t> </a:t>
            </a:r>
            <a:r>
              <a:rPr lang="en-US" err="1"/>
              <a:t>volutpat</a:t>
            </a:r>
            <a:r>
              <a:rPr lang="en-US"/>
              <a:t>. Ut </a:t>
            </a:r>
            <a:r>
              <a:rPr lang="en-US" err="1"/>
              <a:t>wisi</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a:t>
            </a:r>
            <a:r>
              <a:rPr lang="en-US" err="1"/>
              <a:t>exerci</a:t>
            </a:r>
            <a:r>
              <a:rPr lang="en-US"/>
              <a:t> </a:t>
            </a:r>
            <a:r>
              <a:rPr lang="en-US" err="1"/>
              <a:t>tation</a:t>
            </a:r>
            <a:r>
              <a:rPr lang="en-US"/>
              <a:t> </a:t>
            </a:r>
            <a:r>
              <a:rPr lang="en-US" err="1"/>
              <a:t>ullamcorper</a:t>
            </a:r>
            <a:r>
              <a:rPr lang="en-US"/>
              <a:t> </a:t>
            </a:r>
            <a:r>
              <a:rPr lang="en-US" err="1"/>
              <a:t>suscipit</a:t>
            </a:r>
            <a:r>
              <a:rPr lang="en-US"/>
              <a:t> </a:t>
            </a:r>
            <a:r>
              <a:rPr lang="en-US" err="1"/>
              <a:t>lobortis</a:t>
            </a:r>
            <a:r>
              <a:rPr lang="en-US"/>
              <a:t> </a:t>
            </a:r>
            <a:r>
              <a:rPr lang="en-US" err="1"/>
              <a:t>nisl</a:t>
            </a:r>
            <a:r>
              <a:rPr lang="en-US"/>
              <a:t>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autem vel </a:t>
            </a:r>
            <a:r>
              <a:rPr lang="en-US" err="1"/>
              <a:t>eum</a:t>
            </a:r>
            <a:r>
              <a:rPr lang="en-US"/>
              <a:t> </a:t>
            </a:r>
            <a:r>
              <a:rPr lang="en-US" err="1"/>
              <a:t>iriure</a:t>
            </a:r>
            <a:r>
              <a:rPr lang="en-US"/>
              <a:t> dolor in </a:t>
            </a:r>
            <a:r>
              <a:rPr lang="en-US" err="1"/>
              <a:t>hendrerit</a:t>
            </a:r>
            <a:r>
              <a:rPr lang="en-US"/>
              <a:t> in </a:t>
            </a:r>
            <a:r>
              <a:rPr lang="en-US" err="1"/>
              <a:t>vulputate</a:t>
            </a:r>
            <a:r>
              <a:rPr lang="en-US"/>
              <a:t> </a:t>
            </a:r>
            <a:r>
              <a:rPr lang="en-US" err="1"/>
              <a:t>velit</a:t>
            </a:r>
            <a:r>
              <a:rPr lang="en-US"/>
              <a:t> </a:t>
            </a:r>
            <a:r>
              <a:rPr lang="en-US" err="1"/>
              <a:t>esse</a:t>
            </a:r>
            <a:r>
              <a:rPr lang="en-US"/>
              <a:t> </a:t>
            </a:r>
            <a:r>
              <a:rPr lang="en-US" err="1"/>
              <a:t>molestie</a:t>
            </a:r>
            <a:r>
              <a:rPr lang="en-US"/>
              <a:t> </a:t>
            </a:r>
            <a:r>
              <a:rPr lang="en-US" err="1"/>
              <a:t>consequat</a:t>
            </a:r>
            <a:r>
              <a:rPr lang="en-US"/>
              <a:t>.</a:t>
            </a:r>
          </a:p>
        </p:txBody>
      </p:sp>
      <p:sp>
        <p:nvSpPr>
          <p:cNvPr id="11" name="Text Placeholder 4">
            <a:extLst>
              <a:ext uri="{FF2B5EF4-FFF2-40B4-BE49-F238E27FC236}">
                <a16:creationId xmlns:a16="http://schemas.microsoft.com/office/drawing/2014/main" id="{09294A11-D525-F9FD-CBCE-E94EB50BD92B}"/>
              </a:ext>
            </a:extLst>
          </p:cNvPr>
          <p:cNvSpPr>
            <a:spLocks noGrp="1"/>
          </p:cNvSpPr>
          <p:nvPr>
            <p:ph type="body" sz="quarter" idx="25" hasCustomPrompt="1"/>
          </p:nvPr>
        </p:nvSpPr>
        <p:spPr>
          <a:xfrm>
            <a:off x="627063" y="722843"/>
            <a:ext cx="3725863" cy="430887"/>
          </a:xfrm>
          <a:prstGeom prst="rect">
            <a:avLst/>
          </a:prstGeom>
        </p:spPr>
        <p:txBody>
          <a:bodyPr wrap="square" lIns="0">
            <a:spAutoFit/>
          </a:bodyPr>
          <a:lstStyle>
            <a:lvl1pPr>
              <a:lnSpc>
                <a:spcPct val="100000"/>
              </a:lnSpc>
              <a:spcBef>
                <a:spcPts val="0"/>
              </a:spcBef>
              <a:defRPr sz="2200" b="1" i="0" spc="0">
                <a:solidFill>
                  <a:schemeClr val="bg1"/>
                </a:solidFill>
                <a:latin typeface="Calibri" panose="020F0502020204030204" pitchFamily="34" charset="0"/>
                <a:cs typeface="Calibri" panose="020F0502020204030204" pitchFamily="34" charset="0"/>
              </a:defRPr>
            </a:lvl1pPr>
            <a:lvl2pPr>
              <a:buNone/>
              <a:defRPr/>
            </a:lvl2pPr>
          </a:lstStyle>
          <a:p>
            <a:pPr lvl="0"/>
            <a:r>
              <a:rPr lang="en-US" dirty="0">
                <a:effectLst/>
              </a:rPr>
              <a:t>Type your title here</a:t>
            </a:r>
            <a:endParaRPr lang="en-US" dirty="0"/>
          </a:p>
        </p:txBody>
      </p:sp>
      <p:pic>
        <p:nvPicPr>
          <p:cNvPr id="2" name="Graphic 1">
            <a:extLst>
              <a:ext uri="{FF2B5EF4-FFF2-40B4-BE49-F238E27FC236}">
                <a16:creationId xmlns:a16="http://schemas.microsoft.com/office/drawing/2014/main" id="{62591151-7083-7CDE-8D96-7CBA9424BA98}"/>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627063" y="6385883"/>
            <a:ext cx="880939" cy="193147"/>
          </a:xfrm>
          <a:prstGeom prst="rect">
            <a:avLst/>
          </a:prstGeom>
        </p:spPr>
      </p:pic>
      <p:sp>
        <p:nvSpPr>
          <p:cNvPr id="4" name="Text Placeholder 10">
            <a:extLst>
              <a:ext uri="{FF2B5EF4-FFF2-40B4-BE49-F238E27FC236}">
                <a16:creationId xmlns:a16="http://schemas.microsoft.com/office/drawing/2014/main" id="{8DDD52B8-A58E-712F-7591-A92F584D408C}"/>
              </a:ext>
            </a:extLst>
          </p:cNvPr>
          <p:cNvSpPr>
            <a:spLocks noGrp="1"/>
          </p:cNvSpPr>
          <p:nvPr>
            <p:ph type="body" sz="quarter" idx="28" hasCustomPrompt="1"/>
          </p:nvPr>
        </p:nvSpPr>
        <p:spPr>
          <a:xfrm>
            <a:off x="627063" y="419100"/>
            <a:ext cx="3632517" cy="225706"/>
          </a:xfrm>
          <a:prstGeom prst="rect">
            <a:avLst/>
          </a:prstGeom>
        </p:spPr>
        <p:txBody>
          <a:bodyPr vert="horz" lIns="0" tIns="0" rIns="0" bIns="0" rtlCol="0" anchor="ctr">
            <a:noAutofit/>
          </a:bodyPr>
          <a:lstStyle>
            <a:lvl1pPr marL="0" indent="0">
              <a:buNone/>
              <a:defRPr lang="en-US" sz="1000" b="1" cap="all" spc="300" baseline="0">
                <a:solidFill>
                  <a:schemeClr val="accent1">
                    <a:lumMod val="20000"/>
                    <a:lumOff val="80000"/>
                  </a:schemeClr>
                </a:solidFill>
                <a:latin typeface="Calibri" panose="020F0502020204030204" pitchFamily="34" charset="0"/>
              </a:defRPr>
            </a:lvl1pPr>
          </a:lstStyle>
          <a:p>
            <a:pPr lvl="0"/>
            <a:r>
              <a:rPr lang="en-US" dirty="0"/>
              <a:t>Click to add section title</a:t>
            </a:r>
          </a:p>
        </p:txBody>
      </p:sp>
    </p:spTree>
    <p:extLst>
      <p:ext uri="{BB962C8B-B14F-4D97-AF65-F5344CB8AC3E}">
        <p14:creationId xmlns:p14="http://schemas.microsoft.com/office/powerpoint/2010/main" val="4091770435"/>
      </p:ext>
    </p:extLst>
  </p:cSld>
  <p:clrMapOvr>
    <a:masterClrMapping/>
  </p:clrMapOvr>
  <p:extLst>
    <p:ext uri="{DCECCB84-F9BA-43D5-87BE-67443E8EF086}">
      <p15:sldGuideLst xmlns:p15="http://schemas.microsoft.com/office/powerpoint/2012/main"/>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Two_columns">
    <p:spTree>
      <p:nvGrpSpPr>
        <p:cNvPr id="1" name=""/>
        <p:cNvGrpSpPr/>
        <p:nvPr/>
      </p:nvGrpSpPr>
      <p:grpSpPr>
        <a:xfrm>
          <a:off x="0" y="0"/>
          <a:ext cx="0" cy="0"/>
          <a:chOff x="0" y="0"/>
          <a:chExt cx="0" cy="0"/>
        </a:xfrm>
      </p:grpSpPr>
      <p:sp>
        <p:nvSpPr>
          <p:cNvPr id="5" name="Text Placeholder 11">
            <a:extLst>
              <a:ext uri="{FF2B5EF4-FFF2-40B4-BE49-F238E27FC236}">
                <a16:creationId xmlns:a16="http://schemas.microsoft.com/office/drawing/2014/main" id="{C9677518-0E36-0B5C-A00B-910B86DD0D70}"/>
              </a:ext>
            </a:extLst>
          </p:cNvPr>
          <p:cNvSpPr>
            <a:spLocks noGrp="1"/>
          </p:cNvSpPr>
          <p:nvPr>
            <p:ph type="body" sz="quarter" idx="27" hasCustomPrompt="1"/>
          </p:nvPr>
        </p:nvSpPr>
        <p:spPr>
          <a:xfrm>
            <a:off x="6229654" y="2698291"/>
            <a:ext cx="4648200" cy="1754326"/>
          </a:xfrm>
          <a:prstGeom prst="rect">
            <a:avLst/>
          </a:prstGeom>
        </p:spPr>
        <p:txBody>
          <a:bodyPr lIns="0">
            <a:spAutoFit/>
          </a:bodyPr>
          <a:lstStyle>
            <a:lvl1pPr marL="0" indent="0">
              <a:buNone/>
              <a:defRPr sz="1800" b="0" i="0">
                <a:solidFill>
                  <a:schemeClr val="tx1"/>
                </a:solidFill>
                <a:latin typeface="Calibri Light" panose="020F0302020204030204" pitchFamily="34" charset="0"/>
                <a:cs typeface="Calibri Light" panose="020F0302020204030204" pitchFamily="34" charset="0"/>
              </a:defRPr>
            </a:lvl1pPr>
          </a:lstStyle>
          <a:p>
            <a:r>
              <a:rPr lang="en-US" dirty="0"/>
              <a:t>Lorem ipsum </a:t>
            </a:r>
            <a:r>
              <a:rPr lang="en-US" dirty="0" err="1"/>
              <a:t>nulla</a:t>
            </a:r>
            <a:r>
              <a:rPr lang="en-US" dirty="0"/>
              <a:t> </a:t>
            </a:r>
            <a:r>
              <a:rPr lang="en-US" dirty="0" err="1"/>
              <a:t>primis</a:t>
            </a:r>
            <a:r>
              <a:rPr lang="en-US" dirty="0"/>
              <a:t> eros mi </a:t>
            </a:r>
            <a:r>
              <a:rPr lang="en-US" dirty="0" err="1"/>
              <a:t>maecenas</a:t>
            </a:r>
            <a:r>
              <a:rPr lang="en-US" dirty="0"/>
              <a:t> ligula magna, </a:t>
            </a:r>
            <a:r>
              <a:rPr lang="en-US" dirty="0" err="1"/>
              <a:t>nibh</a:t>
            </a:r>
            <a:r>
              <a:rPr lang="en-US" dirty="0"/>
              <a:t> </a:t>
            </a:r>
            <a:r>
              <a:rPr lang="en-US" dirty="0" err="1"/>
              <a:t>commodo</a:t>
            </a:r>
            <a:r>
              <a:rPr lang="en-US" dirty="0"/>
              <a:t> </a:t>
            </a:r>
            <a:r>
              <a:rPr lang="en-US" dirty="0" err="1"/>
              <a:t>aenean</a:t>
            </a:r>
            <a:r>
              <a:rPr lang="en-US" dirty="0"/>
              <a:t> </a:t>
            </a:r>
            <a:r>
              <a:rPr lang="en-US" dirty="0" err="1"/>
              <a:t>leo</a:t>
            </a:r>
            <a:r>
              <a:rPr lang="en-US" dirty="0"/>
              <a:t> porta </a:t>
            </a:r>
            <a:r>
              <a:rPr lang="en-US" dirty="0" err="1"/>
              <a:t>duis</a:t>
            </a:r>
            <a:r>
              <a:rPr lang="en-US" dirty="0"/>
              <a:t> magna </a:t>
            </a:r>
            <a:r>
              <a:rPr lang="en-US" dirty="0" err="1"/>
              <a:t>felis</a:t>
            </a:r>
            <a:r>
              <a:rPr lang="en-US" dirty="0"/>
              <a:t> </a:t>
            </a:r>
            <a:r>
              <a:rPr lang="en-US" dirty="0" err="1"/>
              <a:t>bibendum</a:t>
            </a:r>
            <a:r>
              <a:rPr lang="en-US" dirty="0"/>
              <a:t> </a:t>
            </a:r>
            <a:r>
              <a:rPr lang="en-US" dirty="0" err="1"/>
              <a:t>tempor</a:t>
            </a:r>
            <a:r>
              <a:rPr lang="en-US" dirty="0"/>
              <a:t> </a:t>
            </a:r>
            <a:r>
              <a:rPr lang="en-US" dirty="0" err="1"/>
              <a:t>cubilia</a:t>
            </a:r>
            <a:r>
              <a:rPr lang="en-US" dirty="0"/>
              <a:t> gravida </a:t>
            </a:r>
            <a:r>
              <a:rPr lang="en-US" dirty="0" err="1"/>
              <a:t>molestie</a:t>
            </a:r>
            <a:r>
              <a:rPr lang="en-US" dirty="0"/>
              <a:t> a </a:t>
            </a:r>
            <a:r>
              <a:rPr lang="en-US" dirty="0" err="1"/>
              <a:t>pretium</a:t>
            </a:r>
            <a:r>
              <a:rPr lang="en-US" dirty="0"/>
              <a:t> </a:t>
            </a:r>
            <a:r>
              <a:rPr lang="en-US" dirty="0" err="1"/>
              <a:t>egestas</a:t>
            </a:r>
            <a:r>
              <a:rPr lang="en-US" dirty="0"/>
              <a:t> </a:t>
            </a:r>
            <a:r>
              <a:rPr lang="en-US" dirty="0" err="1"/>
              <a:t>iaculis</a:t>
            </a:r>
            <a:r>
              <a:rPr lang="en-US" dirty="0"/>
              <a:t> per, eros sit </a:t>
            </a:r>
            <a:r>
              <a:rPr lang="en-US" dirty="0" err="1"/>
              <a:t>leo</a:t>
            </a:r>
            <a:r>
              <a:rPr lang="en-US" dirty="0"/>
              <a:t> </a:t>
            </a:r>
            <a:r>
              <a:rPr lang="en-US" dirty="0" err="1"/>
              <a:t>augue</a:t>
            </a:r>
            <a:r>
              <a:rPr lang="en-US" dirty="0"/>
              <a:t> tempus </a:t>
            </a:r>
            <a:r>
              <a:rPr lang="en-US" dirty="0" err="1"/>
              <a:t>consectetur</a:t>
            </a:r>
            <a:r>
              <a:rPr lang="en-US" dirty="0"/>
              <a:t> </a:t>
            </a:r>
            <a:r>
              <a:rPr lang="en-US" dirty="0" err="1"/>
              <a:t>primis</a:t>
            </a:r>
            <a:r>
              <a:rPr lang="en-US" dirty="0"/>
              <a:t> dolor ac </a:t>
            </a:r>
            <a:r>
              <a:rPr lang="en-US" dirty="0" err="1"/>
              <a:t>euismod</a:t>
            </a:r>
            <a:r>
              <a:rPr lang="en-US" dirty="0"/>
              <a:t> </a:t>
            </a:r>
            <a:r>
              <a:rPr lang="en-US" dirty="0" err="1"/>
              <a:t>accumsan</a:t>
            </a:r>
            <a:r>
              <a:rPr lang="en-US" dirty="0"/>
              <a:t>.</a:t>
            </a:r>
          </a:p>
        </p:txBody>
      </p:sp>
      <p:sp>
        <p:nvSpPr>
          <p:cNvPr id="6" name="Text Placeholder 12">
            <a:extLst>
              <a:ext uri="{FF2B5EF4-FFF2-40B4-BE49-F238E27FC236}">
                <a16:creationId xmlns:a16="http://schemas.microsoft.com/office/drawing/2014/main" id="{F3E9C481-E319-5DDA-B05E-2C7EBB7EB7E0}"/>
              </a:ext>
            </a:extLst>
          </p:cNvPr>
          <p:cNvSpPr>
            <a:spLocks noGrp="1"/>
          </p:cNvSpPr>
          <p:nvPr>
            <p:ph type="body" sz="quarter" idx="28" hasCustomPrompt="1"/>
          </p:nvPr>
        </p:nvSpPr>
        <p:spPr>
          <a:xfrm>
            <a:off x="6229654" y="1752600"/>
            <a:ext cx="4648200" cy="553998"/>
          </a:xfrm>
          <a:prstGeom prst="rect">
            <a:avLst/>
          </a:prstGeom>
        </p:spPr>
        <p:txBody>
          <a:bodyPr lIns="0">
            <a:noAutofit/>
          </a:bodyPr>
          <a:lstStyle>
            <a:lvl1pPr marL="0" indent="0">
              <a:buNone/>
              <a:defRPr sz="1800" b="1" i="0">
                <a:solidFill>
                  <a:schemeClr val="tx1"/>
                </a:solidFill>
                <a:latin typeface="Calibri" panose="020F0502020204030204" pitchFamily="34" charset="0"/>
                <a:cs typeface="Calibri" panose="020F0502020204030204" pitchFamily="34" charset="0"/>
              </a:defRPr>
            </a:lvl1pPr>
          </a:lstStyle>
          <a:p>
            <a:r>
              <a:rPr lang="en-US" dirty="0"/>
              <a:t>Lorem ipsum </a:t>
            </a:r>
            <a:r>
              <a:rPr lang="en-US" dirty="0" err="1"/>
              <a:t>nulla</a:t>
            </a:r>
            <a:r>
              <a:rPr lang="en-US" dirty="0"/>
              <a:t> </a:t>
            </a:r>
            <a:r>
              <a:rPr lang="en-US" dirty="0" err="1"/>
              <a:t>primis</a:t>
            </a:r>
            <a:r>
              <a:rPr lang="en-US" dirty="0"/>
              <a:t> eros mi </a:t>
            </a:r>
            <a:r>
              <a:rPr lang="en-US" dirty="0" err="1"/>
              <a:t>maecenas</a:t>
            </a:r>
            <a:r>
              <a:rPr lang="en-US" dirty="0"/>
              <a:t> ligula magna, </a:t>
            </a:r>
            <a:r>
              <a:rPr lang="en-US" dirty="0" err="1"/>
              <a:t>nibh</a:t>
            </a:r>
            <a:r>
              <a:rPr lang="en-US" dirty="0"/>
              <a:t> </a:t>
            </a:r>
            <a:r>
              <a:rPr lang="en-US" dirty="0" err="1"/>
              <a:t>commodo</a:t>
            </a:r>
            <a:r>
              <a:rPr lang="en-US" dirty="0"/>
              <a:t> </a:t>
            </a:r>
            <a:r>
              <a:rPr lang="en-US" dirty="0" err="1"/>
              <a:t>aenean</a:t>
            </a:r>
            <a:r>
              <a:rPr lang="en-US" dirty="0"/>
              <a:t> </a:t>
            </a:r>
            <a:r>
              <a:rPr lang="en-US" dirty="0" err="1"/>
              <a:t>leo</a:t>
            </a:r>
            <a:r>
              <a:rPr lang="en-US" dirty="0"/>
              <a:t>.</a:t>
            </a:r>
          </a:p>
        </p:txBody>
      </p:sp>
      <p:sp>
        <p:nvSpPr>
          <p:cNvPr id="2" name="Picture Placeholder 8">
            <a:extLst>
              <a:ext uri="{FF2B5EF4-FFF2-40B4-BE49-F238E27FC236}">
                <a16:creationId xmlns:a16="http://schemas.microsoft.com/office/drawing/2014/main" id="{93D330B1-E8C5-A7C2-E08E-6AC6FCA0D433}"/>
              </a:ext>
            </a:extLst>
          </p:cNvPr>
          <p:cNvSpPr>
            <a:spLocks noGrp="1"/>
          </p:cNvSpPr>
          <p:nvPr>
            <p:ph type="pic" sz="quarter" idx="30" hasCustomPrompt="1"/>
          </p:nvPr>
        </p:nvSpPr>
        <p:spPr>
          <a:xfrm>
            <a:off x="627062" y="1800000"/>
            <a:ext cx="5030787" cy="4009816"/>
          </a:xfrm>
          <a:prstGeom prst="rect">
            <a:avLst/>
          </a:prstGeom>
        </p:spPr>
        <p:txBody>
          <a:bodyPr>
            <a:normAutofit/>
          </a:bodyPr>
          <a:lstStyle>
            <a:lvl1pPr marL="0" indent="0">
              <a:buNone/>
              <a:defRPr sz="1400">
                <a:solidFill>
                  <a:schemeClr val="tx2"/>
                </a:solidFill>
              </a:defRPr>
            </a:lvl1pPr>
          </a:lstStyle>
          <a:p>
            <a:r>
              <a:rPr lang="en-US" dirty="0"/>
              <a:t>Click on the icon to add picture or paste in selected placeholder</a:t>
            </a:r>
          </a:p>
        </p:txBody>
      </p:sp>
      <p:sp>
        <p:nvSpPr>
          <p:cNvPr id="12" name="Text Placeholder 4">
            <a:extLst>
              <a:ext uri="{FF2B5EF4-FFF2-40B4-BE49-F238E27FC236}">
                <a16:creationId xmlns:a16="http://schemas.microsoft.com/office/drawing/2014/main" id="{AE43E613-56FE-D5EA-AE91-7A5E4EDB8106}"/>
              </a:ext>
            </a:extLst>
          </p:cNvPr>
          <p:cNvSpPr>
            <a:spLocks noGrp="1"/>
          </p:cNvSpPr>
          <p:nvPr>
            <p:ph type="body" sz="quarter" idx="25" hasCustomPrompt="1"/>
          </p:nvPr>
        </p:nvSpPr>
        <p:spPr>
          <a:xfrm>
            <a:off x="627063" y="722843"/>
            <a:ext cx="10250791" cy="338554"/>
          </a:xfrm>
          <a:prstGeom prst="rect">
            <a:avLst/>
          </a:prstGeom>
        </p:spPr>
        <p:txBody>
          <a:bodyPr lIns="0" tIns="0" rIns="0" bIns="0">
            <a:noAutofit/>
          </a:bodyPr>
          <a:lstStyle>
            <a:lvl1pPr marL="0" indent="0">
              <a:buNone/>
              <a:defRPr lang="en-US" sz="2200" b="1" spc="0">
                <a:solidFill>
                  <a:schemeClr val="tx1"/>
                </a:solidFill>
                <a:effectLst/>
                <a:latin typeface="Calibri" panose="020F0502020204030204" pitchFamily="34" charset="0"/>
              </a:defRPr>
            </a:lvl1pPr>
          </a:lstStyle>
          <a:p>
            <a:pPr lvl="0">
              <a:spcBef>
                <a:spcPts val="0"/>
              </a:spcBef>
            </a:pPr>
            <a:r>
              <a:rPr lang="en-US" dirty="0">
                <a:effectLst/>
              </a:rPr>
              <a:t>Title with big and little type</a:t>
            </a:r>
            <a:endParaRPr lang="en-US" dirty="0"/>
          </a:p>
        </p:txBody>
      </p:sp>
      <p:sp>
        <p:nvSpPr>
          <p:cNvPr id="4" name="Text Placeholder 10">
            <a:extLst>
              <a:ext uri="{FF2B5EF4-FFF2-40B4-BE49-F238E27FC236}">
                <a16:creationId xmlns:a16="http://schemas.microsoft.com/office/drawing/2014/main" id="{7C3DEDE2-59E7-6C80-6A27-DFCF23C38855}"/>
              </a:ext>
            </a:extLst>
          </p:cNvPr>
          <p:cNvSpPr>
            <a:spLocks noGrp="1"/>
          </p:cNvSpPr>
          <p:nvPr>
            <p:ph type="body" sz="quarter" idx="31" hasCustomPrompt="1"/>
          </p:nvPr>
        </p:nvSpPr>
        <p:spPr>
          <a:xfrm>
            <a:off x="627063" y="419100"/>
            <a:ext cx="3632517" cy="225706"/>
          </a:xfrm>
          <a:prstGeom prst="rect">
            <a:avLst/>
          </a:prstGeom>
        </p:spPr>
        <p:txBody>
          <a:bodyPr vert="horz" lIns="0" tIns="0" rIns="0" bIns="0" rtlCol="0" anchor="ctr">
            <a:noAutofit/>
          </a:bodyPr>
          <a:lstStyle>
            <a:lvl1pPr marL="0" indent="0">
              <a:buNone/>
              <a:defRPr lang="en-US" sz="1000" b="1" cap="all" spc="300" baseline="0">
                <a:solidFill>
                  <a:schemeClr val="tx2"/>
                </a:solidFill>
                <a:latin typeface="Calibri" panose="020F0502020204030204" pitchFamily="34" charset="0"/>
              </a:defRPr>
            </a:lvl1pPr>
          </a:lstStyle>
          <a:p>
            <a:pPr lvl="0"/>
            <a:r>
              <a:rPr lang="en-US" dirty="0"/>
              <a:t>Click to add section title</a:t>
            </a:r>
          </a:p>
        </p:txBody>
      </p:sp>
    </p:spTree>
    <p:extLst>
      <p:ext uri="{BB962C8B-B14F-4D97-AF65-F5344CB8AC3E}">
        <p14:creationId xmlns:p14="http://schemas.microsoft.com/office/powerpoint/2010/main" val="275505457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Three_columns">
    <p:spTree>
      <p:nvGrpSpPr>
        <p:cNvPr id="1" name=""/>
        <p:cNvGrpSpPr/>
        <p:nvPr/>
      </p:nvGrpSpPr>
      <p:grpSpPr>
        <a:xfrm>
          <a:off x="0" y="0"/>
          <a:ext cx="0" cy="0"/>
          <a:chOff x="0" y="0"/>
          <a:chExt cx="0" cy="0"/>
        </a:xfrm>
      </p:grpSpPr>
      <p:sp>
        <p:nvSpPr>
          <p:cNvPr id="13" name="Text Placeholder 4">
            <a:extLst>
              <a:ext uri="{FF2B5EF4-FFF2-40B4-BE49-F238E27FC236}">
                <a16:creationId xmlns:a16="http://schemas.microsoft.com/office/drawing/2014/main" id="{E6C1154F-BFFA-1F3E-2F1D-29B8D6CEE562}"/>
              </a:ext>
            </a:extLst>
          </p:cNvPr>
          <p:cNvSpPr>
            <a:spLocks noGrp="1"/>
          </p:cNvSpPr>
          <p:nvPr>
            <p:ph type="body" sz="quarter" idx="30" hasCustomPrompt="1"/>
          </p:nvPr>
        </p:nvSpPr>
        <p:spPr>
          <a:xfrm>
            <a:off x="8089970" y="2698288"/>
            <a:ext cx="3346076" cy="2383858"/>
          </a:xfrm>
          <a:prstGeom prst="rect">
            <a:avLst/>
          </a:prstGeom>
        </p:spPr>
        <p:txBody>
          <a:bodyPr wrap="square" lIns="0" anchor="t" anchorCtr="0">
            <a:spAutoFit/>
          </a:bodyPr>
          <a:lstStyle>
            <a:lvl1pPr marL="0" marR="0" indent="0" algn="l" defTabSz="914400" rtl="0" eaLnBrk="1" fontAlgn="auto" latinLnBrk="0" hangingPunct="1">
              <a:lnSpc>
                <a:spcPts val="2000"/>
              </a:lnSpc>
              <a:spcBef>
                <a:spcPts val="600"/>
              </a:spcBef>
              <a:spcAft>
                <a:spcPts val="0"/>
              </a:spcAft>
              <a:buClrTx/>
              <a:buSzTx/>
              <a:buFont typeface="Arial" panose="020B0604020202020204" pitchFamily="34" charset="0"/>
              <a:buNone/>
              <a:tabLst/>
              <a:defRPr sz="1400" b="0" i="0">
                <a:solidFill>
                  <a:schemeClr val="tx1"/>
                </a:solidFill>
                <a:latin typeface="Calibri Light" panose="020F0302020204030204" pitchFamily="34" charset="0"/>
                <a:cs typeface="Calibri Light" panose="020F0302020204030204" pitchFamily="34" charset="0"/>
              </a:defRPr>
            </a:lvl1pPr>
          </a:lstStyle>
          <a:p>
            <a:r>
              <a:rPr lang="en-US" dirty="0"/>
              <a:t>Lorem ipsum </a:t>
            </a:r>
            <a:r>
              <a:rPr lang="en-US" dirty="0" err="1"/>
              <a:t>nulla</a:t>
            </a:r>
            <a:r>
              <a:rPr lang="en-US" dirty="0"/>
              <a:t> </a:t>
            </a:r>
            <a:r>
              <a:rPr lang="en-US" dirty="0" err="1"/>
              <a:t>primis</a:t>
            </a:r>
            <a:r>
              <a:rPr lang="en-US" dirty="0"/>
              <a:t> eros mi </a:t>
            </a:r>
            <a:r>
              <a:rPr lang="en-US" dirty="0" err="1"/>
              <a:t>maecenas</a:t>
            </a:r>
            <a:r>
              <a:rPr lang="en-US" dirty="0"/>
              <a:t> ligula magna, </a:t>
            </a:r>
            <a:r>
              <a:rPr lang="en-US" dirty="0" err="1"/>
              <a:t>nibh</a:t>
            </a:r>
            <a:r>
              <a:rPr lang="en-US" dirty="0"/>
              <a:t> </a:t>
            </a:r>
            <a:r>
              <a:rPr lang="en-US" dirty="0" err="1"/>
              <a:t>commodo</a:t>
            </a:r>
            <a:r>
              <a:rPr lang="en-US" dirty="0"/>
              <a:t> </a:t>
            </a:r>
            <a:r>
              <a:rPr lang="en-US" dirty="0" err="1"/>
              <a:t>aenean</a:t>
            </a:r>
            <a:r>
              <a:rPr lang="en-US" dirty="0"/>
              <a:t> </a:t>
            </a:r>
            <a:r>
              <a:rPr lang="en-US" dirty="0" err="1"/>
              <a:t>leo</a:t>
            </a:r>
            <a:r>
              <a:rPr lang="en-US" dirty="0"/>
              <a:t> porta </a:t>
            </a:r>
            <a:r>
              <a:rPr lang="en-US" dirty="0" err="1"/>
              <a:t>duis</a:t>
            </a:r>
            <a:r>
              <a:rPr lang="en-US" dirty="0"/>
              <a:t> magna </a:t>
            </a:r>
            <a:r>
              <a:rPr lang="en-US" dirty="0" err="1"/>
              <a:t>felis</a:t>
            </a:r>
            <a:r>
              <a:rPr lang="en-US" dirty="0"/>
              <a:t> </a:t>
            </a:r>
            <a:r>
              <a:rPr lang="en-US" dirty="0" err="1"/>
              <a:t>bibendum</a:t>
            </a:r>
            <a:r>
              <a:rPr lang="en-US" dirty="0"/>
              <a:t> </a:t>
            </a:r>
            <a:r>
              <a:rPr lang="en-US" dirty="0" err="1"/>
              <a:t>tempor</a:t>
            </a:r>
            <a:r>
              <a:rPr lang="en-US" dirty="0"/>
              <a:t> </a:t>
            </a:r>
            <a:r>
              <a:rPr lang="en-US" dirty="0" err="1"/>
              <a:t>cubilia</a:t>
            </a:r>
            <a:r>
              <a:rPr lang="en-US" dirty="0"/>
              <a:t> gravida </a:t>
            </a:r>
            <a:r>
              <a:rPr lang="en-US" dirty="0" err="1"/>
              <a:t>molestie</a:t>
            </a:r>
            <a:r>
              <a:rPr lang="en-US" dirty="0"/>
              <a:t> a </a:t>
            </a:r>
            <a:r>
              <a:rPr lang="en-US" dirty="0" err="1"/>
              <a:t>pretium</a:t>
            </a:r>
            <a:r>
              <a:rPr lang="en-US" dirty="0"/>
              <a:t> </a:t>
            </a:r>
            <a:r>
              <a:rPr lang="en-US" dirty="0" err="1"/>
              <a:t>egestas</a:t>
            </a:r>
            <a:r>
              <a:rPr lang="en-US" dirty="0"/>
              <a:t> </a:t>
            </a:r>
            <a:r>
              <a:rPr lang="en-US" dirty="0" err="1"/>
              <a:t>iaculis</a:t>
            </a:r>
            <a:r>
              <a:rPr lang="en-US" dirty="0"/>
              <a:t> per, eros sit </a:t>
            </a:r>
            <a:r>
              <a:rPr lang="en-US" dirty="0" err="1"/>
              <a:t>leo</a:t>
            </a:r>
            <a:r>
              <a:rPr lang="en-US" dirty="0"/>
              <a:t> </a:t>
            </a:r>
            <a:r>
              <a:rPr lang="en-US" dirty="0" err="1"/>
              <a:t>augue</a:t>
            </a:r>
            <a:r>
              <a:rPr lang="en-US" dirty="0"/>
              <a:t> tempus </a:t>
            </a:r>
            <a:r>
              <a:rPr lang="en-US" dirty="0" err="1"/>
              <a:t>consectetur</a:t>
            </a:r>
            <a:r>
              <a:rPr lang="en-US" dirty="0"/>
              <a:t> </a:t>
            </a:r>
            <a:r>
              <a:rPr lang="en-US" dirty="0" err="1"/>
              <a:t>primis</a:t>
            </a:r>
            <a:r>
              <a:rPr lang="en-US" dirty="0"/>
              <a:t> dolor ac </a:t>
            </a:r>
            <a:r>
              <a:rPr lang="en-US" dirty="0" err="1"/>
              <a:t>euismod</a:t>
            </a:r>
            <a:r>
              <a:rPr lang="en-US" dirty="0"/>
              <a:t> </a:t>
            </a:r>
            <a:r>
              <a:rPr lang="en-US" dirty="0" err="1"/>
              <a:t>accumsan</a:t>
            </a:r>
            <a:r>
              <a:rPr lang="en-US" dirty="0"/>
              <a:t>, </a:t>
            </a:r>
            <a:r>
              <a:rPr lang="en-US" dirty="0" err="1"/>
              <a:t>vivamus</a:t>
            </a:r>
            <a:r>
              <a:rPr lang="en-US" dirty="0"/>
              <a:t> </a:t>
            </a:r>
            <a:r>
              <a:rPr lang="en-US" dirty="0" err="1"/>
              <a:t>feugiat</a:t>
            </a:r>
            <a:r>
              <a:rPr lang="en-US" dirty="0"/>
              <a:t> </a:t>
            </a:r>
            <a:r>
              <a:rPr lang="en-US" dirty="0" err="1"/>
              <a:t>elit</a:t>
            </a:r>
            <a:r>
              <a:rPr lang="en-US" dirty="0"/>
              <a:t> </a:t>
            </a:r>
            <a:r>
              <a:rPr lang="en-US" dirty="0" err="1"/>
              <a:t>luctus</a:t>
            </a:r>
            <a:r>
              <a:rPr lang="en-US" dirty="0"/>
              <a:t> libero </a:t>
            </a:r>
            <a:r>
              <a:rPr lang="en-US" dirty="0" err="1"/>
              <a:t>duis</a:t>
            </a:r>
            <a:r>
              <a:rPr lang="en-US" dirty="0"/>
              <a:t> </a:t>
            </a:r>
            <a:r>
              <a:rPr lang="en-US" dirty="0" err="1"/>
              <a:t>elementum</a:t>
            </a:r>
            <a:r>
              <a:rPr lang="en-US" dirty="0"/>
              <a:t> </a:t>
            </a:r>
            <a:r>
              <a:rPr lang="en-US" dirty="0" err="1"/>
              <a:t>etiam</a:t>
            </a:r>
            <a:r>
              <a:rPr lang="en-US" dirty="0"/>
              <a:t> lorem cursus </a:t>
            </a:r>
            <a:r>
              <a:rPr lang="en-US" dirty="0" err="1"/>
              <a:t>hendrerit</a:t>
            </a:r>
            <a:r>
              <a:rPr lang="en-US" dirty="0"/>
              <a:t> </a:t>
            </a:r>
            <a:r>
              <a:rPr lang="en-US" dirty="0" err="1"/>
              <a:t>curae</a:t>
            </a:r>
            <a:r>
              <a:rPr lang="en-US" dirty="0"/>
              <a:t> </a:t>
            </a:r>
            <a:r>
              <a:rPr lang="en-US" dirty="0" err="1"/>
              <a:t>primis</a:t>
            </a:r>
            <a:r>
              <a:rPr lang="en-US" dirty="0"/>
              <a:t> </a:t>
            </a:r>
            <a:r>
              <a:rPr lang="en-US" dirty="0" err="1"/>
              <a:t>cubilia</a:t>
            </a:r>
            <a:r>
              <a:rPr lang="en-US" dirty="0"/>
              <a:t>.</a:t>
            </a:r>
          </a:p>
        </p:txBody>
      </p:sp>
      <p:sp>
        <p:nvSpPr>
          <p:cNvPr id="14" name="Text Placeholder 4">
            <a:extLst>
              <a:ext uri="{FF2B5EF4-FFF2-40B4-BE49-F238E27FC236}">
                <a16:creationId xmlns:a16="http://schemas.microsoft.com/office/drawing/2014/main" id="{B6393AF9-8BCF-B625-1EA1-E89CA08413A5}"/>
              </a:ext>
            </a:extLst>
          </p:cNvPr>
          <p:cNvSpPr>
            <a:spLocks noGrp="1"/>
          </p:cNvSpPr>
          <p:nvPr>
            <p:ph type="body" sz="quarter" idx="31" hasCustomPrompt="1"/>
          </p:nvPr>
        </p:nvSpPr>
        <p:spPr>
          <a:xfrm>
            <a:off x="8089970" y="1752600"/>
            <a:ext cx="3346076" cy="646331"/>
          </a:xfrm>
          <a:prstGeom prst="rect">
            <a:avLst/>
          </a:prstGeom>
        </p:spPr>
        <p:txBody>
          <a:bodyPr wrap="square" lIns="0"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tx1"/>
                </a:solidFill>
                <a:latin typeface="Calibri" panose="020F0502020204030204" pitchFamily="34" charset="0"/>
                <a:cs typeface="Calibri" panose="020F0502020204030204" pitchFamily="34" charset="0"/>
              </a:defRPr>
            </a:lvl1pPr>
          </a:lstStyle>
          <a:p>
            <a:r>
              <a:rPr lang="en-US"/>
              <a:t>Lorem ipsum </a:t>
            </a:r>
            <a:r>
              <a:rPr lang="en-US" err="1"/>
              <a:t>nulla</a:t>
            </a:r>
            <a:r>
              <a:rPr lang="en-US"/>
              <a:t> </a:t>
            </a:r>
            <a:r>
              <a:rPr lang="en-US" err="1"/>
              <a:t>primis</a:t>
            </a:r>
            <a:r>
              <a:rPr lang="en-US"/>
              <a:t> eros mi </a:t>
            </a:r>
            <a:r>
              <a:rPr lang="en-US" err="1"/>
              <a:t>maecenas</a:t>
            </a:r>
            <a:r>
              <a:rPr lang="en-US"/>
              <a:t> ligula magna.</a:t>
            </a:r>
          </a:p>
        </p:txBody>
      </p:sp>
      <p:sp>
        <p:nvSpPr>
          <p:cNvPr id="4" name="Text Placeholder 4">
            <a:extLst>
              <a:ext uri="{FF2B5EF4-FFF2-40B4-BE49-F238E27FC236}">
                <a16:creationId xmlns:a16="http://schemas.microsoft.com/office/drawing/2014/main" id="{13F7D6C2-D1CA-9C5B-1981-036588E85E2A}"/>
              </a:ext>
            </a:extLst>
          </p:cNvPr>
          <p:cNvSpPr>
            <a:spLocks noGrp="1"/>
          </p:cNvSpPr>
          <p:nvPr>
            <p:ph type="body" sz="quarter" idx="25" hasCustomPrompt="1"/>
          </p:nvPr>
        </p:nvSpPr>
        <p:spPr>
          <a:xfrm>
            <a:off x="627063" y="722843"/>
            <a:ext cx="10250791" cy="338554"/>
          </a:xfrm>
          <a:prstGeom prst="rect">
            <a:avLst/>
          </a:prstGeom>
        </p:spPr>
        <p:txBody>
          <a:bodyPr lIns="0" tIns="0" rIns="0" bIns="0">
            <a:noAutofit/>
          </a:bodyPr>
          <a:lstStyle>
            <a:lvl1pPr marL="0" indent="0">
              <a:buNone/>
              <a:defRPr lang="en-US" sz="2200" b="1" spc="0">
                <a:solidFill>
                  <a:schemeClr val="tx1"/>
                </a:solidFill>
                <a:effectLst/>
                <a:latin typeface="Calibri" panose="020F0502020204030204" pitchFamily="34" charset="0"/>
              </a:defRPr>
            </a:lvl1pPr>
          </a:lstStyle>
          <a:p>
            <a:pPr lvl="0">
              <a:spcBef>
                <a:spcPts val="0"/>
              </a:spcBef>
            </a:pPr>
            <a:r>
              <a:rPr lang="en-US" dirty="0">
                <a:effectLst/>
              </a:rPr>
              <a:t>Title with big and little type</a:t>
            </a:r>
            <a:endParaRPr lang="en-US" dirty="0"/>
          </a:p>
        </p:txBody>
      </p:sp>
      <p:sp>
        <p:nvSpPr>
          <p:cNvPr id="5" name="Picture Placeholder 8">
            <a:extLst>
              <a:ext uri="{FF2B5EF4-FFF2-40B4-BE49-F238E27FC236}">
                <a16:creationId xmlns:a16="http://schemas.microsoft.com/office/drawing/2014/main" id="{A3F584E7-0545-B7C5-E901-47F5F3B80AA7}"/>
              </a:ext>
            </a:extLst>
          </p:cNvPr>
          <p:cNvSpPr>
            <a:spLocks noGrp="1"/>
          </p:cNvSpPr>
          <p:nvPr>
            <p:ph type="pic" sz="quarter" idx="33" hasCustomPrompt="1"/>
          </p:nvPr>
        </p:nvSpPr>
        <p:spPr>
          <a:xfrm>
            <a:off x="627062" y="1800000"/>
            <a:ext cx="6882448" cy="4009816"/>
          </a:xfrm>
          <a:prstGeom prst="rect">
            <a:avLst/>
          </a:prstGeom>
        </p:spPr>
        <p:txBody>
          <a:bodyPr>
            <a:norm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400">
                <a:solidFill>
                  <a:schemeClr val="tx2"/>
                </a:solidFill>
              </a:defRPr>
            </a:lvl1pPr>
          </a:lstStyle>
          <a:p>
            <a:r>
              <a:rPr lang="en-US" sz="1050" dirty="0"/>
              <a:t>Click on the icon to add picture or paste in selected placeholder</a:t>
            </a:r>
          </a:p>
        </p:txBody>
      </p:sp>
      <p:sp>
        <p:nvSpPr>
          <p:cNvPr id="3" name="Text Placeholder 10">
            <a:extLst>
              <a:ext uri="{FF2B5EF4-FFF2-40B4-BE49-F238E27FC236}">
                <a16:creationId xmlns:a16="http://schemas.microsoft.com/office/drawing/2014/main" id="{8C99D220-DDC4-63FA-E0D3-736CAF25C455}"/>
              </a:ext>
            </a:extLst>
          </p:cNvPr>
          <p:cNvSpPr>
            <a:spLocks noGrp="1"/>
          </p:cNvSpPr>
          <p:nvPr>
            <p:ph type="body" sz="quarter" idx="28" hasCustomPrompt="1"/>
          </p:nvPr>
        </p:nvSpPr>
        <p:spPr>
          <a:xfrm>
            <a:off x="627063" y="419100"/>
            <a:ext cx="3632517" cy="225706"/>
          </a:xfrm>
          <a:prstGeom prst="rect">
            <a:avLst/>
          </a:prstGeom>
        </p:spPr>
        <p:txBody>
          <a:bodyPr vert="horz" lIns="0" tIns="0" rIns="0" bIns="0" rtlCol="0" anchor="ctr">
            <a:noAutofit/>
          </a:bodyPr>
          <a:lstStyle>
            <a:lvl1pPr marL="0" indent="0">
              <a:buNone/>
              <a:defRPr lang="en-US" sz="1000" b="1" cap="all" spc="300" baseline="0">
                <a:solidFill>
                  <a:schemeClr val="tx2"/>
                </a:solidFill>
                <a:latin typeface="Calibri" panose="020F0502020204030204" pitchFamily="34" charset="0"/>
              </a:defRPr>
            </a:lvl1pPr>
          </a:lstStyle>
          <a:p>
            <a:pPr lvl="0"/>
            <a:r>
              <a:rPr lang="en-US" dirty="0"/>
              <a:t>Click to add section title</a:t>
            </a:r>
          </a:p>
        </p:txBody>
      </p:sp>
    </p:spTree>
    <p:extLst>
      <p:ext uri="{BB962C8B-B14F-4D97-AF65-F5344CB8AC3E}">
        <p14:creationId xmlns:p14="http://schemas.microsoft.com/office/powerpoint/2010/main" val="416079553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ype+1_photo">
    <p:spTree>
      <p:nvGrpSpPr>
        <p:cNvPr id="1" name=""/>
        <p:cNvGrpSpPr/>
        <p:nvPr/>
      </p:nvGrpSpPr>
      <p:grpSpPr>
        <a:xfrm>
          <a:off x="0" y="0"/>
          <a:ext cx="0" cy="0"/>
          <a:chOff x="0" y="0"/>
          <a:chExt cx="0" cy="0"/>
        </a:xfrm>
      </p:grpSpPr>
      <p:sp>
        <p:nvSpPr>
          <p:cNvPr id="11" name="Text Placeholder 4">
            <a:extLst>
              <a:ext uri="{FF2B5EF4-FFF2-40B4-BE49-F238E27FC236}">
                <a16:creationId xmlns:a16="http://schemas.microsoft.com/office/drawing/2014/main" id="{953C0E95-F19E-0ED7-FE2B-237DA02AA1B9}"/>
              </a:ext>
            </a:extLst>
          </p:cNvPr>
          <p:cNvSpPr>
            <a:spLocks noGrp="1"/>
          </p:cNvSpPr>
          <p:nvPr>
            <p:ph type="body" sz="quarter" idx="16" hasCustomPrompt="1"/>
          </p:nvPr>
        </p:nvSpPr>
        <p:spPr>
          <a:xfrm>
            <a:off x="627063" y="1981200"/>
            <a:ext cx="3346076" cy="588494"/>
          </a:xfrm>
          <a:prstGeom prst="rect">
            <a:avLst/>
          </a:prstGeom>
        </p:spPr>
        <p:txBody>
          <a:bodyPr wrap="square" lIns="0" anchor="t" anchorCtr="0">
            <a:spAutoFit/>
          </a:bodyPr>
          <a:lstStyle>
            <a:lvl1pPr marL="0" indent="0">
              <a:lnSpc>
                <a:spcPts val="2000"/>
              </a:lnSpc>
              <a:buNone/>
              <a:defRPr sz="1400" b="0" i="0">
                <a:solidFill>
                  <a:schemeClr val="tx1"/>
                </a:solidFill>
                <a:latin typeface="Calibri Light" panose="020F0302020204030204" pitchFamily="34" charset="0"/>
                <a:cs typeface="Calibri Light" panose="020F0302020204030204" pitchFamily="34" charset="0"/>
              </a:defRPr>
            </a:lvl1pPr>
          </a:lstStyle>
          <a:p>
            <a:r>
              <a:rPr lang="en-US" dirty="0"/>
              <a:t>When you just have a few sentences of type and supporting photos. </a:t>
            </a:r>
          </a:p>
        </p:txBody>
      </p:sp>
      <p:sp>
        <p:nvSpPr>
          <p:cNvPr id="3" name="Picture Placeholder 8">
            <a:extLst>
              <a:ext uri="{FF2B5EF4-FFF2-40B4-BE49-F238E27FC236}">
                <a16:creationId xmlns:a16="http://schemas.microsoft.com/office/drawing/2014/main" id="{96A70B9E-D366-36CB-4835-845ACD985BF4}"/>
              </a:ext>
            </a:extLst>
          </p:cNvPr>
          <p:cNvSpPr>
            <a:spLocks noGrp="1"/>
          </p:cNvSpPr>
          <p:nvPr>
            <p:ph type="pic" sz="quarter" idx="26" hasCustomPrompt="1"/>
          </p:nvPr>
        </p:nvSpPr>
        <p:spPr>
          <a:xfrm>
            <a:off x="5067300" y="922229"/>
            <a:ext cx="6477000" cy="4710475"/>
          </a:xfrm>
          <a:prstGeom prst="rect">
            <a:avLst/>
          </a:prstGeom>
        </p:spPr>
        <p:txBody>
          <a:bodyPr>
            <a:normAutofit/>
          </a:bodyPr>
          <a:lstStyle>
            <a:lvl1pPr marL="0" indent="0">
              <a:buNone/>
              <a:defRPr sz="1400">
                <a:solidFill>
                  <a:schemeClr val="tx2"/>
                </a:solidFill>
              </a:defRPr>
            </a:lvl1pPr>
          </a:lstStyle>
          <a:p>
            <a:pPr marL="0" marR="0" lvl="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lang="en-US" dirty="0"/>
              <a:t>Click on the icon to add picture</a:t>
            </a:r>
          </a:p>
        </p:txBody>
      </p:sp>
      <p:sp>
        <p:nvSpPr>
          <p:cNvPr id="2" name="Title 1">
            <a:extLst>
              <a:ext uri="{FF2B5EF4-FFF2-40B4-BE49-F238E27FC236}">
                <a16:creationId xmlns:a16="http://schemas.microsoft.com/office/drawing/2014/main" id="{5C505165-68F7-9306-9E47-08C7A533D28B}"/>
              </a:ext>
            </a:extLst>
          </p:cNvPr>
          <p:cNvSpPr>
            <a:spLocks noGrp="1"/>
          </p:cNvSpPr>
          <p:nvPr>
            <p:ph type="title"/>
          </p:nvPr>
        </p:nvSpPr>
        <p:spPr>
          <a:xfrm>
            <a:off x="627063" y="722843"/>
            <a:ext cx="3632517" cy="338554"/>
          </a:xfrm>
          <a:prstGeom prst="rect">
            <a:avLst/>
          </a:prstGeom>
        </p:spPr>
        <p:txBody>
          <a:bodyPr lIns="0" tIns="0" rIns="0" bIns="0">
            <a:noAutofit/>
          </a:bodyPr>
          <a:lstStyle>
            <a:lvl1pPr>
              <a:defRPr lang="en-US">
                <a:solidFill>
                  <a:schemeClr val="tx1"/>
                </a:solidFill>
              </a:defRPr>
            </a:lvl1pPr>
          </a:lstStyle>
          <a:p>
            <a:pPr marL="0" lvl="0" indent="0">
              <a:spcBef>
                <a:spcPts val="0"/>
              </a:spcBef>
              <a:spcAft>
                <a:spcPts val="0"/>
              </a:spcAft>
              <a:buFont typeface="Arial" panose="020B0604020202020204" pitchFamily="34" charset="0"/>
            </a:pPr>
            <a:r>
              <a:rPr lang="en-US" dirty="0"/>
              <a:t>Click to edit Master title style</a:t>
            </a:r>
          </a:p>
        </p:txBody>
      </p:sp>
      <p:sp>
        <p:nvSpPr>
          <p:cNvPr id="4" name="Text Placeholder 10">
            <a:extLst>
              <a:ext uri="{FF2B5EF4-FFF2-40B4-BE49-F238E27FC236}">
                <a16:creationId xmlns:a16="http://schemas.microsoft.com/office/drawing/2014/main" id="{9CFBA168-0043-4B26-72D6-2FD5BE615105}"/>
              </a:ext>
            </a:extLst>
          </p:cNvPr>
          <p:cNvSpPr>
            <a:spLocks noGrp="1"/>
          </p:cNvSpPr>
          <p:nvPr>
            <p:ph type="body" sz="quarter" idx="28" hasCustomPrompt="1"/>
          </p:nvPr>
        </p:nvSpPr>
        <p:spPr>
          <a:xfrm>
            <a:off x="627063" y="419100"/>
            <a:ext cx="3632517" cy="225706"/>
          </a:xfrm>
          <a:prstGeom prst="rect">
            <a:avLst/>
          </a:prstGeom>
        </p:spPr>
        <p:txBody>
          <a:bodyPr vert="horz" lIns="0" tIns="0" rIns="0" bIns="0" rtlCol="0" anchor="ctr">
            <a:noAutofit/>
          </a:bodyPr>
          <a:lstStyle>
            <a:lvl1pPr marL="0" indent="0">
              <a:buNone/>
              <a:defRPr lang="en-US" sz="1000" b="1" cap="all" spc="300" baseline="0">
                <a:solidFill>
                  <a:schemeClr val="tx2"/>
                </a:solidFill>
                <a:latin typeface="Calibri" panose="020F0502020204030204" pitchFamily="34" charset="0"/>
              </a:defRPr>
            </a:lvl1pPr>
          </a:lstStyle>
          <a:p>
            <a:pPr lvl="0"/>
            <a:r>
              <a:rPr lang="en-US" dirty="0"/>
              <a:t>Click to add section title</a:t>
            </a:r>
          </a:p>
        </p:txBody>
      </p:sp>
    </p:spTree>
    <p:extLst>
      <p:ext uri="{BB962C8B-B14F-4D97-AF65-F5344CB8AC3E}">
        <p14:creationId xmlns:p14="http://schemas.microsoft.com/office/powerpoint/2010/main" val="1142415453"/>
      </p:ext>
    </p:extLst>
  </p:cSld>
  <p:clrMapOvr>
    <a:masterClrMapping/>
  </p:clrMapOvr>
  <p:extLst>
    <p:ext uri="{DCECCB84-F9BA-43D5-87BE-67443E8EF086}">
      <p15:sldGuideLst xmlns:p15="http://schemas.microsoft.com/office/powerpoint/2012/main"/>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ype+Text+1_photo">
    <p:spTree>
      <p:nvGrpSpPr>
        <p:cNvPr id="1" name=""/>
        <p:cNvGrpSpPr/>
        <p:nvPr/>
      </p:nvGrpSpPr>
      <p:grpSpPr>
        <a:xfrm>
          <a:off x="0" y="0"/>
          <a:ext cx="0" cy="0"/>
          <a:chOff x="0" y="0"/>
          <a:chExt cx="0" cy="0"/>
        </a:xfrm>
      </p:grpSpPr>
      <p:sp>
        <p:nvSpPr>
          <p:cNvPr id="3" name="Picture Placeholder 8">
            <a:extLst>
              <a:ext uri="{FF2B5EF4-FFF2-40B4-BE49-F238E27FC236}">
                <a16:creationId xmlns:a16="http://schemas.microsoft.com/office/drawing/2014/main" id="{96A70B9E-D366-36CB-4835-845ACD985BF4}"/>
              </a:ext>
            </a:extLst>
          </p:cNvPr>
          <p:cNvSpPr>
            <a:spLocks noGrp="1"/>
          </p:cNvSpPr>
          <p:nvPr>
            <p:ph type="pic" sz="quarter" idx="26" hasCustomPrompt="1"/>
          </p:nvPr>
        </p:nvSpPr>
        <p:spPr>
          <a:xfrm>
            <a:off x="6030720" y="1800000"/>
            <a:ext cx="5513579" cy="4009816"/>
          </a:xfrm>
          <a:prstGeom prst="rect">
            <a:avLst/>
          </a:prstGeom>
        </p:spPr>
        <p:txBody>
          <a:bodyPr>
            <a:normAutofit/>
          </a:bodyPr>
          <a:lstStyle>
            <a:lvl1pPr marL="0" indent="0">
              <a:buNone/>
              <a:defRPr sz="1400">
                <a:solidFill>
                  <a:schemeClr val="tx2"/>
                </a:solidFill>
              </a:defRPr>
            </a:lvl1pPr>
          </a:lstStyle>
          <a:p>
            <a:r>
              <a:rPr lang="en-US" dirty="0"/>
              <a:t>Click on the icon to add picture or paste in selected placeholder</a:t>
            </a:r>
          </a:p>
          <a:p>
            <a:endParaRPr lang="en-US" dirty="0"/>
          </a:p>
        </p:txBody>
      </p:sp>
      <p:sp>
        <p:nvSpPr>
          <p:cNvPr id="2" name="Title 1">
            <a:extLst>
              <a:ext uri="{FF2B5EF4-FFF2-40B4-BE49-F238E27FC236}">
                <a16:creationId xmlns:a16="http://schemas.microsoft.com/office/drawing/2014/main" id="{5C505165-68F7-9306-9E47-08C7A533D28B}"/>
              </a:ext>
            </a:extLst>
          </p:cNvPr>
          <p:cNvSpPr>
            <a:spLocks noGrp="1"/>
          </p:cNvSpPr>
          <p:nvPr>
            <p:ph type="title"/>
          </p:nvPr>
        </p:nvSpPr>
        <p:spPr>
          <a:xfrm>
            <a:off x="627062" y="722843"/>
            <a:ext cx="10929600" cy="338554"/>
          </a:xfrm>
          <a:prstGeom prst="rect">
            <a:avLst/>
          </a:prstGeom>
        </p:spPr>
        <p:txBody>
          <a:bodyPr lIns="0" tIns="0" rIns="0" bIns="0">
            <a:noAutofit/>
          </a:bodyPr>
          <a:lstStyle>
            <a:lvl1pPr>
              <a:defRPr lang="en-US">
                <a:solidFill>
                  <a:schemeClr val="tx1"/>
                </a:solidFill>
              </a:defRPr>
            </a:lvl1pPr>
          </a:lstStyle>
          <a:p>
            <a:pPr marL="0" lvl="0" indent="0">
              <a:spcBef>
                <a:spcPts val="0"/>
              </a:spcBef>
              <a:spcAft>
                <a:spcPts val="0"/>
              </a:spcAft>
              <a:buFont typeface="Arial" panose="020B0604020202020204" pitchFamily="34" charset="0"/>
            </a:pPr>
            <a:r>
              <a:rPr lang="en-US"/>
              <a:t>Click to edit Master title style</a:t>
            </a:r>
          </a:p>
        </p:txBody>
      </p:sp>
      <p:sp>
        <p:nvSpPr>
          <p:cNvPr id="9" name="Text Placeholder 3">
            <a:extLst>
              <a:ext uri="{FF2B5EF4-FFF2-40B4-BE49-F238E27FC236}">
                <a16:creationId xmlns:a16="http://schemas.microsoft.com/office/drawing/2014/main" id="{AF80BA8A-46A3-84A0-A45B-05BE713D5705}"/>
              </a:ext>
            </a:extLst>
          </p:cNvPr>
          <p:cNvSpPr>
            <a:spLocks noGrp="1"/>
          </p:cNvSpPr>
          <p:nvPr>
            <p:ph type="body" sz="quarter" idx="32" hasCustomPrompt="1"/>
          </p:nvPr>
        </p:nvSpPr>
        <p:spPr>
          <a:xfrm>
            <a:off x="627063" y="1800000"/>
            <a:ext cx="4680000" cy="480060"/>
          </a:xfrm>
          <a:prstGeom prst="rect">
            <a:avLst/>
          </a:prstGeom>
        </p:spPr>
        <p:txBody>
          <a:bodyPr lIns="0" bIns="0"/>
          <a:lstStyle>
            <a:lvl1pPr marL="0" indent="0">
              <a:buNone/>
              <a:defRPr sz="1800" b="1" i="0">
                <a:solidFill>
                  <a:schemeClr val="tx1"/>
                </a:solidFill>
                <a:latin typeface="Calibri" panose="020F0502020204030204" pitchFamily="34" charset="0"/>
                <a:cs typeface="Calibri" panose="020F0502020204030204" pitchFamily="34" charset="0"/>
              </a:defRPr>
            </a:lvl1pPr>
          </a:lstStyle>
          <a:p>
            <a:r>
              <a:rPr lang="en-US"/>
              <a:t>Title</a:t>
            </a:r>
          </a:p>
        </p:txBody>
      </p:sp>
      <p:sp>
        <p:nvSpPr>
          <p:cNvPr id="10" name="Text Placeholder 3">
            <a:extLst>
              <a:ext uri="{FF2B5EF4-FFF2-40B4-BE49-F238E27FC236}">
                <a16:creationId xmlns:a16="http://schemas.microsoft.com/office/drawing/2014/main" id="{833C0DFA-69CE-0951-F806-32AD9CAC9B41}"/>
              </a:ext>
            </a:extLst>
          </p:cNvPr>
          <p:cNvSpPr>
            <a:spLocks noGrp="1"/>
          </p:cNvSpPr>
          <p:nvPr>
            <p:ph type="body" sz="quarter" idx="27" hasCustomPrompt="1"/>
          </p:nvPr>
        </p:nvSpPr>
        <p:spPr>
          <a:xfrm>
            <a:off x="627063" y="2340000"/>
            <a:ext cx="4680000" cy="2067104"/>
          </a:xfrm>
          <a:prstGeom prst="rect">
            <a:avLst/>
          </a:prstGeom>
        </p:spPr>
        <p:txBody>
          <a:bodyPr lIns="0" bIns="0">
            <a:spAutoFit/>
          </a:bodyPr>
          <a:lstStyle>
            <a:lvl1pPr marL="0" indent="0">
              <a:lnSpc>
                <a:spcPts val="1800"/>
              </a:lnSpc>
              <a:buNone/>
              <a:defRPr sz="1400" b="0" i="0">
                <a:solidFill>
                  <a:schemeClr val="tx1"/>
                </a:solidFill>
                <a:latin typeface="Calibri Light" panose="020F0302020204030204" pitchFamily="34" charset="0"/>
                <a:cs typeface="Calibri Light" panose="020F0302020204030204" pitchFamily="34" charset="0"/>
              </a:defRPr>
            </a:lvl1pPr>
          </a:lstStyle>
          <a:p>
            <a:r>
              <a:rPr lang="en-US"/>
              <a:t>When you just have a bunch of type and don’t want to try too hard. Lorem ipsum diam fames </a:t>
            </a:r>
            <a:r>
              <a:rPr lang="en-US" err="1"/>
              <a:t>augue</a:t>
            </a:r>
            <a:r>
              <a:rPr lang="en-US"/>
              <a:t> in </a:t>
            </a:r>
            <a:r>
              <a:rPr lang="en-US" err="1"/>
              <a:t>habitasse</a:t>
            </a:r>
            <a:r>
              <a:rPr lang="en-US"/>
              <a:t> </a:t>
            </a:r>
            <a:r>
              <a:rPr lang="en-US" err="1"/>
              <a:t>tempor</a:t>
            </a:r>
            <a:r>
              <a:rPr lang="en-US"/>
              <a:t> porta, </a:t>
            </a:r>
            <a:r>
              <a:rPr lang="en-US" err="1"/>
              <a:t>eleifend</a:t>
            </a:r>
            <a:r>
              <a:rPr lang="en-US"/>
              <a:t> </a:t>
            </a:r>
            <a:r>
              <a:rPr lang="en-US" err="1"/>
              <a:t>nulla</a:t>
            </a:r>
            <a:r>
              <a:rPr lang="en-US"/>
              <a:t> </a:t>
            </a:r>
            <a:r>
              <a:rPr lang="en-US" err="1"/>
              <a:t>primis</a:t>
            </a:r>
            <a:r>
              <a:rPr lang="en-US"/>
              <a:t> eros mi </a:t>
            </a:r>
            <a:r>
              <a:rPr lang="en-US" err="1"/>
              <a:t>maecenas</a:t>
            </a:r>
            <a:r>
              <a:rPr lang="en-US"/>
              <a:t> ligula magna, </a:t>
            </a:r>
            <a:r>
              <a:rPr lang="en-US" err="1"/>
              <a:t>nibh</a:t>
            </a:r>
            <a:r>
              <a:rPr lang="en-US"/>
              <a:t> </a:t>
            </a:r>
            <a:r>
              <a:rPr lang="en-US" err="1"/>
              <a:t>commodo</a:t>
            </a:r>
            <a:r>
              <a:rPr lang="en-US"/>
              <a:t> </a:t>
            </a:r>
            <a:r>
              <a:rPr lang="en-US" err="1"/>
              <a:t>aenean</a:t>
            </a:r>
            <a:r>
              <a:rPr lang="en-US"/>
              <a:t> </a:t>
            </a:r>
            <a:r>
              <a:rPr lang="en-US" err="1"/>
              <a:t>leo</a:t>
            </a:r>
            <a:r>
              <a:rPr lang="en-US"/>
              <a:t> porta </a:t>
            </a:r>
            <a:r>
              <a:rPr lang="en-US" err="1"/>
              <a:t>duis</a:t>
            </a:r>
            <a:r>
              <a:rPr lang="en-US"/>
              <a:t> magna </a:t>
            </a:r>
            <a:r>
              <a:rPr lang="en-US" err="1"/>
              <a:t>felis</a:t>
            </a:r>
            <a:r>
              <a:rPr lang="en-US"/>
              <a:t> </a:t>
            </a:r>
            <a:r>
              <a:rPr lang="en-US" err="1"/>
              <a:t>bibendum</a:t>
            </a:r>
            <a:r>
              <a:rPr lang="en-US"/>
              <a:t> </a:t>
            </a:r>
            <a:r>
              <a:rPr lang="en-US" err="1"/>
              <a:t>tempor</a:t>
            </a:r>
            <a:r>
              <a:rPr lang="en-US"/>
              <a:t> </a:t>
            </a:r>
            <a:r>
              <a:rPr lang="en-US" err="1"/>
              <a:t>cubilia</a:t>
            </a:r>
            <a:r>
              <a:rPr lang="en-US"/>
              <a:t> gravida </a:t>
            </a:r>
            <a:r>
              <a:rPr lang="en-US" err="1"/>
              <a:t>molestie</a:t>
            </a:r>
            <a:r>
              <a:rPr lang="en-US"/>
              <a:t> a </a:t>
            </a:r>
            <a:r>
              <a:rPr lang="en-US" err="1"/>
              <a:t>pretium</a:t>
            </a:r>
            <a:r>
              <a:rPr lang="en-US"/>
              <a:t> </a:t>
            </a:r>
            <a:r>
              <a:rPr lang="en-US" err="1"/>
              <a:t>egestas</a:t>
            </a:r>
            <a:r>
              <a:rPr lang="en-US"/>
              <a:t> </a:t>
            </a:r>
            <a:r>
              <a:rPr lang="en-US" err="1"/>
              <a:t>iaculis</a:t>
            </a:r>
            <a:r>
              <a:rPr lang="en-US"/>
              <a:t> per, eros sit </a:t>
            </a:r>
            <a:r>
              <a:rPr lang="en-US" err="1"/>
              <a:t>leo</a:t>
            </a:r>
            <a:r>
              <a:rPr lang="en-US"/>
              <a:t> </a:t>
            </a:r>
            <a:r>
              <a:rPr lang="en-US" err="1"/>
              <a:t>augue</a:t>
            </a:r>
            <a:r>
              <a:rPr lang="en-US"/>
              <a:t> tempus </a:t>
            </a:r>
            <a:r>
              <a:rPr lang="en-US" err="1"/>
              <a:t>consectetur</a:t>
            </a:r>
            <a:r>
              <a:rPr lang="en-US"/>
              <a:t> </a:t>
            </a:r>
            <a:r>
              <a:rPr lang="en-US" err="1"/>
              <a:t>primis</a:t>
            </a:r>
            <a:r>
              <a:rPr lang="en-US"/>
              <a:t> dolor ac </a:t>
            </a:r>
            <a:r>
              <a:rPr lang="en-US" err="1"/>
              <a:t>euismod</a:t>
            </a:r>
            <a:r>
              <a:rPr lang="en-US"/>
              <a:t> </a:t>
            </a:r>
            <a:r>
              <a:rPr lang="en-US" err="1"/>
              <a:t>accumsan</a:t>
            </a:r>
            <a:r>
              <a:rPr lang="en-US"/>
              <a:t>, </a:t>
            </a:r>
            <a:r>
              <a:rPr lang="en-US" err="1"/>
              <a:t>vivamus</a:t>
            </a:r>
            <a:r>
              <a:rPr lang="en-US"/>
              <a:t> </a:t>
            </a:r>
            <a:r>
              <a:rPr lang="en-US" err="1"/>
              <a:t>feugiat</a:t>
            </a:r>
            <a:r>
              <a:rPr lang="en-US"/>
              <a:t> </a:t>
            </a:r>
            <a:r>
              <a:rPr lang="en-US" err="1"/>
              <a:t>elit</a:t>
            </a:r>
            <a:r>
              <a:rPr lang="en-US"/>
              <a:t> </a:t>
            </a:r>
            <a:r>
              <a:rPr lang="en-US" err="1"/>
              <a:t>luctus</a:t>
            </a:r>
            <a:r>
              <a:rPr lang="en-US"/>
              <a:t> libero </a:t>
            </a:r>
            <a:r>
              <a:rPr lang="en-US" err="1"/>
              <a:t>duis</a:t>
            </a:r>
            <a:r>
              <a:rPr lang="en-US"/>
              <a:t> </a:t>
            </a:r>
            <a:r>
              <a:rPr lang="en-US" err="1"/>
              <a:t>elementum</a:t>
            </a:r>
            <a:r>
              <a:rPr lang="en-US"/>
              <a:t> </a:t>
            </a:r>
            <a:r>
              <a:rPr lang="en-US" err="1"/>
              <a:t>etiam</a:t>
            </a:r>
            <a:r>
              <a:rPr lang="en-US"/>
              <a:t> lorem cursus </a:t>
            </a:r>
            <a:r>
              <a:rPr lang="en-US" err="1"/>
              <a:t>hendrerit</a:t>
            </a:r>
            <a:r>
              <a:rPr lang="en-US"/>
              <a:t> </a:t>
            </a:r>
            <a:r>
              <a:rPr lang="en-US" err="1"/>
              <a:t>curae</a:t>
            </a:r>
            <a:r>
              <a:rPr lang="en-US"/>
              <a:t> </a:t>
            </a:r>
            <a:r>
              <a:rPr lang="en-US" err="1"/>
              <a:t>primis</a:t>
            </a:r>
            <a:r>
              <a:rPr lang="en-US"/>
              <a:t> </a:t>
            </a:r>
            <a:r>
              <a:rPr lang="en-US" err="1"/>
              <a:t>cubilia</a:t>
            </a:r>
            <a:r>
              <a:rPr lang="en-US"/>
              <a:t> vestibulum </a:t>
            </a:r>
            <a:r>
              <a:rPr lang="en-US" err="1"/>
              <a:t>eu</a:t>
            </a:r>
            <a:r>
              <a:rPr lang="en-US"/>
              <a:t> ac integer, </a:t>
            </a:r>
            <a:r>
              <a:rPr lang="en-US" err="1"/>
              <a:t>tellus</a:t>
            </a:r>
            <a:r>
              <a:rPr lang="en-US"/>
              <a:t> pharetra </a:t>
            </a:r>
            <a:r>
              <a:rPr lang="en-US" err="1"/>
              <a:t>dictumst</a:t>
            </a:r>
            <a:r>
              <a:rPr lang="en-US"/>
              <a:t> </a:t>
            </a:r>
            <a:r>
              <a:rPr lang="en-US" err="1"/>
              <a:t>fusce</a:t>
            </a:r>
            <a:r>
              <a:rPr lang="en-US"/>
              <a:t> </a:t>
            </a:r>
            <a:r>
              <a:rPr lang="en-US" err="1"/>
              <a:t>condimentum</a:t>
            </a:r>
            <a:r>
              <a:rPr lang="en-US"/>
              <a:t> ad </a:t>
            </a:r>
            <a:r>
              <a:rPr lang="en-US" err="1"/>
              <a:t>facilisis</a:t>
            </a:r>
            <a:r>
              <a:rPr lang="en-US"/>
              <a:t>.</a:t>
            </a:r>
          </a:p>
        </p:txBody>
      </p:sp>
      <p:sp>
        <p:nvSpPr>
          <p:cNvPr id="4" name="Text Placeholder 10">
            <a:extLst>
              <a:ext uri="{FF2B5EF4-FFF2-40B4-BE49-F238E27FC236}">
                <a16:creationId xmlns:a16="http://schemas.microsoft.com/office/drawing/2014/main" id="{82B5F071-F1E6-D719-92B7-7EC524AF8799}"/>
              </a:ext>
            </a:extLst>
          </p:cNvPr>
          <p:cNvSpPr>
            <a:spLocks noGrp="1"/>
          </p:cNvSpPr>
          <p:nvPr>
            <p:ph type="body" sz="quarter" idx="28" hasCustomPrompt="1"/>
          </p:nvPr>
        </p:nvSpPr>
        <p:spPr>
          <a:xfrm>
            <a:off x="627063" y="419100"/>
            <a:ext cx="3632517" cy="225706"/>
          </a:xfrm>
          <a:prstGeom prst="rect">
            <a:avLst/>
          </a:prstGeom>
        </p:spPr>
        <p:txBody>
          <a:bodyPr vert="horz" lIns="0" tIns="0" rIns="0" bIns="0" rtlCol="0" anchor="ctr">
            <a:noAutofit/>
          </a:bodyPr>
          <a:lstStyle>
            <a:lvl1pPr marL="0" indent="0">
              <a:buNone/>
              <a:defRPr lang="en-US" sz="1000" b="1" cap="all" spc="300" baseline="0">
                <a:solidFill>
                  <a:schemeClr val="tx2"/>
                </a:solidFill>
                <a:latin typeface="Calibri" panose="020F0502020204030204" pitchFamily="34" charset="0"/>
              </a:defRPr>
            </a:lvl1pPr>
          </a:lstStyle>
          <a:p>
            <a:pPr lvl="0"/>
            <a:r>
              <a:rPr lang="en-US" dirty="0"/>
              <a:t>Click to add section title</a:t>
            </a:r>
          </a:p>
        </p:txBody>
      </p:sp>
    </p:spTree>
    <p:extLst>
      <p:ext uri="{BB962C8B-B14F-4D97-AF65-F5344CB8AC3E}">
        <p14:creationId xmlns:p14="http://schemas.microsoft.com/office/powerpoint/2010/main" val="67715131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ype_2 Graphs">
    <p:bg>
      <p:bgPr>
        <a:solidFill>
          <a:schemeClr val="bg1"/>
        </a:solidFill>
        <a:effectLst/>
      </p:bgPr>
    </p:bg>
    <p:spTree>
      <p:nvGrpSpPr>
        <p:cNvPr id="1" name=""/>
        <p:cNvGrpSpPr/>
        <p:nvPr/>
      </p:nvGrpSpPr>
      <p:grpSpPr>
        <a:xfrm>
          <a:off x="0" y="0"/>
          <a:ext cx="0" cy="0"/>
          <a:chOff x="0" y="0"/>
          <a:chExt cx="0" cy="0"/>
        </a:xfrm>
      </p:grpSpPr>
      <p:sp>
        <p:nvSpPr>
          <p:cNvPr id="2" name="Text Placeholder 13">
            <a:extLst>
              <a:ext uri="{FF2B5EF4-FFF2-40B4-BE49-F238E27FC236}">
                <a16:creationId xmlns:a16="http://schemas.microsoft.com/office/drawing/2014/main" id="{2A16ECE5-F939-8FD0-205F-5F13CFE5B1AB}"/>
              </a:ext>
            </a:extLst>
          </p:cNvPr>
          <p:cNvSpPr>
            <a:spLocks noGrp="1"/>
          </p:cNvSpPr>
          <p:nvPr>
            <p:ph type="body" sz="quarter" idx="11" hasCustomPrompt="1"/>
          </p:nvPr>
        </p:nvSpPr>
        <p:spPr>
          <a:xfrm>
            <a:off x="627063" y="1211252"/>
            <a:ext cx="10929937" cy="480060"/>
          </a:xfrm>
          <a:prstGeom prst="rect">
            <a:avLst/>
          </a:prstGeom>
        </p:spPr>
        <p:txBody>
          <a:bodyPr lIns="0"/>
          <a:lstStyle>
            <a:lvl1pPr marL="0" indent="0">
              <a:buNone/>
              <a:defRPr>
                <a:solidFill>
                  <a:schemeClr val="tx2"/>
                </a:solidFill>
              </a:defRPr>
            </a:lvl1pPr>
          </a:lstStyle>
          <a:p>
            <a:r>
              <a:rPr lang="en-US" sz="1400" dirty="0">
                <a:solidFill>
                  <a:schemeClr val="tx1"/>
                </a:solidFill>
                <a:latin typeface="Calibri Light" panose="020F0302020204030204" pitchFamily="34" charset="0"/>
                <a:cs typeface="Calibri Light" panose="020F0302020204030204" pitchFamily="34" charset="0"/>
              </a:rPr>
              <a:t>Optional additional information</a:t>
            </a:r>
            <a:endParaRPr lang="en-US" dirty="0"/>
          </a:p>
        </p:txBody>
      </p:sp>
      <p:sp>
        <p:nvSpPr>
          <p:cNvPr id="12" name="Text Placeholder 11">
            <a:extLst>
              <a:ext uri="{FF2B5EF4-FFF2-40B4-BE49-F238E27FC236}">
                <a16:creationId xmlns:a16="http://schemas.microsoft.com/office/drawing/2014/main" id="{26064743-8443-7627-4535-F7451E8CBCCC}"/>
              </a:ext>
            </a:extLst>
          </p:cNvPr>
          <p:cNvSpPr>
            <a:spLocks noGrp="1"/>
          </p:cNvSpPr>
          <p:nvPr>
            <p:ph type="body" sz="quarter" idx="29" hasCustomPrompt="1"/>
          </p:nvPr>
        </p:nvSpPr>
        <p:spPr>
          <a:xfrm>
            <a:off x="627063" y="2213509"/>
            <a:ext cx="5040000" cy="276999"/>
          </a:xfrm>
          <a:prstGeom prst="rect">
            <a:avLst/>
          </a:prstGeom>
        </p:spPr>
        <p:txBody>
          <a:bodyPr>
            <a:spAutoFit/>
          </a:bodyPr>
          <a:lstStyle>
            <a:lvl1pPr marL="0" indent="0" algn="ctr">
              <a:buNone/>
              <a:defRPr sz="1200" b="1">
                <a:solidFill>
                  <a:schemeClr val="tx1"/>
                </a:solidFill>
              </a:defRPr>
            </a:lvl1pPr>
          </a:lstStyle>
          <a:p>
            <a:pPr lvl="0"/>
            <a:r>
              <a:rPr lang="en-GB" dirty="0"/>
              <a:t>TITLE OF CHART GOES HERE</a:t>
            </a:r>
            <a:endParaRPr lang="en-UA" dirty="0"/>
          </a:p>
        </p:txBody>
      </p:sp>
      <p:sp>
        <p:nvSpPr>
          <p:cNvPr id="13" name="Text Placeholder 11">
            <a:extLst>
              <a:ext uri="{FF2B5EF4-FFF2-40B4-BE49-F238E27FC236}">
                <a16:creationId xmlns:a16="http://schemas.microsoft.com/office/drawing/2014/main" id="{99B61B32-B593-DF01-6877-4E6017027970}"/>
              </a:ext>
            </a:extLst>
          </p:cNvPr>
          <p:cNvSpPr>
            <a:spLocks noGrp="1"/>
          </p:cNvSpPr>
          <p:nvPr>
            <p:ph type="body" sz="quarter" idx="30" hasCustomPrompt="1"/>
          </p:nvPr>
        </p:nvSpPr>
        <p:spPr>
          <a:xfrm>
            <a:off x="627063" y="2482069"/>
            <a:ext cx="5040000" cy="184666"/>
          </a:xfrm>
          <a:prstGeom prst="rect">
            <a:avLst/>
          </a:prstGeom>
        </p:spPr>
        <p:txBody>
          <a:bodyPr>
            <a:spAutoFit/>
          </a:bodyPr>
          <a:lstStyle>
            <a:lvl1pPr marL="0" indent="0" algn="ctr">
              <a:buNone/>
              <a:defRPr sz="1200" b="0">
                <a:solidFill>
                  <a:schemeClr val="tx1"/>
                </a:solidFill>
              </a:defRPr>
            </a:lvl1pPr>
          </a:lstStyle>
          <a:p>
            <a:pPr lvl="0"/>
            <a:r>
              <a:rPr lang="en-GB"/>
              <a:t>Subtitle of chart goes here</a:t>
            </a:r>
            <a:endParaRPr lang="en-UA"/>
          </a:p>
        </p:txBody>
      </p:sp>
      <p:sp>
        <p:nvSpPr>
          <p:cNvPr id="15" name="Chart Placeholder 11">
            <a:extLst>
              <a:ext uri="{FF2B5EF4-FFF2-40B4-BE49-F238E27FC236}">
                <a16:creationId xmlns:a16="http://schemas.microsoft.com/office/drawing/2014/main" id="{604DB59E-F2D1-DA29-B157-DF35EC76CC2E}"/>
              </a:ext>
            </a:extLst>
          </p:cNvPr>
          <p:cNvSpPr>
            <a:spLocks noGrp="1"/>
          </p:cNvSpPr>
          <p:nvPr>
            <p:ph type="chart" sz="quarter" idx="31" hasCustomPrompt="1"/>
          </p:nvPr>
        </p:nvSpPr>
        <p:spPr>
          <a:xfrm>
            <a:off x="627063" y="2892175"/>
            <a:ext cx="5040000" cy="2880000"/>
          </a:xfrm>
          <a:prstGeom prst="rect">
            <a:avLst/>
          </a:prstGeom>
        </p:spPr>
        <p:txBody>
          <a:bodyPr>
            <a:normAutofit/>
          </a:bodyPr>
          <a:lstStyle>
            <a:lvl1pPr marL="0" indent="0">
              <a:buNone/>
              <a:defRPr sz="1400">
                <a:solidFill>
                  <a:schemeClr val="tx2"/>
                </a:solidFill>
              </a:defRPr>
            </a:lvl1pPr>
          </a:lstStyle>
          <a:p>
            <a:pPr marL="0" marR="0" lvl="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lang="en-US" dirty="0"/>
              <a:t>Click on the icon to add chart</a:t>
            </a:r>
          </a:p>
          <a:p>
            <a:endParaRPr lang="en-UA" dirty="0"/>
          </a:p>
        </p:txBody>
      </p:sp>
      <p:sp>
        <p:nvSpPr>
          <p:cNvPr id="16" name="Text Placeholder 11">
            <a:extLst>
              <a:ext uri="{FF2B5EF4-FFF2-40B4-BE49-F238E27FC236}">
                <a16:creationId xmlns:a16="http://schemas.microsoft.com/office/drawing/2014/main" id="{7D7629C8-5780-8842-49C0-03F2B7B1D795}"/>
              </a:ext>
            </a:extLst>
          </p:cNvPr>
          <p:cNvSpPr>
            <a:spLocks noGrp="1"/>
          </p:cNvSpPr>
          <p:nvPr>
            <p:ph type="body" sz="quarter" idx="32" hasCustomPrompt="1"/>
          </p:nvPr>
        </p:nvSpPr>
        <p:spPr>
          <a:xfrm>
            <a:off x="6517000" y="2213509"/>
            <a:ext cx="5040000" cy="276999"/>
          </a:xfrm>
          <a:prstGeom prst="rect">
            <a:avLst/>
          </a:prstGeom>
        </p:spPr>
        <p:txBody>
          <a:bodyPr>
            <a:spAutoFit/>
          </a:bodyPr>
          <a:lstStyle>
            <a:lvl1pPr marL="0" indent="0" algn="ctr">
              <a:buNone/>
              <a:defRPr sz="1200" b="1">
                <a:solidFill>
                  <a:schemeClr val="tx1"/>
                </a:solidFill>
              </a:defRPr>
            </a:lvl1pPr>
          </a:lstStyle>
          <a:p>
            <a:pPr lvl="0"/>
            <a:r>
              <a:rPr lang="en-GB" dirty="0"/>
              <a:t>TITLE OF CHART GOES HERE</a:t>
            </a:r>
            <a:endParaRPr lang="en-UA" dirty="0"/>
          </a:p>
        </p:txBody>
      </p:sp>
      <p:sp>
        <p:nvSpPr>
          <p:cNvPr id="17" name="Text Placeholder 11">
            <a:extLst>
              <a:ext uri="{FF2B5EF4-FFF2-40B4-BE49-F238E27FC236}">
                <a16:creationId xmlns:a16="http://schemas.microsoft.com/office/drawing/2014/main" id="{ADF69C53-38B8-9EF4-938E-B3101B1EBEE9}"/>
              </a:ext>
            </a:extLst>
          </p:cNvPr>
          <p:cNvSpPr>
            <a:spLocks noGrp="1"/>
          </p:cNvSpPr>
          <p:nvPr>
            <p:ph type="body" sz="quarter" idx="33" hasCustomPrompt="1"/>
          </p:nvPr>
        </p:nvSpPr>
        <p:spPr>
          <a:xfrm>
            <a:off x="6517000" y="2482069"/>
            <a:ext cx="5040000" cy="184666"/>
          </a:xfrm>
          <a:prstGeom prst="rect">
            <a:avLst/>
          </a:prstGeom>
        </p:spPr>
        <p:txBody>
          <a:bodyPr>
            <a:spAutoFit/>
          </a:bodyPr>
          <a:lstStyle>
            <a:lvl1pPr marL="0" indent="0" algn="ctr">
              <a:buNone/>
              <a:defRPr sz="1200" b="0">
                <a:solidFill>
                  <a:schemeClr val="tx1"/>
                </a:solidFill>
              </a:defRPr>
            </a:lvl1pPr>
          </a:lstStyle>
          <a:p>
            <a:pPr lvl="0"/>
            <a:r>
              <a:rPr lang="en-GB"/>
              <a:t>Subtitle of chart goes here</a:t>
            </a:r>
            <a:endParaRPr lang="en-UA"/>
          </a:p>
        </p:txBody>
      </p:sp>
      <p:sp>
        <p:nvSpPr>
          <p:cNvPr id="18" name="Chart Placeholder 11">
            <a:extLst>
              <a:ext uri="{FF2B5EF4-FFF2-40B4-BE49-F238E27FC236}">
                <a16:creationId xmlns:a16="http://schemas.microsoft.com/office/drawing/2014/main" id="{73824DED-4B61-A433-4B41-82EC63ADDBCC}"/>
              </a:ext>
            </a:extLst>
          </p:cNvPr>
          <p:cNvSpPr>
            <a:spLocks noGrp="1"/>
          </p:cNvSpPr>
          <p:nvPr>
            <p:ph type="chart" sz="quarter" idx="34" hasCustomPrompt="1"/>
          </p:nvPr>
        </p:nvSpPr>
        <p:spPr>
          <a:xfrm>
            <a:off x="6517000" y="2892175"/>
            <a:ext cx="5040000" cy="2880000"/>
          </a:xfrm>
          <a:prstGeom prst="rect">
            <a:avLst/>
          </a:prstGeom>
        </p:spPr>
        <p:txBody>
          <a:bodyPr>
            <a:normAutofit/>
          </a:bodyPr>
          <a:lstStyle>
            <a:lvl1pPr marL="0" indent="0">
              <a:buNone/>
              <a:defRPr sz="1400">
                <a:solidFill>
                  <a:schemeClr val="tx2"/>
                </a:solidFill>
              </a:defRPr>
            </a:lvl1pPr>
          </a:lstStyle>
          <a:p>
            <a:pPr marL="0" marR="0" lvl="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lang="en-US" dirty="0"/>
              <a:t>Click on the icon to add chart</a:t>
            </a:r>
          </a:p>
          <a:p>
            <a:endParaRPr lang="en-UA" dirty="0"/>
          </a:p>
        </p:txBody>
      </p:sp>
      <p:sp>
        <p:nvSpPr>
          <p:cNvPr id="5" name="Text Placeholder 11">
            <a:extLst>
              <a:ext uri="{FF2B5EF4-FFF2-40B4-BE49-F238E27FC236}">
                <a16:creationId xmlns:a16="http://schemas.microsoft.com/office/drawing/2014/main" id="{44B56486-40DA-DF73-D015-362DCF7B8BD5}"/>
              </a:ext>
            </a:extLst>
          </p:cNvPr>
          <p:cNvSpPr>
            <a:spLocks noGrp="1"/>
          </p:cNvSpPr>
          <p:nvPr>
            <p:ph type="body" sz="quarter" idx="35" hasCustomPrompt="1"/>
          </p:nvPr>
        </p:nvSpPr>
        <p:spPr>
          <a:xfrm>
            <a:off x="627063" y="5784341"/>
            <a:ext cx="10929937" cy="341632"/>
          </a:xfrm>
          <a:prstGeom prst="rect">
            <a:avLst/>
          </a:prstGeom>
        </p:spPr>
        <p:txBody>
          <a:bodyPr wrap="square" lIns="0" anchor="ctr">
            <a:spAutoFit/>
          </a:bodyPr>
          <a:lstStyle>
            <a:lvl1pPr marL="0" indent="0" algn="l">
              <a:lnSpc>
                <a:spcPct val="80000"/>
              </a:lnSpc>
              <a:spcBef>
                <a:spcPts val="0"/>
              </a:spcBef>
              <a:buNone/>
              <a:defRPr sz="1000" b="0" i="0">
                <a:solidFill>
                  <a:schemeClr val="tx2"/>
                </a:solidFill>
                <a:latin typeface="Calibri Light" panose="020F0302020204030204" pitchFamily="34" charset="0"/>
                <a:cs typeface="Calibri Light" panose="020F0302020204030204" pitchFamily="34" charset="0"/>
              </a:defRPr>
            </a:lvl1pPr>
          </a:lstStyle>
          <a:p>
            <a:pPr lvl="0"/>
            <a:r>
              <a:rPr lang="en-GB" dirty="0"/>
              <a:t>To apply the custom template to a new chart, select the range in the spreadsheet, and then click the Insert menu &gt; Chart &gt; Templates &gt; your custom template.</a:t>
            </a:r>
            <a:br>
              <a:rPr lang="en-GB" dirty="0"/>
            </a:br>
            <a:r>
              <a:rPr lang="en-GB" dirty="0"/>
              <a:t>To apply the custom template to an existing chart, click on the chart, and then click Chart Design tab on the ribbon &gt; click Change Chart Type &gt; click Templates, and then select the custom template.</a:t>
            </a:r>
            <a:endParaRPr lang="en-UA" dirty="0"/>
          </a:p>
        </p:txBody>
      </p:sp>
      <p:sp>
        <p:nvSpPr>
          <p:cNvPr id="4" name="Title 1">
            <a:extLst>
              <a:ext uri="{FF2B5EF4-FFF2-40B4-BE49-F238E27FC236}">
                <a16:creationId xmlns:a16="http://schemas.microsoft.com/office/drawing/2014/main" id="{24F300A1-7834-41CF-CC18-968661786F9F}"/>
              </a:ext>
            </a:extLst>
          </p:cNvPr>
          <p:cNvSpPr>
            <a:spLocks noGrp="1"/>
          </p:cNvSpPr>
          <p:nvPr>
            <p:ph type="title"/>
          </p:nvPr>
        </p:nvSpPr>
        <p:spPr>
          <a:xfrm>
            <a:off x="627063" y="722843"/>
            <a:ext cx="5040000" cy="338554"/>
          </a:xfrm>
          <a:prstGeom prst="rect">
            <a:avLst/>
          </a:prstGeom>
        </p:spPr>
        <p:txBody>
          <a:bodyPr lIns="0" tIns="0" rIns="0" bIns="0">
            <a:noAutofit/>
          </a:bodyPr>
          <a:lstStyle>
            <a:lvl1pPr>
              <a:defRPr lang="en-US">
                <a:solidFill>
                  <a:schemeClr val="tx1"/>
                </a:solidFill>
              </a:defRPr>
            </a:lvl1pPr>
          </a:lstStyle>
          <a:p>
            <a:pPr marL="0" lvl="0" indent="0">
              <a:spcBef>
                <a:spcPts val="0"/>
              </a:spcBef>
              <a:spcAft>
                <a:spcPts val="0"/>
              </a:spcAft>
              <a:buFont typeface="Arial" panose="020B0604020202020204" pitchFamily="34" charset="0"/>
            </a:pPr>
            <a:r>
              <a:rPr lang="en-US" dirty="0"/>
              <a:t>Click to edit Master title style</a:t>
            </a:r>
          </a:p>
        </p:txBody>
      </p:sp>
      <p:sp>
        <p:nvSpPr>
          <p:cNvPr id="6" name="Text Placeholder 10">
            <a:extLst>
              <a:ext uri="{FF2B5EF4-FFF2-40B4-BE49-F238E27FC236}">
                <a16:creationId xmlns:a16="http://schemas.microsoft.com/office/drawing/2014/main" id="{EB8E9CB7-A46C-734A-D294-CE558AAC305F}"/>
              </a:ext>
            </a:extLst>
          </p:cNvPr>
          <p:cNvSpPr>
            <a:spLocks noGrp="1"/>
          </p:cNvSpPr>
          <p:nvPr>
            <p:ph type="body" sz="quarter" idx="28" hasCustomPrompt="1"/>
          </p:nvPr>
        </p:nvSpPr>
        <p:spPr>
          <a:xfrm>
            <a:off x="627063" y="419100"/>
            <a:ext cx="3632517" cy="225706"/>
          </a:xfrm>
          <a:prstGeom prst="rect">
            <a:avLst/>
          </a:prstGeom>
        </p:spPr>
        <p:txBody>
          <a:bodyPr vert="horz" lIns="0" tIns="0" rIns="0" bIns="0" rtlCol="0" anchor="ctr">
            <a:noAutofit/>
          </a:bodyPr>
          <a:lstStyle>
            <a:lvl1pPr marL="0" indent="0">
              <a:buNone/>
              <a:defRPr lang="en-US" sz="1000" b="1" cap="all" spc="300" baseline="0">
                <a:solidFill>
                  <a:schemeClr val="tx2"/>
                </a:solidFill>
                <a:latin typeface="Calibri" panose="020F0502020204030204" pitchFamily="34" charset="0"/>
              </a:defRPr>
            </a:lvl1pPr>
          </a:lstStyle>
          <a:p>
            <a:pPr lvl="0"/>
            <a:r>
              <a:rPr lang="en-US" dirty="0"/>
              <a:t>Click to add section title</a:t>
            </a:r>
          </a:p>
        </p:txBody>
      </p:sp>
    </p:spTree>
    <p:extLst>
      <p:ext uri="{BB962C8B-B14F-4D97-AF65-F5344CB8AC3E}">
        <p14:creationId xmlns:p14="http://schemas.microsoft.com/office/powerpoint/2010/main" val="1608091643"/>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Dark_cover_with_ima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Picture Placeholder 2">
            <a:extLst>
              <a:ext uri="{FF2B5EF4-FFF2-40B4-BE49-F238E27FC236}">
                <a16:creationId xmlns:a16="http://schemas.microsoft.com/office/drawing/2014/main" id="{040E1BA6-2B94-3FB9-8A61-22A11D25EDE1}"/>
              </a:ext>
            </a:extLst>
          </p:cNvPr>
          <p:cNvSpPr>
            <a:spLocks noGrp="1"/>
          </p:cNvSpPr>
          <p:nvPr>
            <p:ph type="pic" sz="quarter" idx="24"/>
          </p:nvPr>
        </p:nvSpPr>
        <p:spPr>
          <a:xfrm>
            <a:off x="6123008" y="0"/>
            <a:ext cx="6068992" cy="6858000"/>
          </a:xfrm>
          <a:prstGeom prst="rect">
            <a:avLst/>
          </a:prstGeom>
          <a:effectLst>
            <a:innerShdw dist="305800" dir="10800000">
              <a:schemeClr val="tx1">
                <a:alpha val="50000"/>
              </a:schemeClr>
            </a:innerShdw>
          </a:effectLst>
        </p:spPr>
        <p:txBody>
          <a:bodyPr/>
          <a:lstStyle>
            <a:lvl1pPr>
              <a:defRPr>
                <a:solidFill>
                  <a:schemeClr val="accent1">
                    <a:lumMod val="20000"/>
                    <a:lumOff val="80000"/>
                  </a:schemeClr>
                </a:solidFill>
              </a:defRPr>
            </a:lvl1pPr>
          </a:lstStyle>
          <a:p>
            <a:r>
              <a:rPr lang="en-GB" dirty="0"/>
              <a:t>Click icon to add picture</a:t>
            </a:r>
            <a:endParaRPr lang="en-US" dirty="0"/>
          </a:p>
        </p:txBody>
      </p:sp>
      <p:sp>
        <p:nvSpPr>
          <p:cNvPr id="6" name="Text Placeholder 4">
            <a:extLst>
              <a:ext uri="{FF2B5EF4-FFF2-40B4-BE49-F238E27FC236}">
                <a16:creationId xmlns:a16="http://schemas.microsoft.com/office/drawing/2014/main" id="{5DF60C00-4DF7-EA8B-64E5-6D8707C3F163}"/>
              </a:ext>
            </a:extLst>
          </p:cNvPr>
          <p:cNvSpPr>
            <a:spLocks noGrp="1"/>
          </p:cNvSpPr>
          <p:nvPr>
            <p:ph type="body" sz="quarter" idx="25" hasCustomPrompt="1"/>
          </p:nvPr>
        </p:nvSpPr>
        <p:spPr>
          <a:xfrm>
            <a:off x="639074" y="4578066"/>
            <a:ext cx="5151216" cy="464871"/>
          </a:xfrm>
          <a:prstGeom prst="rect">
            <a:avLst/>
          </a:prstGeom>
        </p:spPr>
        <p:txBody>
          <a:bodyPr wrap="square" anchor="b">
            <a:spAutoFit/>
          </a:bodyPr>
          <a:lstStyle>
            <a:lvl1pPr>
              <a:lnSpc>
                <a:spcPct val="150000"/>
              </a:lnSpc>
              <a:spcBef>
                <a:spcPts val="0"/>
              </a:spcBef>
              <a:defRPr sz="1800">
                <a:solidFill>
                  <a:schemeClr val="tx2">
                    <a:lumMod val="20000"/>
                    <a:lumOff val="80000"/>
                  </a:schemeClr>
                </a:solidFill>
                <a:latin typeface="Calibri Light" panose="020F0302020204030204" pitchFamily="34" charset="0"/>
                <a:cs typeface="Calibri Light" panose="020F0302020204030204" pitchFamily="34" charset="0"/>
              </a:defRPr>
            </a:lvl1pPr>
            <a:lvl2pPr>
              <a:buNone/>
              <a:defRPr/>
            </a:lvl2pPr>
          </a:lstStyle>
          <a:p>
            <a:pPr lvl="0"/>
            <a:r>
              <a:rPr lang="en-US">
                <a:effectLst/>
              </a:rPr>
              <a:t>Sub-description text goes here over one or two lines</a:t>
            </a:r>
            <a:endParaRPr lang="en-US"/>
          </a:p>
        </p:txBody>
      </p:sp>
      <p:sp>
        <p:nvSpPr>
          <p:cNvPr id="7" name="Text Placeholder 4">
            <a:extLst>
              <a:ext uri="{FF2B5EF4-FFF2-40B4-BE49-F238E27FC236}">
                <a16:creationId xmlns:a16="http://schemas.microsoft.com/office/drawing/2014/main" id="{1CED6F17-ABB3-3BF2-0943-BB3D363DB394}"/>
              </a:ext>
            </a:extLst>
          </p:cNvPr>
          <p:cNvSpPr>
            <a:spLocks noGrp="1"/>
          </p:cNvSpPr>
          <p:nvPr>
            <p:ph type="body" sz="quarter" idx="12" hasCustomPrompt="1"/>
          </p:nvPr>
        </p:nvSpPr>
        <p:spPr>
          <a:xfrm>
            <a:off x="639074" y="5393921"/>
            <a:ext cx="5185941" cy="292388"/>
          </a:xfrm>
          <a:prstGeom prst="rect">
            <a:avLst/>
          </a:prstGeom>
        </p:spPr>
        <p:txBody>
          <a:bodyPr wrap="square">
            <a:spAutoFit/>
          </a:bodyPr>
          <a:lstStyle>
            <a:lvl1pPr>
              <a:lnSpc>
                <a:spcPct val="100000"/>
              </a:lnSpc>
              <a:spcBef>
                <a:spcPts val="0"/>
              </a:spcBef>
              <a:defRPr sz="1300" b="1" i="0" spc="400" baseline="0">
                <a:solidFill>
                  <a:schemeClr val="accent1"/>
                </a:solidFill>
                <a:latin typeface="Calibri" panose="020F0502020204030204" pitchFamily="34" charset="0"/>
                <a:cs typeface="Calibri" panose="020F0502020204030204" pitchFamily="34" charset="0"/>
              </a:defRPr>
            </a:lvl1pPr>
            <a:lvl2pPr>
              <a:buNone/>
              <a:defRPr/>
            </a:lvl2pPr>
          </a:lstStyle>
          <a:p>
            <a:pPr lvl="0"/>
            <a:r>
              <a:rPr lang="en-US" dirty="0">
                <a:effectLst/>
              </a:rPr>
              <a:t>DECEMBER 2022</a:t>
            </a:r>
            <a:endParaRPr lang="en-US" dirty="0"/>
          </a:p>
        </p:txBody>
      </p:sp>
      <p:sp>
        <p:nvSpPr>
          <p:cNvPr id="8" name="Text Placeholder 4">
            <a:extLst>
              <a:ext uri="{FF2B5EF4-FFF2-40B4-BE49-F238E27FC236}">
                <a16:creationId xmlns:a16="http://schemas.microsoft.com/office/drawing/2014/main" id="{03242F72-C056-2877-37FC-0C0E8E2FA1E4}"/>
              </a:ext>
            </a:extLst>
          </p:cNvPr>
          <p:cNvSpPr>
            <a:spLocks noGrp="1"/>
          </p:cNvSpPr>
          <p:nvPr>
            <p:ph type="body" sz="quarter" idx="26" hasCustomPrompt="1"/>
          </p:nvPr>
        </p:nvSpPr>
        <p:spPr>
          <a:xfrm>
            <a:off x="639074" y="1653938"/>
            <a:ext cx="5139642" cy="1754326"/>
          </a:xfrm>
          <a:prstGeom prst="rect">
            <a:avLst/>
          </a:prstGeom>
        </p:spPr>
        <p:txBody>
          <a:bodyPr wrap="square">
            <a:spAutoFit/>
          </a:bodyPr>
          <a:lstStyle>
            <a:lvl1pPr>
              <a:lnSpc>
                <a:spcPct val="100000"/>
              </a:lnSpc>
              <a:spcBef>
                <a:spcPts val="0"/>
              </a:spcBef>
              <a:defRPr sz="5400" b="0" i="0">
                <a:solidFill>
                  <a:schemeClr val="bg1"/>
                </a:solidFill>
                <a:latin typeface="Calibri Light" panose="020F0302020204030204" pitchFamily="34" charset="0"/>
                <a:cs typeface="Calibri Light" panose="020F0302020204030204" pitchFamily="34" charset="0"/>
              </a:defRPr>
            </a:lvl1pPr>
            <a:lvl2pPr>
              <a:buNone/>
              <a:defRPr/>
            </a:lvl2pPr>
          </a:lstStyle>
          <a:p>
            <a:pPr lvl="0"/>
            <a:r>
              <a:rPr lang="en-US" dirty="0"/>
              <a:t>Cover with shorter title</a:t>
            </a:r>
          </a:p>
        </p:txBody>
      </p:sp>
      <p:pic>
        <p:nvPicPr>
          <p:cNvPr id="2" name="Picture 1">
            <a:extLst>
              <a:ext uri="{FF2B5EF4-FFF2-40B4-BE49-F238E27FC236}">
                <a16:creationId xmlns:a16="http://schemas.microsoft.com/office/drawing/2014/main" id="{D48FF3A6-8647-4A25-C7F9-EBB836DA9ADD}"/>
              </a:ext>
            </a:extLst>
          </p:cNvPr>
          <p:cNvPicPr>
            <a:picLocks noChangeAspect="1"/>
          </p:cNvPicPr>
          <p:nvPr userDrawn="1"/>
        </p:nvPicPr>
        <p:blipFill>
          <a:blip r:embed="rId3"/>
          <a:stretch>
            <a:fillRect/>
          </a:stretch>
        </p:blipFill>
        <p:spPr>
          <a:xfrm>
            <a:off x="735710" y="616963"/>
            <a:ext cx="1645920" cy="374469"/>
          </a:xfrm>
          <a:prstGeom prst="rect">
            <a:avLst/>
          </a:prstGeom>
        </p:spPr>
      </p:pic>
      <p:sp>
        <p:nvSpPr>
          <p:cNvPr id="3" name="Footer Placeholder 5">
            <a:extLst>
              <a:ext uri="{FF2B5EF4-FFF2-40B4-BE49-F238E27FC236}">
                <a16:creationId xmlns:a16="http://schemas.microsoft.com/office/drawing/2014/main" id="{538C5596-41D4-C6DA-E716-C753FBADE77C}"/>
              </a:ext>
            </a:extLst>
          </p:cNvPr>
          <p:cNvSpPr txBox="1">
            <a:spLocks/>
          </p:cNvSpPr>
          <p:nvPr userDrawn="1"/>
        </p:nvSpPr>
        <p:spPr>
          <a:xfrm>
            <a:off x="746654" y="6403340"/>
            <a:ext cx="1645920" cy="226060"/>
          </a:xfrm>
          <a:prstGeom prst="rect">
            <a:avLst/>
          </a:prstGeom>
        </p:spPr>
        <p:txBody>
          <a:bodyPr vert="horz" lIns="0" tIns="0" rIns="0" bIns="0" rtlCol="0" anchor="ctr"/>
          <a:lstStyle>
            <a:defPPr>
              <a:defRPr lang="en-US"/>
            </a:defPPr>
            <a:lvl1pPr marL="0" algn="l" defTabSz="914329" rtl="0" eaLnBrk="1" latinLnBrk="0" hangingPunct="1">
              <a:defRPr kumimoji="0" lang="en-US" sz="600" b="0" i="0" u="none" strike="noStrike" kern="1200" cap="none" spc="0" normalizeH="0" baseline="0" dirty="0" smtClean="0">
                <a:ln>
                  <a:noFill/>
                </a:ln>
                <a:solidFill>
                  <a:schemeClr val="accent1">
                    <a:lumMod val="20000"/>
                    <a:lumOff val="80000"/>
                  </a:schemeClr>
                </a:solidFill>
                <a:effectLst/>
                <a:uLnTx/>
                <a:uFillTx/>
                <a:latin typeface="+mn-lt"/>
                <a:ea typeface="Calibri" panose="020F0502020204030204" pitchFamily="34" charset="0"/>
                <a:cs typeface="Calibri" panose="020F0502020204030204" pitchFamily="34" charset="0"/>
              </a:defRPr>
            </a:lvl1pPr>
            <a:lvl2pPr marL="457164" algn="l" defTabSz="914329" rtl="0" eaLnBrk="1" latinLnBrk="0" hangingPunct="1">
              <a:defRPr sz="1800" kern="1200">
                <a:solidFill>
                  <a:schemeClr val="tx1"/>
                </a:solidFill>
                <a:latin typeface="+mn-lt"/>
                <a:ea typeface="+mn-ea"/>
                <a:cs typeface="+mn-cs"/>
              </a:defRPr>
            </a:lvl2pPr>
            <a:lvl3pPr marL="914329" algn="l" defTabSz="914329" rtl="0" eaLnBrk="1" latinLnBrk="0" hangingPunct="1">
              <a:defRPr sz="1800" kern="1200">
                <a:solidFill>
                  <a:schemeClr val="tx1"/>
                </a:solidFill>
                <a:latin typeface="+mn-lt"/>
                <a:ea typeface="+mn-ea"/>
                <a:cs typeface="+mn-cs"/>
              </a:defRPr>
            </a:lvl3pPr>
            <a:lvl4pPr marL="1371492" algn="l" defTabSz="914329" rtl="0" eaLnBrk="1" latinLnBrk="0" hangingPunct="1">
              <a:defRPr sz="1800" kern="1200">
                <a:solidFill>
                  <a:schemeClr val="tx1"/>
                </a:solidFill>
                <a:latin typeface="+mn-lt"/>
                <a:ea typeface="+mn-ea"/>
                <a:cs typeface="+mn-cs"/>
              </a:defRPr>
            </a:lvl4pPr>
            <a:lvl5pPr marL="1828657" algn="l" defTabSz="914329" rtl="0" eaLnBrk="1" latinLnBrk="0" hangingPunct="1">
              <a:defRPr sz="1800" kern="1200">
                <a:solidFill>
                  <a:schemeClr val="tx1"/>
                </a:solidFill>
                <a:latin typeface="+mn-lt"/>
                <a:ea typeface="+mn-ea"/>
                <a:cs typeface="+mn-cs"/>
              </a:defRPr>
            </a:lvl5pPr>
            <a:lvl6pPr marL="2285821" algn="l" defTabSz="914329" rtl="0" eaLnBrk="1" latinLnBrk="0" hangingPunct="1">
              <a:defRPr sz="1800" kern="1200">
                <a:solidFill>
                  <a:schemeClr val="tx1"/>
                </a:solidFill>
                <a:latin typeface="+mn-lt"/>
                <a:ea typeface="+mn-ea"/>
                <a:cs typeface="+mn-cs"/>
              </a:defRPr>
            </a:lvl6pPr>
            <a:lvl7pPr marL="2742986" algn="l" defTabSz="914329" rtl="0" eaLnBrk="1" latinLnBrk="0" hangingPunct="1">
              <a:defRPr sz="1800" kern="1200">
                <a:solidFill>
                  <a:schemeClr val="tx1"/>
                </a:solidFill>
                <a:latin typeface="+mn-lt"/>
                <a:ea typeface="+mn-ea"/>
                <a:cs typeface="+mn-cs"/>
              </a:defRPr>
            </a:lvl7pPr>
            <a:lvl8pPr marL="3200150" algn="l" defTabSz="914329" rtl="0" eaLnBrk="1" latinLnBrk="0" hangingPunct="1">
              <a:defRPr sz="1800" kern="1200">
                <a:solidFill>
                  <a:schemeClr val="tx1"/>
                </a:solidFill>
                <a:latin typeface="+mn-lt"/>
                <a:ea typeface="+mn-ea"/>
                <a:cs typeface="+mn-cs"/>
              </a:defRPr>
            </a:lvl8pPr>
            <a:lvl9pPr marL="3657315" algn="l" defTabSz="914329" rtl="0" eaLnBrk="1" latinLnBrk="0" hangingPunct="1">
              <a:defRPr sz="1800" kern="1200">
                <a:solidFill>
                  <a:schemeClr val="tx1"/>
                </a:solidFill>
                <a:latin typeface="+mn-lt"/>
                <a:ea typeface="+mn-ea"/>
                <a:cs typeface="+mn-cs"/>
              </a:defRPr>
            </a:lvl9pPr>
          </a:lstStyle>
          <a:p>
            <a:r>
              <a:rPr lang="en-GB">
                <a:solidFill>
                  <a:schemeClr val="tx1">
                    <a:lumMod val="20000"/>
                    <a:lumOff val="80000"/>
                  </a:schemeClr>
                </a:solidFill>
              </a:rPr>
              <a:t>EPAM Proprietary &amp; Confidential.</a:t>
            </a:r>
          </a:p>
        </p:txBody>
      </p:sp>
      <p:cxnSp>
        <p:nvCxnSpPr>
          <p:cNvPr id="15" name="Straight Connector 14">
            <a:extLst>
              <a:ext uri="{FF2B5EF4-FFF2-40B4-BE49-F238E27FC236}">
                <a16:creationId xmlns:a16="http://schemas.microsoft.com/office/drawing/2014/main" id="{964B13FE-4D0E-93C6-AA83-4B4DE60AE137}"/>
              </a:ext>
            </a:extLst>
          </p:cNvPr>
          <p:cNvCxnSpPr>
            <a:cxnSpLocks/>
          </p:cNvCxnSpPr>
          <p:nvPr userDrawn="1"/>
        </p:nvCxnSpPr>
        <p:spPr>
          <a:xfrm>
            <a:off x="6334812" y="0"/>
            <a:ext cx="0" cy="0"/>
          </a:xfrm>
          <a:prstGeom prst="line">
            <a:avLst/>
          </a:prstGeo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2096665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ype+Chart">
    <p:bg>
      <p:bgPr>
        <a:blipFill dpi="0" rotWithShape="1">
          <a:blip r:embed="rId2">
            <a:alphaModFix amt="97000"/>
            <a:lum/>
          </a:blip>
          <a:srcRect/>
          <a:stretch>
            <a:fillRect/>
          </a:stretch>
        </a:blipFill>
        <a:effectLst/>
      </p:bgPr>
    </p:bg>
    <p:spTree>
      <p:nvGrpSpPr>
        <p:cNvPr id="1" name=""/>
        <p:cNvGrpSpPr/>
        <p:nvPr/>
      </p:nvGrpSpPr>
      <p:grpSpPr>
        <a:xfrm>
          <a:off x="0" y="0"/>
          <a:ext cx="0" cy="0"/>
          <a:chOff x="0" y="0"/>
          <a:chExt cx="0" cy="0"/>
        </a:xfrm>
      </p:grpSpPr>
      <p:sp>
        <p:nvSpPr>
          <p:cNvPr id="8" name="Text Placeholder 4">
            <a:extLst>
              <a:ext uri="{FF2B5EF4-FFF2-40B4-BE49-F238E27FC236}">
                <a16:creationId xmlns:a16="http://schemas.microsoft.com/office/drawing/2014/main" id="{10CE64FB-25EE-A414-B066-FC99784E85DB}"/>
              </a:ext>
            </a:extLst>
          </p:cNvPr>
          <p:cNvSpPr>
            <a:spLocks noGrp="1"/>
          </p:cNvSpPr>
          <p:nvPr>
            <p:ph type="body" sz="quarter" idx="16" hasCustomPrompt="1"/>
          </p:nvPr>
        </p:nvSpPr>
        <p:spPr>
          <a:xfrm>
            <a:off x="627063" y="2518620"/>
            <a:ext cx="4647600" cy="1870897"/>
          </a:xfrm>
          <a:prstGeom prst="rect">
            <a:avLst/>
          </a:prstGeom>
        </p:spPr>
        <p:txBody>
          <a:bodyPr wrap="square" lIns="0" anchor="t" anchorCtr="0">
            <a:spAutoFit/>
          </a:bodyPr>
          <a:lstStyle>
            <a:lvl1pPr marL="0" marR="0" indent="0" algn="l" defTabSz="914400" rtl="0" eaLnBrk="1" fontAlgn="auto" latinLnBrk="0" hangingPunct="1">
              <a:lnSpc>
                <a:spcPts val="2000"/>
              </a:lnSpc>
              <a:spcBef>
                <a:spcPts val="600"/>
              </a:spcBef>
              <a:spcAft>
                <a:spcPts val="0"/>
              </a:spcAft>
              <a:buClrTx/>
              <a:buSzTx/>
              <a:buFont typeface="Arial" panose="020B0604020202020204" pitchFamily="34" charset="0"/>
              <a:buNone/>
              <a:tabLst/>
              <a:defRPr sz="1400" b="0" i="0">
                <a:solidFill>
                  <a:schemeClr val="tx1"/>
                </a:solidFill>
                <a:latin typeface="Calibri Light" panose="020F0302020204030204" pitchFamily="34" charset="0"/>
                <a:cs typeface="Calibri Light" panose="020F0302020204030204" pitchFamily="34" charset="0"/>
              </a:defRPr>
            </a:lvl1pPr>
          </a:lstStyle>
          <a:p>
            <a:r>
              <a:rPr lang="en-US" sz="1400" dirty="0">
                <a:solidFill>
                  <a:schemeClr val="tx1"/>
                </a:solidFill>
                <a:latin typeface="Calibri Light" panose="020F0302020204030204" pitchFamily="34" charset="0"/>
                <a:cs typeface="Calibri Light" panose="020F0302020204030204" pitchFamily="34" charset="0"/>
              </a:rPr>
              <a:t>To apply the custom template to a new chart, select the range in the spreadsheet, and then click the Insert menu &gt; Chart &gt; Templates &gt; your custom template.</a:t>
            </a:r>
            <a:br>
              <a:rPr lang="en-US" sz="1400" dirty="0">
                <a:solidFill>
                  <a:schemeClr val="tx1"/>
                </a:solidFill>
                <a:latin typeface="Calibri Light" panose="020F0302020204030204" pitchFamily="34" charset="0"/>
                <a:cs typeface="Calibri Light" panose="020F0302020204030204" pitchFamily="34" charset="0"/>
              </a:rPr>
            </a:br>
            <a:r>
              <a:rPr lang="en-US" sz="1400" dirty="0">
                <a:solidFill>
                  <a:schemeClr val="tx1"/>
                </a:solidFill>
                <a:latin typeface="Calibri Light" panose="020F0302020204030204" pitchFamily="34" charset="0"/>
                <a:cs typeface="Calibri Light" panose="020F0302020204030204" pitchFamily="34" charset="0"/>
              </a:rPr>
              <a:t>To apply the custom template to an existing chart, click on the chart, and then click Chart Design tab on the ribbon &gt; click Change Chart Type &gt; click Templates, and then select the custom template.</a:t>
            </a:r>
          </a:p>
        </p:txBody>
      </p:sp>
      <p:sp>
        <p:nvSpPr>
          <p:cNvPr id="4" name="Text Placeholder 4">
            <a:extLst>
              <a:ext uri="{FF2B5EF4-FFF2-40B4-BE49-F238E27FC236}">
                <a16:creationId xmlns:a16="http://schemas.microsoft.com/office/drawing/2014/main" id="{3A8993B1-0A80-3A00-9ABA-D943C84F9489}"/>
              </a:ext>
            </a:extLst>
          </p:cNvPr>
          <p:cNvSpPr>
            <a:spLocks noGrp="1"/>
          </p:cNvSpPr>
          <p:nvPr>
            <p:ph type="body" sz="quarter" idx="26" hasCustomPrompt="1"/>
          </p:nvPr>
        </p:nvSpPr>
        <p:spPr>
          <a:xfrm>
            <a:off x="627063" y="1798970"/>
            <a:ext cx="4648200" cy="338554"/>
          </a:xfrm>
          <a:prstGeom prst="rect">
            <a:avLst/>
          </a:prstGeom>
        </p:spPr>
        <p:txBody>
          <a:bodyPr wrap="square" lIns="0"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600" b="1" i="0">
                <a:solidFill>
                  <a:schemeClr val="tx1"/>
                </a:solidFill>
                <a:latin typeface="Calibri" panose="020F0502020204030204" pitchFamily="34" charset="0"/>
                <a:cs typeface="Calibri" panose="020F0502020204030204" pitchFamily="34" charset="0"/>
              </a:defRPr>
            </a:lvl1pPr>
          </a:lstStyle>
          <a:p>
            <a:r>
              <a:rPr lang="en-US"/>
              <a:t>Title of chart goes here</a:t>
            </a:r>
          </a:p>
        </p:txBody>
      </p:sp>
      <p:sp>
        <p:nvSpPr>
          <p:cNvPr id="12" name="Chart Placeholder 11">
            <a:extLst>
              <a:ext uri="{FF2B5EF4-FFF2-40B4-BE49-F238E27FC236}">
                <a16:creationId xmlns:a16="http://schemas.microsoft.com/office/drawing/2014/main" id="{E746E98D-6EF0-CA38-100F-09294F37FD7B}"/>
              </a:ext>
            </a:extLst>
          </p:cNvPr>
          <p:cNvSpPr>
            <a:spLocks noGrp="1"/>
          </p:cNvSpPr>
          <p:nvPr>
            <p:ph type="chart" sz="quarter" idx="29" hasCustomPrompt="1"/>
          </p:nvPr>
        </p:nvSpPr>
        <p:spPr>
          <a:xfrm>
            <a:off x="6119999" y="1620000"/>
            <a:ext cx="5444937" cy="4320000"/>
          </a:xfrm>
          <a:prstGeom prst="rect">
            <a:avLst/>
          </a:prstGeom>
        </p:spPr>
        <p:txBody>
          <a:bodyPr>
            <a:normAutofit/>
          </a:bodyPr>
          <a:lstStyle>
            <a:lvl1pPr marL="0" indent="0">
              <a:buNone/>
              <a:defRPr sz="1400">
                <a:solidFill>
                  <a:schemeClr val="tx2"/>
                </a:solidFill>
              </a:defRPr>
            </a:lvl1pPr>
          </a:lstStyle>
          <a:p>
            <a:pPr marL="0" marR="0" lvl="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lang="en-US" dirty="0"/>
              <a:t>Click on the icon to add chart</a:t>
            </a:r>
          </a:p>
          <a:p>
            <a:endParaRPr lang="en-UA" dirty="0"/>
          </a:p>
        </p:txBody>
      </p:sp>
      <p:sp>
        <p:nvSpPr>
          <p:cNvPr id="2" name="Title 1">
            <a:extLst>
              <a:ext uri="{FF2B5EF4-FFF2-40B4-BE49-F238E27FC236}">
                <a16:creationId xmlns:a16="http://schemas.microsoft.com/office/drawing/2014/main" id="{CFA11F7F-1AB9-C1A5-5DA0-37C37DE94A7E}"/>
              </a:ext>
            </a:extLst>
          </p:cNvPr>
          <p:cNvSpPr>
            <a:spLocks noGrp="1"/>
          </p:cNvSpPr>
          <p:nvPr>
            <p:ph type="title"/>
          </p:nvPr>
        </p:nvSpPr>
        <p:spPr>
          <a:xfrm>
            <a:off x="627063" y="722843"/>
            <a:ext cx="4647600" cy="338554"/>
          </a:xfrm>
          <a:prstGeom prst="rect">
            <a:avLst/>
          </a:prstGeom>
        </p:spPr>
        <p:txBody>
          <a:bodyPr lIns="0" tIns="0" rIns="0" bIns="0">
            <a:noAutofit/>
          </a:bodyPr>
          <a:lstStyle>
            <a:lvl1pPr>
              <a:defRPr lang="en-US">
                <a:solidFill>
                  <a:schemeClr val="tx1"/>
                </a:solidFill>
              </a:defRPr>
            </a:lvl1pPr>
          </a:lstStyle>
          <a:p>
            <a:pPr marL="0" lvl="0" indent="0">
              <a:spcBef>
                <a:spcPts val="0"/>
              </a:spcBef>
              <a:spcAft>
                <a:spcPts val="0"/>
              </a:spcAft>
              <a:buFont typeface="Arial" panose="020B0604020202020204" pitchFamily="34" charset="0"/>
            </a:pPr>
            <a:r>
              <a:rPr lang="en-US" dirty="0"/>
              <a:t>Click to edit Master title style</a:t>
            </a:r>
          </a:p>
        </p:txBody>
      </p:sp>
      <p:sp>
        <p:nvSpPr>
          <p:cNvPr id="5" name="Text Placeholder 10">
            <a:extLst>
              <a:ext uri="{FF2B5EF4-FFF2-40B4-BE49-F238E27FC236}">
                <a16:creationId xmlns:a16="http://schemas.microsoft.com/office/drawing/2014/main" id="{CF993575-146E-B50F-FA23-42A48E117016}"/>
              </a:ext>
            </a:extLst>
          </p:cNvPr>
          <p:cNvSpPr>
            <a:spLocks noGrp="1"/>
          </p:cNvSpPr>
          <p:nvPr>
            <p:ph type="body" sz="quarter" idx="28" hasCustomPrompt="1"/>
          </p:nvPr>
        </p:nvSpPr>
        <p:spPr>
          <a:xfrm>
            <a:off x="627063" y="419100"/>
            <a:ext cx="3632517" cy="225706"/>
          </a:xfrm>
          <a:prstGeom prst="rect">
            <a:avLst/>
          </a:prstGeom>
        </p:spPr>
        <p:txBody>
          <a:bodyPr vert="horz" lIns="0" tIns="0" rIns="0" bIns="0" rtlCol="0" anchor="ctr">
            <a:noAutofit/>
          </a:bodyPr>
          <a:lstStyle>
            <a:lvl1pPr marL="0" indent="0">
              <a:buNone/>
              <a:defRPr lang="en-US" sz="1000" b="1" cap="all" spc="300" baseline="0">
                <a:solidFill>
                  <a:schemeClr val="tx2"/>
                </a:solidFill>
                <a:latin typeface="Calibri" panose="020F0502020204030204" pitchFamily="34" charset="0"/>
              </a:defRPr>
            </a:lvl1pPr>
          </a:lstStyle>
          <a:p>
            <a:pPr lvl="0"/>
            <a:r>
              <a:rPr lang="en-US" dirty="0"/>
              <a:t>Click to add section title</a:t>
            </a:r>
          </a:p>
        </p:txBody>
      </p:sp>
    </p:spTree>
    <p:extLst>
      <p:ext uri="{BB962C8B-B14F-4D97-AF65-F5344CB8AC3E}">
        <p14:creationId xmlns:p14="http://schemas.microsoft.com/office/powerpoint/2010/main" val="320568286"/>
      </p:ext>
    </p:extLst>
  </p:cSld>
  <p:clrMapOvr>
    <a:masterClrMapping/>
  </p:clrMapOvr>
  <p:extLst>
    <p:ext uri="{DCECCB84-F9BA-43D5-87BE-67443E8EF086}">
      <p15:sldGuideLst xmlns:p15="http://schemas.microsoft.com/office/powerpoint/2012/main"/>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ype+Chart_Background">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2E8C2BC-92EA-2C0E-7468-0FBE82302104}"/>
              </a:ext>
            </a:extLst>
          </p:cNvPr>
          <p:cNvSpPr/>
          <p:nvPr userDrawn="1"/>
        </p:nvSpPr>
        <p:spPr bwMode="auto">
          <a:xfrm flipH="1">
            <a:off x="5712000" y="0"/>
            <a:ext cx="6480000" cy="6858000"/>
          </a:xfrm>
          <a:prstGeom prst="rect">
            <a:avLst/>
          </a:prstGeom>
          <a:solidFill>
            <a:schemeClr val="bg2"/>
          </a:solidFill>
          <a:ln>
            <a:noFill/>
          </a:ln>
          <a:effectLst/>
        </p:spPr>
        <p:txBody>
          <a:bodyPr wrap="none" rtlCol="0" anchor="ctr"/>
          <a:lstStyle/>
          <a:p>
            <a:pPr lvl="0" algn="ctr"/>
            <a:endParaRPr lang="en-US" sz="2400" err="1">
              <a:solidFill>
                <a:srgbClr val="F1EEF9"/>
              </a:solidFill>
              <a:latin typeface="Calibri Light" panose="020F0302020204030204" pitchFamily="34" charset="0"/>
              <a:ea typeface="Human Sans ExtraLight" charset="0"/>
              <a:cs typeface="Human Sans ExtraLight" charset="0"/>
            </a:endParaRPr>
          </a:p>
        </p:txBody>
      </p:sp>
      <p:sp>
        <p:nvSpPr>
          <p:cNvPr id="5" name="TextBox 4">
            <a:extLst>
              <a:ext uri="{FF2B5EF4-FFF2-40B4-BE49-F238E27FC236}">
                <a16:creationId xmlns:a16="http://schemas.microsoft.com/office/drawing/2014/main" id="{FBA4CB01-DD49-36B9-67A9-BB4126D1BB8C}"/>
              </a:ext>
            </a:extLst>
          </p:cNvPr>
          <p:cNvSpPr txBox="1"/>
          <p:nvPr userDrawn="1"/>
        </p:nvSpPr>
        <p:spPr>
          <a:xfrm>
            <a:off x="9517294" y="6406591"/>
            <a:ext cx="1723301" cy="218934"/>
          </a:xfrm>
          <a:prstGeom prst="rect">
            <a:avLst/>
          </a:prstGeom>
          <a:noFill/>
        </p:spPr>
        <p:txBody>
          <a:bodyPr vert="horz" lIns="0" tIns="0" rIns="0" bIns="0" rtlCol="0" anchor="ctr" anchorCtr="0">
            <a:noAutofit/>
          </a:bodyPr>
          <a:lstStyle>
            <a:defPPr>
              <a:defRPr lang="en-US"/>
            </a:defPPr>
            <a:lvl1pPr algn="r">
              <a:defRPr kumimoji="0" sz="6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stStyle>
          <a:p>
            <a:pPr algn="r"/>
            <a:r>
              <a:rPr lang="en-US">
                <a:solidFill>
                  <a:schemeClr val="tx2"/>
                </a:solidFill>
              </a:rPr>
              <a:t>EPAM Proprietary &amp; Confidential.</a:t>
            </a:r>
          </a:p>
        </p:txBody>
      </p:sp>
      <p:sp>
        <p:nvSpPr>
          <p:cNvPr id="6" name="Text Placeholder 3">
            <a:extLst>
              <a:ext uri="{FF2B5EF4-FFF2-40B4-BE49-F238E27FC236}">
                <a16:creationId xmlns:a16="http://schemas.microsoft.com/office/drawing/2014/main" id="{294574F3-28A9-D548-C348-A1208D2CA371}"/>
              </a:ext>
            </a:extLst>
          </p:cNvPr>
          <p:cNvSpPr txBox="1">
            <a:spLocks/>
          </p:cNvSpPr>
          <p:nvPr userDrawn="1"/>
        </p:nvSpPr>
        <p:spPr>
          <a:xfrm>
            <a:off x="11341864" y="6406591"/>
            <a:ext cx="242932" cy="218934"/>
          </a:xfrm>
          <a:prstGeom prst="rect">
            <a:avLst/>
          </a:prstGeom>
          <a:noFill/>
        </p:spPr>
        <p:txBody>
          <a:bodyPr vert="horz" lIns="0" tIns="0" rIns="0" bIns="0" rtlCol="0" anchor="ctr" anchorCtr="0">
            <a:noAutofit/>
          </a:bodyPr>
          <a:lstStyle>
            <a:defPPr>
              <a:defRPr lang="en-US"/>
            </a:defPPr>
            <a:lvl1pPr algn="r">
              <a:defRPr kumimoji="0" sz="8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vl2pPr marL="182880" indent="-182880" algn="l" defTabSz="914400" rtl="0" eaLnBrk="1" latinLnBrk="0" hangingPunct="1">
              <a:lnSpc>
                <a:spcPct val="100000"/>
              </a:lnSpc>
              <a:spcBef>
                <a:spcPts val="600"/>
              </a:spcBef>
              <a:buClr>
                <a:schemeClr val="accent2"/>
              </a:buClr>
              <a:buFont typeface="Arial" panose="020B0604020202020204" pitchFamily="34" charset="0"/>
              <a:buChar char="•"/>
              <a:defRPr sz="16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fld id="{07FA7470-6506-4B71-AD87-6F7FA0DD0168}" type="slidenum">
              <a:rPr lang="en-US" sz="800" smtClean="0">
                <a:solidFill>
                  <a:schemeClr val="tx2"/>
                </a:solidFill>
              </a:rPr>
              <a:pPr lvl="0"/>
              <a:t>‹#›</a:t>
            </a:fld>
            <a:endParaRPr lang="en-US" sz="1000" dirty="0">
              <a:solidFill>
                <a:schemeClr val="tx2"/>
              </a:solidFill>
            </a:endParaRPr>
          </a:p>
        </p:txBody>
      </p:sp>
      <p:sp>
        <p:nvSpPr>
          <p:cNvPr id="8" name="Text Placeholder 4">
            <a:extLst>
              <a:ext uri="{FF2B5EF4-FFF2-40B4-BE49-F238E27FC236}">
                <a16:creationId xmlns:a16="http://schemas.microsoft.com/office/drawing/2014/main" id="{10CE64FB-25EE-A414-B066-FC99784E85DB}"/>
              </a:ext>
            </a:extLst>
          </p:cNvPr>
          <p:cNvSpPr>
            <a:spLocks noGrp="1"/>
          </p:cNvSpPr>
          <p:nvPr>
            <p:ph type="body" sz="quarter" idx="16" hasCustomPrompt="1"/>
          </p:nvPr>
        </p:nvSpPr>
        <p:spPr>
          <a:xfrm>
            <a:off x="627063" y="2518620"/>
            <a:ext cx="4647600" cy="1870897"/>
          </a:xfrm>
          <a:prstGeom prst="rect">
            <a:avLst/>
          </a:prstGeom>
        </p:spPr>
        <p:txBody>
          <a:bodyPr wrap="square" lIns="0" anchor="t" anchorCtr="0">
            <a:spAutoFit/>
          </a:bodyPr>
          <a:lstStyle>
            <a:lvl1pPr marL="0" marR="0" indent="0" algn="l" defTabSz="914400" rtl="0" eaLnBrk="1" fontAlgn="auto" latinLnBrk="0" hangingPunct="1">
              <a:lnSpc>
                <a:spcPts val="2000"/>
              </a:lnSpc>
              <a:spcBef>
                <a:spcPts val="600"/>
              </a:spcBef>
              <a:spcAft>
                <a:spcPts val="0"/>
              </a:spcAft>
              <a:buClrTx/>
              <a:buSzTx/>
              <a:buFont typeface="Arial" panose="020B0604020202020204" pitchFamily="34" charset="0"/>
              <a:buNone/>
              <a:tabLst/>
              <a:defRPr sz="1400" b="0" i="0">
                <a:solidFill>
                  <a:schemeClr val="tx1"/>
                </a:solidFill>
                <a:latin typeface="Calibri Light" panose="020F0302020204030204" pitchFamily="34" charset="0"/>
                <a:cs typeface="Calibri Light" panose="020F0302020204030204" pitchFamily="34" charset="0"/>
              </a:defRPr>
            </a:lvl1pPr>
          </a:lstStyle>
          <a:p>
            <a:r>
              <a:rPr lang="en-US" sz="1400">
                <a:solidFill>
                  <a:schemeClr val="tx1"/>
                </a:solidFill>
                <a:latin typeface="Calibri Light" panose="020F0302020204030204" pitchFamily="34" charset="0"/>
                <a:cs typeface="Calibri Light" panose="020F0302020204030204" pitchFamily="34" charset="0"/>
              </a:rPr>
              <a:t>To apply the custom template to a new chart, select the range in the spreadsheet, and then click the Insert menu &gt; Chart &gt; Templates &gt; your custom template.</a:t>
            </a:r>
            <a:br>
              <a:rPr lang="en-US" sz="1400">
                <a:solidFill>
                  <a:schemeClr val="tx1"/>
                </a:solidFill>
                <a:latin typeface="Calibri Light" panose="020F0302020204030204" pitchFamily="34" charset="0"/>
                <a:cs typeface="Calibri Light" panose="020F0302020204030204" pitchFamily="34" charset="0"/>
              </a:rPr>
            </a:br>
            <a:r>
              <a:rPr lang="en-US" sz="1400">
                <a:solidFill>
                  <a:schemeClr val="tx1"/>
                </a:solidFill>
                <a:latin typeface="Calibri Light" panose="020F0302020204030204" pitchFamily="34" charset="0"/>
                <a:cs typeface="Calibri Light" panose="020F0302020204030204" pitchFamily="34" charset="0"/>
              </a:rPr>
              <a:t>To apply the custom template to an existing chart, click on the chart, and then click Chart Design tab on the ribbon &gt; click Change Chart Type &gt; click Templates, and then select the custom template.</a:t>
            </a:r>
          </a:p>
        </p:txBody>
      </p:sp>
      <p:sp>
        <p:nvSpPr>
          <p:cNvPr id="4" name="Text Placeholder 4">
            <a:extLst>
              <a:ext uri="{FF2B5EF4-FFF2-40B4-BE49-F238E27FC236}">
                <a16:creationId xmlns:a16="http://schemas.microsoft.com/office/drawing/2014/main" id="{3A8993B1-0A80-3A00-9ABA-D943C84F9489}"/>
              </a:ext>
            </a:extLst>
          </p:cNvPr>
          <p:cNvSpPr>
            <a:spLocks noGrp="1"/>
          </p:cNvSpPr>
          <p:nvPr>
            <p:ph type="body" sz="quarter" idx="26" hasCustomPrompt="1"/>
          </p:nvPr>
        </p:nvSpPr>
        <p:spPr>
          <a:xfrm>
            <a:off x="627063" y="1798970"/>
            <a:ext cx="4648200" cy="338554"/>
          </a:xfrm>
          <a:prstGeom prst="rect">
            <a:avLst/>
          </a:prstGeom>
        </p:spPr>
        <p:txBody>
          <a:bodyPr wrap="square" lIns="0"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600" b="1" i="0">
                <a:solidFill>
                  <a:schemeClr val="tx1"/>
                </a:solidFill>
                <a:latin typeface="Calibri" panose="020F0502020204030204" pitchFamily="34" charset="0"/>
                <a:cs typeface="Calibri" panose="020F0502020204030204" pitchFamily="34" charset="0"/>
              </a:defRPr>
            </a:lvl1pPr>
          </a:lstStyle>
          <a:p>
            <a:r>
              <a:rPr lang="en-US"/>
              <a:t>Title of chart goes here</a:t>
            </a:r>
          </a:p>
        </p:txBody>
      </p:sp>
      <p:sp>
        <p:nvSpPr>
          <p:cNvPr id="3" name="Title 1">
            <a:extLst>
              <a:ext uri="{FF2B5EF4-FFF2-40B4-BE49-F238E27FC236}">
                <a16:creationId xmlns:a16="http://schemas.microsoft.com/office/drawing/2014/main" id="{680796B7-D2D8-7551-8D87-FA8469651024}"/>
              </a:ext>
            </a:extLst>
          </p:cNvPr>
          <p:cNvSpPr>
            <a:spLocks noGrp="1"/>
          </p:cNvSpPr>
          <p:nvPr>
            <p:ph type="title"/>
          </p:nvPr>
        </p:nvSpPr>
        <p:spPr>
          <a:xfrm>
            <a:off x="627062" y="722843"/>
            <a:ext cx="4680000" cy="338554"/>
          </a:xfrm>
          <a:prstGeom prst="rect">
            <a:avLst/>
          </a:prstGeom>
        </p:spPr>
        <p:txBody>
          <a:bodyPr lIns="0" tIns="0" rIns="0" bIns="0">
            <a:noAutofit/>
          </a:bodyPr>
          <a:lstStyle>
            <a:lvl1pPr>
              <a:defRPr lang="en-US"/>
            </a:lvl1pPr>
          </a:lstStyle>
          <a:p>
            <a:pPr marL="0" lvl="0" indent="0">
              <a:spcBef>
                <a:spcPts val="0"/>
              </a:spcBef>
              <a:spcAft>
                <a:spcPts val="0"/>
              </a:spcAft>
              <a:buFont typeface="Arial" panose="020B0604020202020204" pitchFamily="34" charset="0"/>
            </a:pPr>
            <a:r>
              <a:rPr lang="en-US"/>
              <a:t>Click to edit Master title style</a:t>
            </a:r>
          </a:p>
        </p:txBody>
      </p:sp>
      <p:sp>
        <p:nvSpPr>
          <p:cNvPr id="12" name="Chart Placeholder 11">
            <a:extLst>
              <a:ext uri="{FF2B5EF4-FFF2-40B4-BE49-F238E27FC236}">
                <a16:creationId xmlns:a16="http://schemas.microsoft.com/office/drawing/2014/main" id="{E746E98D-6EF0-CA38-100F-09294F37FD7B}"/>
              </a:ext>
            </a:extLst>
          </p:cNvPr>
          <p:cNvSpPr>
            <a:spLocks noGrp="1"/>
          </p:cNvSpPr>
          <p:nvPr>
            <p:ph type="chart" sz="quarter" idx="29" hasCustomPrompt="1"/>
          </p:nvPr>
        </p:nvSpPr>
        <p:spPr>
          <a:xfrm>
            <a:off x="6120000" y="1620000"/>
            <a:ext cx="5464796" cy="4320000"/>
          </a:xfrm>
          <a:prstGeom prst="rect">
            <a:avLst/>
          </a:prstGeom>
        </p:spPr>
        <p:txBody>
          <a:bodyPr>
            <a:normAutofit/>
          </a:bodyPr>
          <a:lstStyle>
            <a:lvl1pPr marL="0" indent="0">
              <a:buNone/>
              <a:defRPr sz="1400">
                <a:solidFill>
                  <a:schemeClr val="tx2"/>
                </a:solidFill>
              </a:defRPr>
            </a:lvl1pPr>
          </a:lstStyle>
          <a:p>
            <a:pPr marL="0" marR="0" lvl="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lang="en-US" dirty="0"/>
              <a:t>Click on the icon to add chart</a:t>
            </a:r>
          </a:p>
        </p:txBody>
      </p:sp>
      <p:sp>
        <p:nvSpPr>
          <p:cNvPr id="9" name="Text Placeholder 10">
            <a:extLst>
              <a:ext uri="{FF2B5EF4-FFF2-40B4-BE49-F238E27FC236}">
                <a16:creationId xmlns:a16="http://schemas.microsoft.com/office/drawing/2014/main" id="{3D4FFD40-933F-6BCC-B7D6-3E3B6CB03AB1}"/>
              </a:ext>
            </a:extLst>
          </p:cNvPr>
          <p:cNvSpPr>
            <a:spLocks noGrp="1"/>
          </p:cNvSpPr>
          <p:nvPr>
            <p:ph type="body" sz="quarter" idx="28" hasCustomPrompt="1"/>
          </p:nvPr>
        </p:nvSpPr>
        <p:spPr>
          <a:xfrm>
            <a:off x="627063" y="419100"/>
            <a:ext cx="3632517" cy="225706"/>
          </a:xfrm>
          <a:prstGeom prst="rect">
            <a:avLst/>
          </a:prstGeom>
        </p:spPr>
        <p:txBody>
          <a:bodyPr vert="horz" lIns="0" tIns="0" rIns="0" bIns="0" rtlCol="0" anchor="ctr">
            <a:noAutofit/>
          </a:bodyPr>
          <a:lstStyle>
            <a:lvl1pPr marL="0" indent="0">
              <a:buNone/>
              <a:defRPr lang="en-US" sz="1000" b="1" cap="all" spc="300" baseline="0">
                <a:solidFill>
                  <a:schemeClr val="tx2"/>
                </a:solidFill>
                <a:latin typeface="Calibri" panose="020F0502020204030204" pitchFamily="34" charset="0"/>
              </a:defRPr>
            </a:lvl1pPr>
          </a:lstStyle>
          <a:p>
            <a:pPr lvl="0"/>
            <a:r>
              <a:rPr lang="en-US" dirty="0"/>
              <a:t>Click to add section title</a:t>
            </a:r>
          </a:p>
        </p:txBody>
      </p:sp>
    </p:spTree>
    <p:extLst>
      <p:ext uri="{BB962C8B-B14F-4D97-AF65-F5344CB8AC3E}">
        <p14:creationId xmlns:p14="http://schemas.microsoft.com/office/powerpoint/2010/main" val="1540879591"/>
      </p:ext>
    </p:extLst>
  </p:cSld>
  <p:clrMapOvr>
    <a:masterClrMapping/>
  </p:clrMapOvr>
  <p:extLst>
    <p:ext uri="{DCECCB84-F9BA-43D5-87BE-67443E8EF086}">
      <p15:sldGuideLst xmlns:p15="http://schemas.microsoft.com/office/powerpoint/2012/main"/>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ype_2 Pictures">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4F258DC-3CEE-433B-264E-E1397B033960}"/>
              </a:ext>
            </a:extLst>
          </p:cNvPr>
          <p:cNvSpPr/>
          <p:nvPr userDrawn="1"/>
        </p:nvSpPr>
        <p:spPr bwMode="auto">
          <a:xfrm flipH="1">
            <a:off x="6210300" y="0"/>
            <a:ext cx="5981700" cy="6858000"/>
          </a:xfrm>
          <a:prstGeom prst="rect">
            <a:avLst/>
          </a:prstGeom>
          <a:solidFill>
            <a:schemeClr val="bg2"/>
          </a:solidFill>
          <a:ln>
            <a:noFill/>
          </a:ln>
          <a:effectLst/>
        </p:spPr>
        <p:txBody>
          <a:bodyPr wrap="none" rtlCol="0" anchor="ctr"/>
          <a:lstStyle/>
          <a:p>
            <a:pPr lvl="0" algn="ctr"/>
            <a:endParaRPr lang="en-US" sz="2400" err="1">
              <a:solidFill>
                <a:srgbClr val="F1EEF9"/>
              </a:solidFill>
              <a:latin typeface="Calibri Light" panose="020F0302020204030204" pitchFamily="34" charset="0"/>
              <a:ea typeface="Human Sans ExtraLight" charset="0"/>
              <a:cs typeface="Human Sans ExtraLight" charset="0"/>
            </a:endParaRPr>
          </a:p>
        </p:txBody>
      </p:sp>
      <p:sp>
        <p:nvSpPr>
          <p:cNvPr id="9" name="TextBox 8">
            <a:extLst>
              <a:ext uri="{FF2B5EF4-FFF2-40B4-BE49-F238E27FC236}">
                <a16:creationId xmlns:a16="http://schemas.microsoft.com/office/drawing/2014/main" id="{9D0E8781-CC1D-4C98-DC9D-E92211A0FF40}"/>
              </a:ext>
            </a:extLst>
          </p:cNvPr>
          <p:cNvSpPr txBox="1"/>
          <p:nvPr userDrawn="1"/>
        </p:nvSpPr>
        <p:spPr>
          <a:xfrm>
            <a:off x="9539519" y="6406591"/>
            <a:ext cx="1723301" cy="218934"/>
          </a:xfrm>
          <a:prstGeom prst="rect">
            <a:avLst/>
          </a:prstGeom>
        </p:spPr>
        <p:txBody>
          <a:bodyPr vert="horz" lIns="0" tIns="0" rIns="0" bIns="0" rtlCol="0" anchor="ctr" anchorCtr="0">
            <a:noAutofit/>
          </a:bodyPr>
          <a:lstStyle>
            <a:defPPr>
              <a:defRPr lang="en-US"/>
            </a:defPPr>
            <a:lvl1pPr algn="r">
              <a:defRPr kumimoji="0" sz="6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stStyle>
          <a:p>
            <a:pPr algn="r"/>
            <a:r>
              <a:rPr lang="en-US" dirty="0">
                <a:solidFill>
                  <a:schemeClr val="tx2"/>
                </a:solidFill>
              </a:rPr>
              <a:t>EPAM Proprietary &amp; Confidential.</a:t>
            </a:r>
          </a:p>
        </p:txBody>
      </p:sp>
      <p:sp>
        <p:nvSpPr>
          <p:cNvPr id="10" name="Text Placeholder 3">
            <a:extLst>
              <a:ext uri="{FF2B5EF4-FFF2-40B4-BE49-F238E27FC236}">
                <a16:creationId xmlns:a16="http://schemas.microsoft.com/office/drawing/2014/main" id="{0EB90660-EDDB-AFF8-F760-00811B862BF3}"/>
              </a:ext>
            </a:extLst>
          </p:cNvPr>
          <p:cNvSpPr txBox="1">
            <a:spLocks/>
          </p:cNvSpPr>
          <p:nvPr userDrawn="1"/>
        </p:nvSpPr>
        <p:spPr>
          <a:xfrm>
            <a:off x="11315641" y="6406591"/>
            <a:ext cx="242932" cy="218934"/>
          </a:xfrm>
          <a:prstGeom prst="rect">
            <a:avLst/>
          </a:prstGeom>
        </p:spPr>
        <p:txBody>
          <a:bodyPr vert="horz" lIns="0" tIns="0" rIns="0" bIns="0" rtlCol="0" anchor="ctr" anchorCtr="0">
            <a:noAutofit/>
          </a:bodyPr>
          <a:lstStyle>
            <a:defPPr>
              <a:defRPr lang="en-US"/>
            </a:defPPr>
            <a:lvl1pPr algn="r">
              <a:defRPr kumimoji="0" sz="8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vl2pPr marL="182880" indent="-182880" algn="l" defTabSz="914400" rtl="0" eaLnBrk="1" latinLnBrk="0" hangingPunct="1">
              <a:lnSpc>
                <a:spcPct val="100000"/>
              </a:lnSpc>
              <a:spcBef>
                <a:spcPts val="600"/>
              </a:spcBef>
              <a:buClr>
                <a:schemeClr val="accent2"/>
              </a:buClr>
              <a:buFont typeface="Arial" panose="020B0604020202020204" pitchFamily="34" charset="0"/>
              <a:buChar char="•"/>
              <a:defRPr sz="16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fld id="{07FA7470-6506-4B71-AD87-6F7FA0DD0168}" type="slidenum">
              <a:rPr lang="en-US" sz="800" smtClean="0">
                <a:solidFill>
                  <a:schemeClr val="tx2"/>
                </a:solidFill>
              </a:rPr>
              <a:pPr lvl="0"/>
              <a:t>‹#›</a:t>
            </a:fld>
            <a:endParaRPr lang="en-US" sz="1000" dirty="0">
              <a:solidFill>
                <a:schemeClr val="tx2"/>
              </a:solidFill>
            </a:endParaRPr>
          </a:p>
        </p:txBody>
      </p:sp>
      <p:sp>
        <p:nvSpPr>
          <p:cNvPr id="3" name="Title 1">
            <a:extLst>
              <a:ext uri="{FF2B5EF4-FFF2-40B4-BE49-F238E27FC236}">
                <a16:creationId xmlns:a16="http://schemas.microsoft.com/office/drawing/2014/main" id="{680796B7-D2D8-7551-8D87-FA8469651024}"/>
              </a:ext>
            </a:extLst>
          </p:cNvPr>
          <p:cNvSpPr>
            <a:spLocks noGrp="1"/>
          </p:cNvSpPr>
          <p:nvPr>
            <p:ph type="title"/>
          </p:nvPr>
        </p:nvSpPr>
        <p:spPr>
          <a:xfrm>
            <a:off x="627063" y="722843"/>
            <a:ext cx="3632517" cy="338554"/>
          </a:xfrm>
          <a:prstGeom prst="rect">
            <a:avLst/>
          </a:prstGeom>
        </p:spPr>
        <p:txBody>
          <a:bodyPr lIns="0" tIns="0" rIns="0" bIns="0">
            <a:noAutofit/>
          </a:bodyPr>
          <a:lstStyle>
            <a:lvl1pPr>
              <a:defRPr lang="en-US"/>
            </a:lvl1pPr>
          </a:lstStyle>
          <a:p>
            <a:pPr marL="0" lvl="0" indent="0">
              <a:spcBef>
                <a:spcPts val="0"/>
              </a:spcBef>
              <a:spcAft>
                <a:spcPts val="0"/>
              </a:spcAft>
              <a:buFont typeface="Arial" panose="020B0604020202020204" pitchFamily="34" charset="0"/>
            </a:pPr>
            <a:r>
              <a:rPr lang="en-US"/>
              <a:t>Click to edit Master title style</a:t>
            </a:r>
          </a:p>
        </p:txBody>
      </p:sp>
      <p:sp>
        <p:nvSpPr>
          <p:cNvPr id="2" name="Picture Placeholder 8">
            <a:extLst>
              <a:ext uri="{FF2B5EF4-FFF2-40B4-BE49-F238E27FC236}">
                <a16:creationId xmlns:a16="http://schemas.microsoft.com/office/drawing/2014/main" id="{FEF0473B-432B-77A7-39C8-8FC097358A9B}"/>
              </a:ext>
            </a:extLst>
          </p:cNvPr>
          <p:cNvSpPr>
            <a:spLocks noGrp="1"/>
          </p:cNvSpPr>
          <p:nvPr>
            <p:ph type="pic" sz="quarter" idx="26" hasCustomPrompt="1"/>
          </p:nvPr>
        </p:nvSpPr>
        <p:spPr>
          <a:xfrm>
            <a:off x="7298430" y="431756"/>
            <a:ext cx="3960061" cy="2797455"/>
          </a:xfrm>
          <a:prstGeom prst="rect">
            <a:avLst/>
          </a:prstGeom>
        </p:spPr>
        <p:txBody>
          <a:bodyPr>
            <a:normAutofit/>
          </a:bodyPr>
          <a:lstStyle>
            <a:lvl1pPr marL="0" indent="0">
              <a:buNone/>
              <a:defRPr sz="1400">
                <a:solidFill>
                  <a:schemeClr val="tx2"/>
                </a:solidFill>
              </a:defRPr>
            </a:lvl1pPr>
          </a:lstStyle>
          <a:p>
            <a:pPr marL="0" marR="0" lvl="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lang="en-US" dirty="0"/>
              <a:t>Click on the icon to add picture or paste in selected placeholder</a:t>
            </a:r>
          </a:p>
          <a:p>
            <a:endParaRPr lang="en-US" dirty="0"/>
          </a:p>
        </p:txBody>
      </p:sp>
      <p:sp>
        <p:nvSpPr>
          <p:cNvPr id="4" name="Picture Placeholder 8">
            <a:extLst>
              <a:ext uri="{FF2B5EF4-FFF2-40B4-BE49-F238E27FC236}">
                <a16:creationId xmlns:a16="http://schemas.microsoft.com/office/drawing/2014/main" id="{393BBB35-445D-B914-7625-DBBB72F4EFC0}"/>
              </a:ext>
            </a:extLst>
          </p:cNvPr>
          <p:cNvSpPr>
            <a:spLocks noGrp="1"/>
          </p:cNvSpPr>
          <p:nvPr>
            <p:ph type="pic" sz="quarter" idx="29" hasCustomPrompt="1"/>
          </p:nvPr>
        </p:nvSpPr>
        <p:spPr>
          <a:xfrm>
            <a:off x="7299846" y="3410951"/>
            <a:ext cx="3960061" cy="2797455"/>
          </a:xfrm>
          <a:prstGeom prst="rect">
            <a:avLst/>
          </a:prstGeom>
        </p:spPr>
        <p:txBody>
          <a:bodyPr>
            <a:normAutofit/>
          </a:bodyPr>
          <a:lstStyle>
            <a:lvl1pPr marL="0" indent="0">
              <a:buNone/>
              <a:defRPr sz="1400">
                <a:solidFill>
                  <a:schemeClr val="tx2"/>
                </a:solidFill>
              </a:defRPr>
            </a:lvl1pPr>
          </a:lstStyle>
          <a:p>
            <a:pPr marL="0" marR="0" lvl="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lang="en-US" dirty="0"/>
              <a:t>Click on the icon to add picture or paste in selected placeholder</a:t>
            </a:r>
          </a:p>
          <a:p>
            <a:endParaRPr lang="en-US" dirty="0"/>
          </a:p>
        </p:txBody>
      </p:sp>
      <p:sp>
        <p:nvSpPr>
          <p:cNvPr id="5" name="Text Placeholder 2">
            <a:extLst>
              <a:ext uri="{FF2B5EF4-FFF2-40B4-BE49-F238E27FC236}">
                <a16:creationId xmlns:a16="http://schemas.microsoft.com/office/drawing/2014/main" id="{D3048E61-F75E-39B9-DE09-AAB48594FC52}"/>
              </a:ext>
            </a:extLst>
          </p:cNvPr>
          <p:cNvSpPr>
            <a:spLocks noGrp="1"/>
          </p:cNvSpPr>
          <p:nvPr>
            <p:ph type="body" sz="quarter" idx="17" hasCustomPrompt="1"/>
          </p:nvPr>
        </p:nvSpPr>
        <p:spPr>
          <a:xfrm>
            <a:off x="627061" y="1798970"/>
            <a:ext cx="5158800" cy="4411330"/>
          </a:xfrm>
          <a:prstGeom prst="rect">
            <a:avLst/>
          </a:prstGeom>
        </p:spPr>
        <p:txBody>
          <a:bodyPr lIns="0"/>
          <a:lstStyle>
            <a:lvl1pPr marL="0" indent="0">
              <a:lnSpc>
                <a:spcPts val="2400"/>
              </a:lnSpc>
              <a:buNone/>
              <a:defRPr sz="1600" b="0" i="0">
                <a:solidFill>
                  <a:schemeClr val="tx1"/>
                </a:solidFill>
                <a:latin typeface="Calibri Light" panose="020F0302020204030204" pitchFamily="34" charset="0"/>
                <a:cs typeface="Calibri Light" panose="020F0302020204030204" pitchFamily="34" charset="0"/>
              </a:defRPr>
            </a:lvl1pPr>
            <a:lvl2pPr>
              <a:buNone/>
              <a:defRPr/>
            </a:lvl2pPr>
            <a:lvl3pPr>
              <a:buNone/>
              <a:defRPr/>
            </a:lvl3pPr>
          </a:lstStyle>
          <a:p>
            <a:pPr lvl="0"/>
            <a:r>
              <a:rPr lang="en-US" dirty="0"/>
              <a:t>Optional additional information</a:t>
            </a:r>
          </a:p>
        </p:txBody>
      </p:sp>
      <p:sp>
        <p:nvSpPr>
          <p:cNvPr id="6" name="Text Placeholder 10">
            <a:extLst>
              <a:ext uri="{FF2B5EF4-FFF2-40B4-BE49-F238E27FC236}">
                <a16:creationId xmlns:a16="http://schemas.microsoft.com/office/drawing/2014/main" id="{1ABCAFAA-2FF8-8B48-65F0-7BABD64728E6}"/>
              </a:ext>
            </a:extLst>
          </p:cNvPr>
          <p:cNvSpPr>
            <a:spLocks noGrp="1"/>
          </p:cNvSpPr>
          <p:nvPr>
            <p:ph type="body" sz="quarter" idx="28" hasCustomPrompt="1"/>
          </p:nvPr>
        </p:nvSpPr>
        <p:spPr>
          <a:xfrm>
            <a:off x="627063" y="419100"/>
            <a:ext cx="3632517" cy="225706"/>
          </a:xfrm>
          <a:prstGeom prst="rect">
            <a:avLst/>
          </a:prstGeom>
        </p:spPr>
        <p:txBody>
          <a:bodyPr vert="horz" lIns="0" tIns="0" rIns="0" bIns="0" rtlCol="0" anchor="ctr">
            <a:noAutofit/>
          </a:bodyPr>
          <a:lstStyle>
            <a:lvl1pPr marL="0" indent="0">
              <a:buNone/>
              <a:defRPr lang="en-US" sz="1000" b="1" cap="all" spc="300" baseline="0">
                <a:solidFill>
                  <a:schemeClr val="tx2"/>
                </a:solidFill>
                <a:latin typeface="Calibri" panose="020F0502020204030204" pitchFamily="34" charset="0"/>
              </a:defRPr>
            </a:lvl1pPr>
          </a:lstStyle>
          <a:p>
            <a:pPr lvl="0"/>
            <a:r>
              <a:rPr lang="en-US" dirty="0"/>
              <a:t>Click to add section title</a:t>
            </a:r>
          </a:p>
        </p:txBody>
      </p:sp>
    </p:spTree>
    <p:extLst>
      <p:ext uri="{BB962C8B-B14F-4D97-AF65-F5344CB8AC3E}">
        <p14:creationId xmlns:p14="http://schemas.microsoft.com/office/powerpoint/2010/main" val="1734898655"/>
      </p:ext>
    </p:extLst>
  </p:cSld>
  <p:clrMapOvr>
    <a:masterClrMapping/>
  </p:clrMapOvr>
  <p:extLst>
    <p:ext uri="{DCECCB84-F9BA-43D5-87BE-67443E8EF086}">
      <p15:sldGuideLst xmlns:p15="http://schemas.microsoft.com/office/powerpoint/2012/main"/>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ype_2 Charts">
    <p:bg>
      <p:bgPr>
        <a:blipFill dpi="0" rotWithShape="1">
          <a:blip r:embed="rId2">
            <a:alphaModFix amt="97000"/>
            <a:lum/>
          </a:blip>
          <a:srcRect/>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80796B7-D2D8-7551-8D87-FA8469651024}"/>
              </a:ext>
            </a:extLst>
          </p:cNvPr>
          <p:cNvSpPr>
            <a:spLocks noGrp="1"/>
          </p:cNvSpPr>
          <p:nvPr>
            <p:ph type="title"/>
          </p:nvPr>
        </p:nvSpPr>
        <p:spPr>
          <a:xfrm>
            <a:off x="627062" y="722843"/>
            <a:ext cx="4680000" cy="338554"/>
          </a:xfrm>
          <a:prstGeom prst="rect">
            <a:avLst/>
          </a:prstGeom>
        </p:spPr>
        <p:txBody>
          <a:bodyPr lIns="0" tIns="0" rIns="0" bIns="0">
            <a:noAutofit/>
          </a:bodyPr>
          <a:lstStyle>
            <a:lvl1pPr>
              <a:defRPr lang="en-US"/>
            </a:lvl1pPr>
          </a:lstStyle>
          <a:p>
            <a:pPr marL="0" lvl="0" indent="0">
              <a:spcBef>
                <a:spcPts val="0"/>
              </a:spcBef>
              <a:spcAft>
                <a:spcPts val="0"/>
              </a:spcAft>
              <a:buFont typeface="Arial" panose="020B0604020202020204" pitchFamily="34" charset="0"/>
            </a:pPr>
            <a:r>
              <a:rPr lang="en-US"/>
              <a:t>Click to edit Master title style</a:t>
            </a:r>
          </a:p>
        </p:txBody>
      </p:sp>
      <p:sp>
        <p:nvSpPr>
          <p:cNvPr id="4" name="Chart Placeholder 3">
            <a:extLst>
              <a:ext uri="{FF2B5EF4-FFF2-40B4-BE49-F238E27FC236}">
                <a16:creationId xmlns:a16="http://schemas.microsoft.com/office/drawing/2014/main" id="{A6789BCD-5262-0B97-9E75-0ACC127370C1}"/>
              </a:ext>
            </a:extLst>
          </p:cNvPr>
          <p:cNvSpPr>
            <a:spLocks noGrp="1"/>
          </p:cNvSpPr>
          <p:nvPr>
            <p:ph type="chart" sz="quarter" idx="37" hasCustomPrompt="1"/>
          </p:nvPr>
        </p:nvSpPr>
        <p:spPr>
          <a:xfrm>
            <a:off x="6928167" y="1046160"/>
            <a:ext cx="3941284" cy="2520000"/>
          </a:xfrm>
          <a:prstGeom prst="rect">
            <a:avLst/>
          </a:prstGeom>
        </p:spPr>
        <p:txBody>
          <a:bodyPr/>
          <a:lstStyle>
            <a:lvl1pPr marL="0" indent="0">
              <a:buNone/>
              <a:defRPr/>
            </a:lvl1pPr>
          </a:lstStyle>
          <a:p>
            <a:pPr marL="0" marR="0" lvl="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lang="en-US" dirty="0"/>
              <a:t>Click on the icon to add chart</a:t>
            </a:r>
          </a:p>
        </p:txBody>
      </p:sp>
      <p:sp>
        <p:nvSpPr>
          <p:cNvPr id="5" name="Chart Placeholder 3">
            <a:extLst>
              <a:ext uri="{FF2B5EF4-FFF2-40B4-BE49-F238E27FC236}">
                <a16:creationId xmlns:a16="http://schemas.microsoft.com/office/drawing/2014/main" id="{92335D8F-ADE1-E7CD-5D48-491246319C3F}"/>
              </a:ext>
            </a:extLst>
          </p:cNvPr>
          <p:cNvSpPr>
            <a:spLocks noGrp="1"/>
          </p:cNvSpPr>
          <p:nvPr>
            <p:ph type="chart" sz="quarter" idx="38" hasCustomPrompt="1"/>
          </p:nvPr>
        </p:nvSpPr>
        <p:spPr>
          <a:xfrm>
            <a:off x="6926739" y="3681360"/>
            <a:ext cx="3941285" cy="2520000"/>
          </a:xfrm>
          <a:prstGeom prst="rect">
            <a:avLst/>
          </a:prstGeom>
        </p:spPr>
        <p:txBody>
          <a:bodyPr/>
          <a:lstStyle>
            <a:lvl1pPr marL="0" indent="0">
              <a:buNone/>
              <a:defRPr/>
            </a:lvl1pPr>
          </a:lstStyle>
          <a:p>
            <a:pPr marL="0" marR="0" lvl="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lang="en-US" dirty="0"/>
              <a:t>Click on the icon to add chart</a:t>
            </a:r>
          </a:p>
          <a:p>
            <a:endParaRPr lang="en-UA" dirty="0"/>
          </a:p>
        </p:txBody>
      </p:sp>
      <p:sp>
        <p:nvSpPr>
          <p:cNvPr id="8" name="Text Placeholder 2">
            <a:extLst>
              <a:ext uri="{FF2B5EF4-FFF2-40B4-BE49-F238E27FC236}">
                <a16:creationId xmlns:a16="http://schemas.microsoft.com/office/drawing/2014/main" id="{20BD471C-BD99-6229-7B4D-02CA739DE9EA}"/>
              </a:ext>
            </a:extLst>
          </p:cNvPr>
          <p:cNvSpPr>
            <a:spLocks noGrp="1"/>
          </p:cNvSpPr>
          <p:nvPr>
            <p:ph type="body" sz="quarter" idx="17" hasCustomPrompt="1"/>
          </p:nvPr>
        </p:nvSpPr>
        <p:spPr>
          <a:xfrm>
            <a:off x="627061" y="1798970"/>
            <a:ext cx="5158800" cy="4411330"/>
          </a:xfrm>
          <a:prstGeom prst="rect">
            <a:avLst/>
          </a:prstGeom>
        </p:spPr>
        <p:txBody>
          <a:bodyPr lIns="0" rIns="0"/>
          <a:lstStyle>
            <a:lvl1pPr marL="0" indent="0">
              <a:lnSpc>
                <a:spcPts val="2400"/>
              </a:lnSpc>
              <a:buNone/>
              <a:defRPr sz="1600" b="0" i="0">
                <a:solidFill>
                  <a:schemeClr val="tx1"/>
                </a:solidFill>
                <a:latin typeface="Calibri Light" panose="020F0302020204030204" pitchFamily="34" charset="0"/>
                <a:cs typeface="Calibri Light" panose="020F0302020204030204" pitchFamily="34" charset="0"/>
              </a:defRPr>
            </a:lvl1pPr>
            <a:lvl2pPr>
              <a:buNone/>
              <a:defRPr/>
            </a:lvl2pPr>
            <a:lvl3pPr>
              <a:buNone/>
              <a:defRPr/>
            </a:lvl3pPr>
          </a:lstStyle>
          <a:p>
            <a:pPr lvl="0"/>
            <a:r>
              <a:rPr lang="en-US"/>
              <a:t>To apply the custom template to a new chart, select the range in the spreadsheet, and then click the Insert menu &gt; Chart &gt; Templates &gt; your custom template.</a:t>
            </a:r>
          </a:p>
          <a:p>
            <a:pPr lvl="0"/>
            <a:br>
              <a:rPr lang="en-US"/>
            </a:br>
            <a:r>
              <a:rPr lang="en-US" dirty="0"/>
              <a:t>To apply the custom template to an existing chart, click on the chart, and then click Chart Design tab on the ribbon &gt; click Change Chart Type &gt; click Templates, and then select the custom template.</a:t>
            </a:r>
          </a:p>
        </p:txBody>
      </p:sp>
      <p:sp>
        <p:nvSpPr>
          <p:cNvPr id="2" name="Text Placeholder 10">
            <a:extLst>
              <a:ext uri="{FF2B5EF4-FFF2-40B4-BE49-F238E27FC236}">
                <a16:creationId xmlns:a16="http://schemas.microsoft.com/office/drawing/2014/main" id="{21CB483D-BC1F-8C48-D684-64155D0A75BB}"/>
              </a:ext>
            </a:extLst>
          </p:cNvPr>
          <p:cNvSpPr>
            <a:spLocks noGrp="1"/>
          </p:cNvSpPr>
          <p:nvPr>
            <p:ph type="body" sz="quarter" idx="28" hasCustomPrompt="1"/>
          </p:nvPr>
        </p:nvSpPr>
        <p:spPr>
          <a:xfrm>
            <a:off x="627063" y="419100"/>
            <a:ext cx="3632517" cy="225706"/>
          </a:xfrm>
          <a:prstGeom prst="rect">
            <a:avLst/>
          </a:prstGeom>
        </p:spPr>
        <p:txBody>
          <a:bodyPr vert="horz" lIns="0" tIns="0" rIns="0" bIns="0" rtlCol="0" anchor="ctr">
            <a:noAutofit/>
          </a:bodyPr>
          <a:lstStyle>
            <a:lvl1pPr marL="0" indent="0">
              <a:buNone/>
              <a:defRPr lang="en-US" sz="1000" b="1" cap="all" spc="300" baseline="0">
                <a:solidFill>
                  <a:schemeClr val="tx2"/>
                </a:solidFill>
                <a:latin typeface="Calibri" panose="020F0502020204030204" pitchFamily="34" charset="0"/>
              </a:defRPr>
            </a:lvl1pPr>
          </a:lstStyle>
          <a:p>
            <a:pPr lvl="0"/>
            <a:r>
              <a:rPr lang="en-US" dirty="0"/>
              <a:t>Click to add section title</a:t>
            </a:r>
          </a:p>
        </p:txBody>
      </p:sp>
    </p:spTree>
    <p:extLst>
      <p:ext uri="{BB962C8B-B14F-4D97-AF65-F5344CB8AC3E}">
        <p14:creationId xmlns:p14="http://schemas.microsoft.com/office/powerpoint/2010/main" val="682678475"/>
      </p:ext>
    </p:extLst>
  </p:cSld>
  <p:clrMapOvr>
    <a:masterClrMapping/>
  </p:clrMapOvr>
  <p:extLst>
    <p:ext uri="{DCECCB84-F9BA-43D5-87BE-67443E8EF086}">
      <p15:sldGuideLst xmlns:p15="http://schemas.microsoft.com/office/powerpoint/2012/main"/>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ype_2 Charts_Backgroun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2727097-6EF1-0D87-A110-669B64D41B33}"/>
              </a:ext>
            </a:extLst>
          </p:cNvPr>
          <p:cNvSpPr/>
          <p:nvPr userDrawn="1"/>
        </p:nvSpPr>
        <p:spPr bwMode="auto">
          <a:xfrm flipH="1">
            <a:off x="6095999" y="0"/>
            <a:ext cx="6096000" cy="6858000"/>
          </a:xfrm>
          <a:prstGeom prst="rect">
            <a:avLst/>
          </a:prstGeom>
          <a:solidFill>
            <a:schemeClr val="bg2"/>
          </a:solidFill>
          <a:ln>
            <a:noFill/>
          </a:ln>
          <a:effectLst/>
        </p:spPr>
        <p:txBody>
          <a:bodyPr wrap="none" rtlCol="0" anchor="ctr"/>
          <a:lstStyle/>
          <a:p>
            <a:pPr lvl="0" algn="ctr"/>
            <a:endParaRPr lang="en-US" sz="2400" err="1">
              <a:solidFill>
                <a:schemeClr val="bg2"/>
              </a:solidFill>
              <a:latin typeface="Calibri Light" panose="020F0302020204030204" pitchFamily="34" charset="0"/>
              <a:ea typeface="Human Sans ExtraLight" charset="0"/>
              <a:cs typeface="Human Sans ExtraLight" charset="0"/>
            </a:endParaRPr>
          </a:p>
        </p:txBody>
      </p:sp>
      <p:sp>
        <p:nvSpPr>
          <p:cNvPr id="2" name="Title 1">
            <a:extLst>
              <a:ext uri="{FF2B5EF4-FFF2-40B4-BE49-F238E27FC236}">
                <a16:creationId xmlns:a16="http://schemas.microsoft.com/office/drawing/2014/main" id="{ED39CD21-5AEA-160F-4CD5-5EB9E7F94E7F}"/>
              </a:ext>
            </a:extLst>
          </p:cNvPr>
          <p:cNvSpPr>
            <a:spLocks noGrp="1"/>
          </p:cNvSpPr>
          <p:nvPr>
            <p:ph type="title"/>
          </p:nvPr>
        </p:nvSpPr>
        <p:spPr>
          <a:xfrm>
            <a:off x="627063" y="722843"/>
            <a:ext cx="4680000" cy="338554"/>
          </a:xfrm>
          <a:prstGeom prst="rect">
            <a:avLst/>
          </a:prstGeom>
        </p:spPr>
        <p:txBody>
          <a:bodyPr lIns="0" tIns="0" rIns="0" bIns="0">
            <a:noAutofit/>
          </a:bodyPr>
          <a:lstStyle>
            <a:lvl1pPr marL="0" indent="0">
              <a:buFont typeface="Arial" panose="020B0604020202020204" pitchFamily="34" charset="0"/>
              <a:buNone/>
              <a:tabLst/>
              <a:defRPr lang="en-US" sz="2200" b="1" i="0">
                <a:latin typeface="Calibri" panose="020F0502020204030204" pitchFamily="34" charset="0"/>
                <a:cs typeface="Calibri" panose="020F0502020204030204" pitchFamily="34" charset="0"/>
              </a:defRPr>
            </a:lvl1pPr>
          </a:lstStyle>
          <a:p>
            <a:pPr marL="0" lvl="0" indent="0">
              <a:spcBef>
                <a:spcPts val="0"/>
              </a:spcBef>
              <a:spcAft>
                <a:spcPts val="0"/>
              </a:spcAft>
              <a:buFont typeface="Arial" panose="020B0604020202020204" pitchFamily="34" charset="0"/>
            </a:pPr>
            <a:r>
              <a:rPr lang="en-US"/>
              <a:t>Click to edit Master title style</a:t>
            </a:r>
          </a:p>
        </p:txBody>
      </p:sp>
      <p:sp>
        <p:nvSpPr>
          <p:cNvPr id="16" name="Chart Placeholder 3">
            <a:extLst>
              <a:ext uri="{FF2B5EF4-FFF2-40B4-BE49-F238E27FC236}">
                <a16:creationId xmlns:a16="http://schemas.microsoft.com/office/drawing/2014/main" id="{9AEB2CD2-6BF7-2D48-4CAB-C2AFF16D9A65}"/>
              </a:ext>
            </a:extLst>
          </p:cNvPr>
          <p:cNvSpPr>
            <a:spLocks noGrp="1"/>
          </p:cNvSpPr>
          <p:nvPr>
            <p:ph type="chart" sz="quarter" idx="37" hasCustomPrompt="1"/>
          </p:nvPr>
        </p:nvSpPr>
        <p:spPr>
          <a:xfrm>
            <a:off x="7322963" y="656640"/>
            <a:ext cx="3941284" cy="2520000"/>
          </a:xfrm>
          <a:prstGeom prst="rect">
            <a:avLst/>
          </a:prstGeom>
        </p:spPr>
        <p:txBody>
          <a:bodyPr/>
          <a:lstStyle>
            <a:lvl1pPr marL="0" indent="0">
              <a:buNone/>
              <a:defRPr>
                <a:solidFill>
                  <a:schemeClr val="tx2"/>
                </a:solidFill>
              </a:defRPr>
            </a:lvl1pPr>
          </a:lstStyle>
          <a:p>
            <a:pPr marL="0" marR="0" lvl="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lang="en-US" dirty="0"/>
              <a:t>Click on the icon to add chart</a:t>
            </a:r>
          </a:p>
          <a:p>
            <a:endParaRPr lang="en-UA" dirty="0"/>
          </a:p>
        </p:txBody>
      </p:sp>
      <p:sp>
        <p:nvSpPr>
          <p:cNvPr id="17" name="Chart Placeholder 3">
            <a:extLst>
              <a:ext uri="{FF2B5EF4-FFF2-40B4-BE49-F238E27FC236}">
                <a16:creationId xmlns:a16="http://schemas.microsoft.com/office/drawing/2014/main" id="{9028C0B3-73EF-F3C5-8112-3178DB244D47}"/>
              </a:ext>
            </a:extLst>
          </p:cNvPr>
          <p:cNvSpPr>
            <a:spLocks noGrp="1"/>
          </p:cNvSpPr>
          <p:nvPr>
            <p:ph type="chart" sz="quarter" idx="38" hasCustomPrompt="1"/>
          </p:nvPr>
        </p:nvSpPr>
        <p:spPr>
          <a:xfrm>
            <a:off x="7321535" y="3681360"/>
            <a:ext cx="3941285" cy="2520000"/>
          </a:xfrm>
          <a:prstGeom prst="rect">
            <a:avLst/>
          </a:prstGeom>
        </p:spPr>
        <p:txBody>
          <a:bodyPr/>
          <a:lstStyle>
            <a:lvl1pPr marL="0" indent="0">
              <a:buNone/>
              <a:defRPr>
                <a:solidFill>
                  <a:schemeClr val="tx2"/>
                </a:solidFill>
              </a:defRPr>
            </a:lvl1pPr>
          </a:lstStyle>
          <a:p>
            <a:pPr marL="0" marR="0" lvl="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lang="en-US" dirty="0"/>
              <a:t>Click on the icon to add chart</a:t>
            </a:r>
          </a:p>
          <a:p>
            <a:endParaRPr lang="en-UA" dirty="0"/>
          </a:p>
        </p:txBody>
      </p:sp>
      <p:sp>
        <p:nvSpPr>
          <p:cNvPr id="18" name="Text Placeholder 2">
            <a:extLst>
              <a:ext uri="{FF2B5EF4-FFF2-40B4-BE49-F238E27FC236}">
                <a16:creationId xmlns:a16="http://schemas.microsoft.com/office/drawing/2014/main" id="{2B759870-23B0-6428-2A5E-DA4293D061AC}"/>
              </a:ext>
            </a:extLst>
          </p:cNvPr>
          <p:cNvSpPr>
            <a:spLocks noGrp="1"/>
          </p:cNvSpPr>
          <p:nvPr>
            <p:ph type="body" sz="quarter" idx="17" hasCustomPrompt="1"/>
          </p:nvPr>
        </p:nvSpPr>
        <p:spPr>
          <a:xfrm>
            <a:off x="627061" y="1798970"/>
            <a:ext cx="5158800" cy="4411330"/>
          </a:xfrm>
          <a:prstGeom prst="rect">
            <a:avLst/>
          </a:prstGeom>
        </p:spPr>
        <p:txBody>
          <a:bodyPr lIns="0"/>
          <a:lstStyle>
            <a:lvl1pPr marL="0" indent="0">
              <a:lnSpc>
                <a:spcPts val="2400"/>
              </a:lnSpc>
              <a:buNone/>
              <a:defRPr sz="1600" b="0" i="0">
                <a:solidFill>
                  <a:schemeClr val="tx1"/>
                </a:solidFill>
                <a:latin typeface="Calibri Light" panose="020F0302020204030204" pitchFamily="34" charset="0"/>
                <a:cs typeface="Calibri Light" panose="020F0302020204030204" pitchFamily="34" charset="0"/>
              </a:defRPr>
            </a:lvl1pPr>
            <a:lvl2pPr>
              <a:buNone/>
              <a:defRPr/>
            </a:lvl2pPr>
            <a:lvl3pPr>
              <a:buNone/>
              <a:defRPr/>
            </a:lvl3pPr>
          </a:lstStyle>
          <a:p>
            <a:pPr lvl="0"/>
            <a:r>
              <a:rPr lang="en-US" dirty="0"/>
              <a:t>To apply the custom template to a new chart, select the range in the spreadsheet, and then click the Insert menu &gt; Chart &gt; Templates &gt; your custom template.</a:t>
            </a:r>
          </a:p>
          <a:p>
            <a:pPr lvl="0"/>
            <a:br>
              <a:rPr lang="en-US" dirty="0"/>
            </a:br>
            <a:r>
              <a:rPr lang="en-US" dirty="0"/>
              <a:t>To apply the custom template to an existing chart, click on the chart, and then click Chart Design tab on the ribbon &gt; click Change Chart Type &gt; click Templates, and then select the custom template.</a:t>
            </a:r>
          </a:p>
        </p:txBody>
      </p:sp>
      <p:sp>
        <p:nvSpPr>
          <p:cNvPr id="3" name="TextBox 2">
            <a:extLst>
              <a:ext uri="{FF2B5EF4-FFF2-40B4-BE49-F238E27FC236}">
                <a16:creationId xmlns:a16="http://schemas.microsoft.com/office/drawing/2014/main" id="{E9019818-F0BE-253D-83FC-E8DDC47C34B1}"/>
              </a:ext>
            </a:extLst>
          </p:cNvPr>
          <p:cNvSpPr txBox="1"/>
          <p:nvPr userDrawn="1"/>
        </p:nvSpPr>
        <p:spPr>
          <a:xfrm>
            <a:off x="9539519" y="6406591"/>
            <a:ext cx="1723301" cy="218934"/>
          </a:xfrm>
          <a:prstGeom prst="rect">
            <a:avLst/>
          </a:prstGeom>
        </p:spPr>
        <p:txBody>
          <a:bodyPr vert="horz" lIns="0" tIns="0" rIns="0" bIns="0" rtlCol="0" anchor="ctr" anchorCtr="0">
            <a:noAutofit/>
          </a:bodyPr>
          <a:lstStyle>
            <a:defPPr>
              <a:defRPr lang="en-US"/>
            </a:defPPr>
            <a:lvl1pPr algn="r">
              <a:defRPr kumimoji="0" sz="6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stStyle>
          <a:p>
            <a:pPr algn="r"/>
            <a:r>
              <a:rPr lang="en-US" dirty="0">
                <a:solidFill>
                  <a:schemeClr val="tx2"/>
                </a:solidFill>
              </a:rPr>
              <a:t>EPAM Proprietary &amp; Confidential.</a:t>
            </a:r>
          </a:p>
        </p:txBody>
      </p:sp>
      <p:sp>
        <p:nvSpPr>
          <p:cNvPr id="4" name="Text Placeholder 3">
            <a:extLst>
              <a:ext uri="{FF2B5EF4-FFF2-40B4-BE49-F238E27FC236}">
                <a16:creationId xmlns:a16="http://schemas.microsoft.com/office/drawing/2014/main" id="{3746E99D-BD27-5FBF-182B-74EE4F58AA15}"/>
              </a:ext>
            </a:extLst>
          </p:cNvPr>
          <p:cNvSpPr txBox="1">
            <a:spLocks/>
          </p:cNvSpPr>
          <p:nvPr userDrawn="1"/>
        </p:nvSpPr>
        <p:spPr>
          <a:xfrm>
            <a:off x="11315641" y="6406591"/>
            <a:ext cx="242932" cy="218934"/>
          </a:xfrm>
          <a:prstGeom prst="rect">
            <a:avLst/>
          </a:prstGeom>
        </p:spPr>
        <p:txBody>
          <a:bodyPr vert="horz" lIns="0" tIns="0" rIns="0" bIns="0" rtlCol="0" anchor="ctr" anchorCtr="0">
            <a:noAutofit/>
          </a:bodyPr>
          <a:lstStyle>
            <a:defPPr>
              <a:defRPr lang="en-US"/>
            </a:defPPr>
            <a:lvl1pPr algn="r">
              <a:defRPr kumimoji="0" sz="8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vl2pPr marL="182880" indent="-182880" algn="l" defTabSz="914400" rtl="0" eaLnBrk="1" latinLnBrk="0" hangingPunct="1">
              <a:lnSpc>
                <a:spcPct val="100000"/>
              </a:lnSpc>
              <a:spcBef>
                <a:spcPts val="600"/>
              </a:spcBef>
              <a:buClr>
                <a:schemeClr val="accent2"/>
              </a:buClr>
              <a:buFont typeface="Arial" panose="020B0604020202020204" pitchFamily="34" charset="0"/>
              <a:buChar char="•"/>
              <a:defRPr sz="16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fld id="{07FA7470-6506-4B71-AD87-6F7FA0DD0168}" type="slidenum">
              <a:rPr lang="en-US" sz="800" smtClean="0">
                <a:solidFill>
                  <a:schemeClr val="tx2"/>
                </a:solidFill>
              </a:rPr>
              <a:pPr lvl="0"/>
              <a:t>‹#›</a:t>
            </a:fld>
            <a:endParaRPr lang="en-US" sz="1000" dirty="0">
              <a:solidFill>
                <a:schemeClr val="tx2"/>
              </a:solidFill>
            </a:endParaRPr>
          </a:p>
        </p:txBody>
      </p:sp>
      <p:sp>
        <p:nvSpPr>
          <p:cNvPr id="6" name="Text Placeholder 10">
            <a:extLst>
              <a:ext uri="{FF2B5EF4-FFF2-40B4-BE49-F238E27FC236}">
                <a16:creationId xmlns:a16="http://schemas.microsoft.com/office/drawing/2014/main" id="{A0A84676-13C5-CDB8-F00C-7485E5126CEA}"/>
              </a:ext>
            </a:extLst>
          </p:cNvPr>
          <p:cNvSpPr>
            <a:spLocks noGrp="1"/>
          </p:cNvSpPr>
          <p:nvPr>
            <p:ph type="body" sz="quarter" idx="28" hasCustomPrompt="1"/>
          </p:nvPr>
        </p:nvSpPr>
        <p:spPr>
          <a:xfrm>
            <a:off x="627063" y="419100"/>
            <a:ext cx="3632517" cy="225706"/>
          </a:xfrm>
          <a:prstGeom prst="rect">
            <a:avLst/>
          </a:prstGeom>
        </p:spPr>
        <p:txBody>
          <a:bodyPr vert="horz" lIns="0" tIns="0" rIns="0" bIns="0" rtlCol="0" anchor="ctr">
            <a:noAutofit/>
          </a:bodyPr>
          <a:lstStyle>
            <a:lvl1pPr marL="0" indent="0">
              <a:buNone/>
              <a:defRPr lang="en-US" sz="1000" b="1" cap="all" spc="300" baseline="0">
                <a:solidFill>
                  <a:schemeClr val="tx2"/>
                </a:solidFill>
                <a:latin typeface="Calibri" panose="020F0502020204030204" pitchFamily="34" charset="0"/>
              </a:defRPr>
            </a:lvl1pPr>
          </a:lstStyle>
          <a:p>
            <a:pPr lvl="0"/>
            <a:r>
              <a:rPr lang="en-US" dirty="0"/>
              <a:t>Click to add section title</a:t>
            </a:r>
          </a:p>
        </p:txBody>
      </p:sp>
    </p:spTree>
    <p:extLst>
      <p:ext uri="{BB962C8B-B14F-4D97-AF65-F5344CB8AC3E}">
        <p14:creationId xmlns:p14="http://schemas.microsoft.com/office/powerpoint/2010/main" val="264442916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4_photos_varie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31F87A7-CE75-50DD-2D43-A18DA1BBD45C}"/>
              </a:ext>
            </a:extLst>
          </p:cNvPr>
          <p:cNvSpPr/>
          <p:nvPr userDrawn="1"/>
        </p:nvSpPr>
        <p:spPr bwMode="auto">
          <a:xfrm flipH="1">
            <a:off x="6095999" y="0"/>
            <a:ext cx="6096000" cy="6858000"/>
          </a:xfrm>
          <a:prstGeom prst="rect">
            <a:avLst/>
          </a:prstGeom>
          <a:solidFill>
            <a:schemeClr val="bg2"/>
          </a:solidFill>
          <a:ln>
            <a:noFill/>
          </a:ln>
          <a:effectLst/>
        </p:spPr>
        <p:txBody>
          <a:bodyPr wrap="none" rtlCol="0" anchor="ctr"/>
          <a:lstStyle/>
          <a:p>
            <a:pPr lvl="0" algn="ctr"/>
            <a:endParaRPr lang="en-US" sz="2400" err="1">
              <a:solidFill>
                <a:schemeClr val="bg2"/>
              </a:solidFill>
              <a:latin typeface="Calibri Light" panose="020F0302020204030204" pitchFamily="34" charset="0"/>
              <a:ea typeface="Human Sans ExtraLight" charset="0"/>
              <a:cs typeface="Human Sans ExtraLight" charset="0"/>
            </a:endParaRPr>
          </a:p>
        </p:txBody>
      </p:sp>
      <p:sp>
        <p:nvSpPr>
          <p:cNvPr id="15" name="Picture Placeholder 14">
            <a:extLst>
              <a:ext uri="{FF2B5EF4-FFF2-40B4-BE49-F238E27FC236}">
                <a16:creationId xmlns:a16="http://schemas.microsoft.com/office/drawing/2014/main" id="{4093A2EB-3C19-9E31-FDC7-914877B946FA}"/>
              </a:ext>
            </a:extLst>
          </p:cNvPr>
          <p:cNvSpPr>
            <a:spLocks noGrp="1"/>
          </p:cNvSpPr>
          <p:nvPr>
            <p:ph type="pic" sz="quarter" idx="14" hasCustomPrompt="1"/>
          </p:nvPr>
        </p:nvSpPr>
        <p:spPr>
          <a:xfrm>
            <a:off x="627063" y="3410951"/>
            <a:ext cx="4652962" cy="2799349"/>
          </a:xfrm>
          <a:prstGeom prst="rect">
            <a:avLst/>
          </a:prstGeom>
        </p:spPr>
        <p:txBody>
          <a:bodyPr>
            <a:normAutofit/>
          </a:bodyPr>
          <a:lstStyle>
            <a:lvl1pPr marL="0" indent="0">
              <a:buNone/>
              <a:defRPr sz="1400">
                <a:solidFill>
                  <a:schemeClr val="tx2"/>
                </a:solidFill>
              </a:defRPr>
            </a:lvl1pPr>
          </a:lstStyle>
          <a:p>
            <a:pPr marL="0" marR="0" lvl="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lang="en-US" dirty="0"/>
              <a:t>Click on the icon to add picture or paste in selected placeholder</a:t>
            </a:r>
          </a:p>
          <a:p>
            <a:endParaRPr lang="en-US" dirty="0"/>
          </a:p>
        </p:txBody>
      </p:sp>
      <p:sp>
        <p:nvSpPr>
          <p:cNvPr id="4" name="Title 1">
            <a:extLst>
              <a:ext uri="{FF2B5EF4-FFF2-40B4-BE49-F238E27FC236}">
                <a16:creationId xmlns:a16="http://schemas.microsoft.com/office/drawing/2014/main" id="{695442E0-9833-DFBD-D5D7-AE953FEE6370}"/>
              </a:ext>
            </a:extLst>
          </p:cNvPr>
          <p:cNvSpPr>
            <a:spLocks noGrp="1"/>
          </p:cNvSpPr>
          <p:nvPr>
            <p:ph type="title"/>
          </p:nvPr>
        </p:nvSpPr>
        <p:spPr>
          <a:xfrm>
            <a:off x="627063" y="722843"/>
            <a:ext cx="4652962" cy="338554"/>
          </a:xfrm>
          <a:prstGeom prst="rect">
            <a:avLst/>
          </a:prstGeom>
        </p:spPr>
        <p:txBody>
          <a:bodyPr lIns="0" tIns="0" rIns="0" bIns="0">
            <a:noAutofit/>
          </a:bodyPr>
          <a:lstStyle>
            <a:lvl1pPr marL="0" indent="0">
              <a:buFont typeface="Arial" panose="020B0604020202020204" pitchFamily="34" charset="0"/>
              <a:buNone/>
              <a:tabLst/>
              <a:defRPr lang="en-US" sz="2200" b="1" i="0">
                <a:latin typeface="Calibri" panose="020F0502020204030204" pitchFamily="34" charset="0"/>
                <a:cs typeface="Calibri" panose="020F0502020204030204" pitchFamily="34" charset="0"/>
              </a:defRPr>
            </a:lvl1pPr>
          </a:lstStyle>
          <a:p>
            <a:pPr marL="0" lvl="0" indent="0">
              <a:spcBef>
                <a:spcPts val="0"/>
              </a:spcBef>
              <a:spcAft>
                <a:spcPts val="0"/>
              </a:spcAft>
              <a:buFont typeface="Arial" panose="020B0604020202020204" pitchFamily="34" charset="0"/>
            </a:pPr>
            <a:r>
              <a:rPr lang="en-US"/>
              <a:t>Click to edit Master title style</a:t>
            </a:r>
          </a:p>
        </p:txBody>
      </p:sp>
      <p:sp>
        <p:nvSpPr>
          <p:cNvPr id="8" name="Picture Placeholder 8">
            <a:extLst>
              <a:ext uri="{FF2B5EF4-FFF2-40B4-BE49-F238E27FC236}">
                <a16:creationId xmlns:a16="http://schemas.microsoft.com/office/drawing/2014/main" id="{2A773E34-5623-5497-7513-7A4289AF81E4}"/>
              </a:ext>
            </a:extLst>
          </p:cNvPr>
          <p:cNvSpPr>
            <a:spLocks noGrp="1"/>
          </p:cNvSpPr>
          <p:nvPr>
            <p:ph type="pic" sz="quarter" idx="26" hasCustomPrompt="1"/>
          </p:nvPr>
        </p:nvSpPr>
        <p:spPr>
          <a:xfrm>
            <a:off x="7301343" y="431756"/>
            <a:ext cx="3960061" cy="2797455"/>
          </a:xfrm>
          <a:prstGeom prst="rect">
            <a:avLst/>
          </a:prstGeom>
        </p:spPr>
        <p:txBody>
          <a:bodyPr>
            <a:normAutofit/>
          </a:bodyPr>
          <a:lstStyle>
            <a:lvl1pPr marL="0" indent="0">
              <a:buNone/>
              <a:defRPr sz="1400">
                <a:solidFill>
                  <a:schemeClr val="tx2"/>
                </a:solidFill>
              </a:defRPr>
            </a:lvl1pPr>
          </a:lstStyle>
          <a:p>
            <a:pPr marL="0" marR="0" lvl="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lang="en-US" dirty="0"/>
              <a:t>Click on the icon to add picture or paste in selected placeholder</a:t>
            </a:r>
          </a:p>
        </p:txBody>
      </p:sp>
      <p:sp>
        <p:nvSpPr>
          <p:cNvPr id="9" name="Picture Placeholder 8">
            <a:extLst>
              <a:ext uri="{FF2B5EF4-FFF2-40B4-BE49-F238E27FC236}">
                <a16:creationId xmlns:a16="http://schemas.microsoft.com/office/drawing/2014/main" id="{8488BDCC-9437-CADA-526A-04E4B17E03DB}"/>
              </a:ext>
            </a:extLst>
          </p:cNvPr>
          <p:cNvSpPr>
            <a:spLocks noGrp="1"/>
          </p:cNvSpPr>
          <p:nvPr>
            <p:ph type="pic" sz="quarter" idx="29" hasCustomPrompt="1"/>
          </p:nvPr>
        </p:nvSpPr>
        <p:spPr>
          <a:xfrm>
            <a:off x="7302759" y="3410951"/>
            <a:ext cx="3960061" cy="2797455"/>
          </a:xfrm>
          <a:prstGeom prst="rect">
            <a:avLst/>
          </a:prstGeom>
        </p:spPr>
        <p:txBody>
          <a:bodyPr>
            <a:normAutofit/>
          </a:bodyPr>
          <a:lstStyle>
            <a:lvl1pPr marL="0" indent="0">
              <a:buNone/>
              <a:defRPr sz="1400">
                <a:solidFill>
                  <a:schemeClr val="tx2"/>
                </a:solidFill>
              </a:defRPr>
            </a:lvl1pPr>
          </a:lstStyle>
          <a:p>
            <a:pPr marL="0" marR="0" lvl="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lang="en-US" dirty="0"/>
              <a:t>Click on the icon to add picture or paste in selected placeholder</a:t>
            </a:r>
          </a:p>
          <a:p>
            <a:endParaRPr lang="en-US" dirty="0"/>
          </a:p>
        </p:txBody>
      </p:sp>
      <p:sp>
        <p:nvSpPr>
          <p:cNvPr id="10" name="Text Placeholder 4">
            <a:extLst>
              <a:ext uri="{FF2B5EF4-FFF2-40B4-BE49-F238E27FC236}">
                <a16:creationId xmlns:a16="http://schemas.microsoft.com/office/drawing/2014/main" id="{E5215F2A-18CC-B85A-265E-C75766C57D5C}"/>
              </a:ext>
            </a:extLst>
          </p:cNvPr>
          <p:cNvSpPr>
            <a:spLocks noGrp="1"/>
          </p:cNvSpPr>
          <p:nvPr>
            <p:ph type="body" sz="quarter" idx="16" hasCustomPrompt="1"/>
          </p:nvPr>
        </p:nvSpPr>
        <p:spPr>
          <a:xfrm>
            <a:off x="627063" y="1779270"/>
            <a:ext cx="4652962" cy="844975"/>
          </a:xfrm>
          <a:prstGeom prst="rect">
            <a:avLst/>
          </a:prstGeom>
        </p:spPr>
        <p:txBody>
          <a:bodyPr wrap="square" lIns="0" anchor="t" anchorCtr="0">
            <a:spAutoFit/>
          </a:bodyPr>
          <a:lstStyle>
            <a:lvl1pPr marL="0" indent="0">
              <a:lnSpc>
                <a:spcPts val="2000"/>
              </a:lnSpc>
              <a:buNone/>
              <a:defRPr sz="1400" b="0" i="0">
                <a:solidFill>
                  <a:schemeClr val="tx1"/>
                </a:solidFill>
                <a:latin typeface="Calibri Light" panose="020F0302020204030204" pitchFamily="34" charset="0"/>
                <a:cs typeface="Calibri Light" panose="020F0302020204030204" pitchFamily="34" charset="0"/>
              </a:defRPr>
            </a:lvl1pPr>
          </a:lstStyle>
          <a:p>
            <a:pPr marL="0" marR="0" lvl="0" indent="0" algn="l" defTabSz="914400" rtl="0" eaLnBrk="1" fontAlgn="auto" latinLnBrk="0" hangingPunct="1">
              <a:lnSpc>
                <a:spcPts val="2000"/>
              </a:lnSpc>
              <a:spcBef>
                <a:spcPts val="600"/>
              </a:spcBef>
              <a:spcAft>
                <a:spcPts val="0"/>
              </a:spcAft>
              <a:buClrTx/>
              <a:buSzTx/>
              <a:buFont typeface="Arial" panose="020B0604020202020204" pitchFamily="34" charset="0"/>
              <a:buNone/>
              <a:tabLst/>
              <a:defRPr/>
            </a:pPr>
            <a:r>
              <a:rPr lang="en-US" dirty="0"/>
              <a:t>When you just have a few sentences of type and supporting photos. When you just have a few sentences of type and supporting photos. </a:t>
            </a:r>
          </a:p>
        </p:txBody>
      </p:sp>
      <p:sp>
        <p:nvSpPr>
          <p:cNvPr id="2" name="TextBox 1">
            <a:extLst>
              <a:ext uri="{FF2B5EF4-FFF2-40B4-BE49-F238E27FC236}">
                <a16:creationId xmlns:a16="http://schemas.microsoft.com/office/drawing/2014/main" id="{B46FCC0F-0D6E-75AA-4565-BD8D96FAD600}"/>
              </a:ext>
            </a:extLst>
          </p:cNvPr>
          <p:cNvSpPr txBox="1"/>
          <p:nvPr userDrawn="1"/>
        </p:nvSpPr>
        <p:spPr>
          <a:xfrm>
            <a:off x="9539519" y="6406591"/>
            <a:ext cx="1723301" cy="218934"/>
          </a:xfrm>
          <a:prstGeom prst="rect">
            <a:avLst/>
          </a:prstGeom>
        </p:spPr>
        <p:txBody>
          <a:bodyPr vert="horz" lIns="0" tIns="0" rIns="0" bIns="0" rtlCol="0" anchor="ctr" anchorCtr="0">
            <a:noAutofit/>
          </a:bodyPr>
          <a:lstStyle>
            <a:defPPr>
              <a:defRPr lang="en-US"/>
            </a:defPPr>
            <a:lvl1pPr algn="r">
              <a:defRPr kumimoji="0" sz="6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stStyle>
          <a:p>
            <a:pPr algn="r"/>
            <a:r>
              <a:rPr lang="en-US" dirty="0">
                <a:solidFill>
                  <a:schemeClr val="tx2"/>
                </a:solidFill>
              </a:rPr>
              <a:t>EPAM Proprietary &amp; Confidential.</a:t>
            </a:r>
          </a:p>
        </p:txBody>
      </p:sp>
      <p:sp>
        <p:nvSpPr>
          <p:cNvPr id="3" name="Text Placeholder 3">
            <a:extLst>
              <a:ext uri="{FF2B5EF4-FFF2-40B4-BE49-F238E27FC236}">
                <a16:creationId xmlns:a16="http://schemas.microsoft.com/office/drawing/2014/main" id="{376BDF8D-88E9-DC69-38CD-BA3D863291BA}"/>
              </a:ext>
            </a:extLst>
          </p:cNvPr>
          <p:cNvSpPr txBox="1">
            <a:spLocks/>
          </p:cNvSpPr>
          <p:nvPr userDrawn="1"/>
        </p:nvSpPr>
        <p:spPr>
          <a:xfrm>
            <a:off x="11315641" y="6406591"/>
            <a:ext cx="242932" cy="218934"/>
          </a:xfrm>
          <a:prstGeom prst="rect">
            <a:avLst/>
          </a:prstGeom>
        </p:spPr>
        <p:txBody>
          <a:bodyPr vert="horz" lIns="0" tIns="0" rIns="0" bIns="0" rtlCol="0" anchor="ctr" anchorCtr="0">
            <a:noAutofit/>
          </a:bodyPr>
          <a:lstStyle>
            <a:defPPr>
              <a:defRPr lang="en-US"/>
            </a:defPPr>
            <a:lvl1pPr algn="r">
              <a:defRPr kumimoji="0" sz="8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vl2pPr marL="182880" indent="-182880" algn="l" defTabSz="914400" rtl="0" eaLnBrk="1" latinLnBrk="0" hangingPunct="1">
              <a:lnSpc>
                <a:spcPct val="100000"/>
              </a:lnSpc>
              <a:spcBef>
                <a:spcPts val="600"/>
              </a:spcBef>
              <a:buClr>
                <a:schemeClr val="accent2"/>
              </a:buClr>
              <a:buFont typeface="Arial" panose="020B0604020202020204" pitchFamily="34" charset="0"/>
              <a:buChar char="•"/>
              <a:defRPr sz="16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fld id="{07FA7470-6506-4B71-AD87-6F7FA0DD0168}" type="slidenum">
              <a:rPr lang="en-US" sz="800" smtClean="0">
                <a:solidFill>
                  <a:schemeClr val="tx2"/>
                </a:solidFill>
              </a:rPr>
              <a:pPr lvl="0"/>
              <a:t>‹#›</a:t>
            </a:fld>
            <a:endParaRPr lang="en-US" sz="1000" dirty="0">
              <a:solidFill>
                <a:schemeClr val="tx2"/>
              </a:solidFill>
            </a:endParaRPr>
          </a:p>
        </p:txBody>
      </p:sp>
      <p:sp>
        <p:nvSpPr>
          <p:cNvPr id="5" name="Text Placeholder 10">
            <a:extLst>
              <a:ext uri="{FF2B5EF4-FFF2-40B4-BE49-F238E27FC236}">
                <a16:creationId xmlns:a16="http://schemas.microsoft.com/office/drawing/2014/main" id="{88CEFBAE-D1F1-A412-8C0D-4A2A4EAC8729}"/>
              </a:ext>
            </a:extLst>
          </p:cNvPr>
          <p:cNvSpPr>
            <a:spLocks noGrp="1"/>
          </p:cNvSpPr>
          <p:nvPr>
            <p:ph type="body" sz="quarter" idx="28" hasCustomPrompt="1"/>
          </p:nvPr>
        </p:nvSpPr>
        <p:spPr>
          <a:xfrm>
            <a:off x="627063" y="419100"/>
            <a:ext cx="3632517" cy="225706"/>
          </a:xfrm>
          <a:prstGeom prst="rect">
            <a:avLst/>
          </a:prstGeom>
        </p:spPr>
        <p:txBody>
          <a:bodyPr vert="horz" lIns="0" tIns="0" rIns="0" bIns="0" rtlCol="0" anchor="ctr">
            <a:noAutofit/>
          </a:bodyPr>
          <a:lstStyle>
            <a:lvl1pPr marL="0" indent="0">
              <a:buNone/>
              <a:defRPr lang="en-US" sz="1000" b="1" cap="all" spc="300" baseline="0">
                <a:solidFill>
                  <a:schemeClr val="tx2"/>
                </a:solidFill>
                <a:latin typeface="Calibri" panose="020F0502020204030204" pitchFamily="34" charset="0"/>
              </a:defRPr>
            </a:lvl1pPr>
          </a:lstStyle>
          <a:p>
            <a:pPr lvl="0"/>
            <a:r>
              <a:rPr lang="en-US" dirty="0"/>
              <a:t>Click to add section title</a:t>
            </a:r>
          </a:p>
        </p:txBody>
      </p:sp>
    </p:spTree>
    <p:extLst>
      <p:ext uri="{BB962C8B-B14F-4D97-AF65-F5344CB8AC3E}">
        <p14:creationId xmlns:p14="http://schemas.microsoft.com/office/powerpoint/2010/main" val="202962287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4_photos_varied_Blur">
    <p:bg>
      <p:bgPr>
        <a:blipFill dpi="0" rotWithShape="1">
          <a:blip r:embed="rId2">
            <a:alphaModFix amt="97000"/>
            <a:lum/>
          </a:blip>
          <a:srcRect/>
          <a:stretch>
            <a:fillRect/>
          </a:stretch>
        </a:blipFill>
        <a:effectLst/>
      </p:bgPr>
    </p:bg>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C667FF5A-BD3B-6823-510D-65EA34CAC692}"/>
              </a:ext>
            </a:extLst>
          </p:cNvPr>
          <p:cNvSpPr>
            <a:spLocks noGrp="1"/>
          </p:cNvSpPr>
          <p:nvPr>
            <p:ph type="pic" sz="quarter" idx="13" hasCustomPrompt="1"/>
          </p:nvPr>
        </p:nvSpPr>
        <p:spPr>
          <a:xfrm>
            <a:off x="0" y="2700596"/>
            <a:ext cx="2616200" cy="2605088"/>
          </a:xfrm>
          <a:prstGeom prst="rect">
            <a:avLst/>
          </a:prstGeom>
        </p:spPr>
        <p:txBody>
          <a:bodyPr>
            <a:normAutofit/>
          </a:bodyPr>
          <a:lstStyle>
            <a:lvl1pPr marL="0" indent="0">
              <a:buNone/>
              <a:defRPr sz="1400">
                <a:solidFill>
                  <a:schemeClr val="tx2"/>
                </a:solidFill>
              </a:defRPr>
            </a:lvl1pPr>
          </a:lstStyle>
          <a:p>
            <a:pPr marL="0" marR="0" lvl="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lang="en-US" dirty="0"/>
              <a:t>Click on the icon to add picture or paste in selected placeholder</a:t>
            </a:r>
          </a:p>
          <a:p>
            <a:endParaRPr lang="en-US" dirty="0"/>
          </a:p>
        </p:txBody>
      </p:sp>
      <p:sp>
        <p:nvSpPr>
          <p:cNvPr id="15" name="Picture Placeholder 14">
            <a:extLst>
              <a:ext uri="{FF2B5EF4-FFF2-40B4-BE49-F238E27FC236}">
                <a16:creationId xmlns:a16="http://schemas.microsoft.com/office/drawing/2014/main" id="{4093A2EB-3C19-9E31-FDC7-914877B946FA}"/>
              </a:ext>
            </a:extLst>
          </p:cNvPr>
          <p:cNvSpPr>
            <a:spLocks noGrp="1"/>
          </p:cNvSpPr>
          <p:nvPr>
            <p:ph type="pic" sz="quarter" idx="14" hasCustomPrompt="1"/>
          </p:nvPr>
        </p:nvSpPr>
        <p:spPr>
          <a:xfrm>
            <a:off x="2828666" y="1286134"/>
            <a:ext cx="3923414" cy="4370387"/>
          </a:xfrm>
          <a:prstGeom prst="rect">
            <a:avLst/>
          </a:prstGeom>
        </p:spPr>
        <p:txBody>
          <a:bodyPr>
            <a:norm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a:solidFill>
                  <a:schemeClr val="tx2"/>
                </a:solidFill>
              </a:defRPr>
            </a:lvl1pPr>
          </a:lstStyle>
          <a:p>
            <a:pPr marL="0" marR="0" lvl="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srgbClr val="8791AA"/>
                </a:solidFill>
                <a:effectLst/>
                <a:uLnTx/>
                <a:uFillTx/>
                <a:latin typeface="+mn-lt"/>
                <a:cs typeface="Calibri" panose="020F0502020204030204" pitchFamily="34" charset="0"/>
              </a:rPr>
              <a:t>Click on the icon to add picture or paste in selected placeholder</a:t>
            </a:r>
          </a:p>
          <a:p>
            <a:endParaRPr lang="en-US" dirty="0"/>
          </a:p>
        </p:txBody>
      </p:sp>
      <p:sp>
        <p:nvSpPr>
          <p:cNvPr id="17" name="Picture Placeholder 16">
            <a:extLst>
              <a:ext uri="{FF2B5EF4-FFF2-40B4-BE49-F238E27FC236}">
                <a16:creationId xmlns:a16="http://schemas.microsoft.com/office/drawing/2014/main" id="{AD0AD93E-4D95-4081-4F15-A8D7B51D2526}"/>
              </a:ext>
            </a:extLst>
          </p:cNvPr>
          <p:cNvSpPr>
            <a:spLocks noGrp="1"/>
          </p:cNvSpPr>
          <p:nvPr>
            <p:ph type="pic" sz="quarter" idx="15" hasCustomPrompt="1"/>
          </p:nvPr>
        </p:nvSpPr>
        <p:spPr>
          <a:xfrm>
            <a:off x="6964546" y="2179896"/>
            <a:ext cx="2179638" cy="2614613"/>
          </a:xfrm>
          <a:prstGeom prst="rect">
            <a:avLst/>
          </a:prstGeom>
        </p:spPr>
        <p:txBody>
          <a:bodyPr>
            <a:norm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a:solidFill>
                  <a:schemeClr val="tx2"/>
                </a:solidFill>
              </a:defRPr>
            </a:lvl1pPr>
          </a:lstStyle>
          <a:p>
            <a:pPr marL="0" marR="0" lvl="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srgbClr val="8791AA"/>
                </a:solidFill>
                <a:effectLst/>
                <a:uLnTx/>
                <a:uFillTx/>
                <a:latin typeface="+mn-lt"/>
                <a:cs typeface="Calibri" panose="020F0502020204030204" pitchFamily="34" charset="0"/>
              </a:rPr>
              <a:t>Click on the icon to add picture or paste in selected placeholder</a:t>
            </a:r>
          </a:p>
          <a:p>
            <a:endParaRPr lang="en-US" dirty="0"/>
          </a:p>
        </p:txBody>
      </p:sp>
      <p:sp>
        <p:nvSpPr>
          <p:cNvPr id="19" name="Picture Placeholder 18">
            <a:extLst>
              <a:ext uri="{FF2B5EF4-FFF2-40B4-BE49-F238E27FC236}">
                <a16:creationId xmlns:a16="http://schemas.microsoft.com/office/drawing/2014/main" id="{2F0AF10A-A1DF-4170-D2CD-EFCFAB551DAE}"/>
              </a:ext>
            </a:extLst>
          </p:cNvPr>
          <p:cNvSpPr>
            <a:spLocks noGrp="1"/>
          </p:cNvSpPr>
          <p:nvPr>
            <p:ph type="pic" sz="quarter" idx="16" hasCustomPrompt="1"/>
          </p:nvPr>
        </p:nvSpPr>
        <p:spPr>
          <a:xfrm>
            <a:off x="9356651" y="1775084"/>
            <a:ext cx="2835349" cy="3413125"/>
          </a:xfrm>
          <a:prstGeom prst="rect">
            <a:avLst/>
          </a:prstGeom>
        </p:spPr>
        <p:txBody>
          <a:bodyPr>
            <a:norm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a:solidFill>
                  <a:schemeClr val="tx2"/>
                </a:solidFill>
              </a:defRPr>
            </a:lvl1pPr>
          </a:lstStyle>
          <a:p>
            <a:pPr marL="0" marR="0" lvl="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srgbClr val="8791AA"/>
                </a:solidFill>
                <a:effectLst/>
                <a:uLnTx/>
                <a:uFillTx/>
                <a:latin typeface="+mn-lt"/>
                <a:cs typeface="Calibri" panose="020F0502020204030204" pitchFamily="34" charset="0"/>
              </a:rPr>
              <a:t>Click on the icon to add picture or paste in selected placeholder</a:t>
            </a:r>
          </a:p>
          <a:p>
            <a:endParaRPr lang="en-US" dirty="0"/>
          </a:p>
        </p:txBody>
      </p:sp>
      <p:sp>
        <p:nvSpPr>
          <p:cNvPr id="2" name="Title 1">
            <a:extLst>
              <a:ext uri="{FF2B5EF4-FFF2-40B4-BE49-F238E27FC236}">
                <a16:creationId xmlns:a16="http://schemas.microsoft.com/office/drawing/2014/main" id="{2D142224-C073-C370-0170-EDFF722C3E54}"/>
              </a:ext>
            </a:extLst>
          </p:cNvPr>
          <p:cNvSpPr>
            <a:spLocks noGrp="1"/>
          </p:cNvSpPr>
          <p:nvPr>
            <p:ph type="title"/>
          </p:nvPr>
        </p:nvSpPr>
        <p:spPr>
          <a:xfrm>
            <a:off x="627063" y="722843"/>
            <a:ext cx="3632517" cy="338554"/>
          </a:xfrm>
          <a:prstGeom prst="rect">
            <a:avLst/>
          </a:prstGeom>
        </p:spPr>
        <p:txBody>
          <a:bodyPr lIns="0" tIns="0" rIns="0" bIns="0">
            <a:noAutofit/>
          </a:bodyPr>
          <a:lstStyle>
            <a:lvl1pPr>
              <a:defRPr lang="en-US"/>
            </a:lvl1pPr>
          </a:lstStyle>
          <a:p>
            <a:pPr marL="0" lvl="0" indent="0">
              <a:spcBef>
                <a:spcPts val="0"/>
              </a:spcBef>
              <a:spcAft>
                <a:spcPts val="0"/>
              </a:spcAft>
              <a:buFont typeface="Arial" panose="020B0604020202020204" pitchFamily="34" charset="0"/>
            </a:pPr>
            <a:r>
              <a:rPr lang="en-US"/>
              <a:t>Click to edit Master title style</a:t>
            </a:r>
          </a:p>
        </p:txBody>
      </p:sp>
      <p:sp>
        <p:nvSpPr>
          <p:cNvPr id="3" name="Text Placeholder 10">
            <a:extLst>
              <a:ext uri="{FF2B5EF4-FFF2-40B4-BE49-F238E27FC236}">
                <a16:creationId xmlns:a16="http://schemas.microsoft.com/office/drawing/2014/main" id="{8569ABA7-AB39-5419-942D-08F39F8CBD65}"/>
              </a:ext>
            </a:extLst>
          </p:cNvPr>
          <p:cNvSpPr>
            <a:spLocks noGrp="1"/>
          </p:cNvSpPr>
          <p:nvPr>
            <p:ph type="body" sz="quarter" idx="28" hasCustomPrompt="1"/>
          </p:nvPr>
        </p:nvSpPr>
        <p:spPr>
          <a:xfrm>
            <a:off x="627063" y="419100"/>
            <a:ext cx="3632517" cy="225706"/>
          </a:xfrm>
          <a:prstGeom prst="rect">
            <a:avLst/>
          </a:prstGeom>
        </p:spPr>
        <p:txBody>
          <a:bodyPr vert="horz" lIns="0" tIns="0" rIns="0" bIns="0" rtlCol="0" anchor="ctr">
            <a:noAutofit/>
          </a:bodyPr>
          <a:lstStyle>
            <a:lvl1pPr marL="0" indent="0">
              <a:buNone/>
              <a:defRPr lang="en-US" sz="1000" b="1" cap="all" spc="300" baseline="0">
                <a:solidFill>
                  <a:schemeClr val="tx2"/>
                </a:solidFill>
                <a:latin typeface="Calibri" panose="020F0502020204030204" pitchFamily="34" charset="0"/>
              </a:defRPr>
            </a:lvl1pPr>
          </a:lstStyle>
          <a:p>
            <a:pPr lvl="0"/>
            <a:r>
              <a:rPr lang="en-US" dirty="0"/>
              <a:t>Click to add section title</a:t>
            </a:r>
          </a:p>
        </p:txBody>
      </p:sp>
    </p:spTree>
    <p:extLst>
      <p:ext uri="{BB962C8B-B14F-4D97-AF65-F5344CB8AC3E}">
        <p14:creationId xmlns:p14="http://schemas.microsoft.com/office/powerpoint/2010/main" val="425278194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_Our_People_1_Person_White">
    <p:bg>
      <p:bgPr>
        <a:blipFill dpi="0" rotWithShape="1">
          <a:blip r:embed="rId2">
            <a:alphaModFix amt="97000"/>
            <a:lum/>
          </a:blip>
          <a:srcRect/>
          <a:stretch>
            <a:fillRect/>
          </a:stretch>
        </a:blipFill>
        <a:effectLst/>
      </p:bgPr>
    </p:bg>
    <p:spTree>
      <p:nvGrpSpPr>
        <p:cNvPr id="1" name=""/>
        <p:cNvGrpSpPr/>
        <p:nvPr/>
      </p:nvGrpSpPr>
      <p:grpSpPr>
        <a:xfrm>
          <a:off x="0" y="0"/>
          <a:ext cx="0" cy="0"/>
          <a:chOff x="0" y="0"/>
          <a:chExt cx="0" cy="0"/>
        </a:xfrm>
      </p:grpSpPr>
      <p:sp>
        <p:nvSpPr>
          <p:cNvPr id="3" name="Picture Placeholder 12">
            <a:extLst>
              <a:ext uri="{FF2B5EF4-FFF2-40B4-BE49-F238E27FC236}">
                <a16:creationId xmlns:a16="http://schemas.microsoft.com/office/drawing/2014/main" id="{EE7C0597-13D9-5CFA-48B2-0C1CB46D4A2A}"/>
              </a:ext>
            </a:extLst>
          </p:cNvPr>
          <p:cNvSpPr>
            <a:spLocks noGrp="1"/>
          </p:cNvSpPr>
          <p:nvPr>
            <p:ph type="pic" sz="quarter" idx="26" hasCustomPrompt="1"/>
          </p:nvPr>
        </p:nvSpPr>
        <p:spPr>
          <a:xfrm>
            <a:off x="3431033" y="593980"/>
            <a:ext cx="5372099" cy="3971924"/>
          </a:xfrm>
          <a:prstGeom prst="rect">
            <a:avLst/>
          </a:prstGeom>
        </p:spPr>
        <p:txBody>
          <a:bodyPr/>
          <a:lstStyle>
            <a:lvl1pPr>
              <a:defRPr>
                <a:solidFill>
                  <a:schemeClr val="tx2"/>
                </a:solidFill>
              </a:defRPr>
            </a:lvl1pPr>
          </a:lstStyle>
          <a:p>
            <a:pPr marL="0" marR="0" lvl="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lang="en-US" dirty="0"/>
              <a:t>Click on the icon to add picture or paste in selected placeholder</a:t>
            </a:r>
          </a:p>
        </p:txBody>
      </p:sp>
      <p:sp>
        <p:nvSpPr>
          <p:cNvPr id="5" name="Text Placeholder 4">
            <a:extLst>
              <a:ext uri="{FF2B5EF4-FFF2-40B4-BE49-F238E27FC236}">
                <a16:creationId xmlns:a16="http://schemas.microsoft.com/office/drawing/2014/main" id="{4700ACD6-F143-5E82-5884-FE0BAF8982C6}"/>
              </a:ext>
            </a:extLst>
          </p:cNvPr>
          <p:cNvSpPr>
            <a:spLocks noGrp="1"/>
          </p:cNvSpPr>
          <p:nvPr>
            <p:ph type="body" sz="quarter" idx="29" hasCustomPrompt="1"/>
          </p:nvPr>
        </p:nvSpPr>
        <p:spPr>
          <a:xfrm>
            <a:off x="627063" y="5141309"/>
            <a:ext cx="2436876" cy="369332"/>
          </a:xfrm>
          <a:prstGeom prst="rect">
            <a:avLst/>
          </a:prstGeom>
        </p:spPr>
        <p:txBody>
          <a:bodyPr wrap="square" lIns="0" anchor="b"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tx1"/>
                </a:solidFill>
                <a:latin typeface="Calibri" panose="020F0502020204030204" pitchFamily="34" charset="0"/>
                <a:cs typeface="Calibri" panose="020F0502020204030204" pitchFamily="34" charset="0"/>
              </a:defRPr>
            </a:lvl1pPr>
          </a:lstStyle>
          <a:p>
            <a:r>
              <a:rPr lang="en-US"/>
              <a:t>Heading</a:t>
            </a:r>
          </a:p>
        </p:txBody>
      </p:sp>
      <p:sp>
        <p:nvSpPr>
          <p:cNvPr id="6" name="Text Placeholder 4">
            <a:extLst>
              <a:ext uri="{FF2B5EF4-FFF2-40B4-BE49-F238E27FC236}">
                <a16:creationId xmlns:a16="http://schemas.microsoft.com/office/drawing/2014/main" id="{822CA497-D9A5-6B67-2A15-8BC78AC4466E}"/>
              </a:ext>
            </a:extLst>
          </p:cNvPr>
          <p:cNvSpPr>
            <a:spLocks noGrp="1"/>
          </p:cNvSpPr>
          <p:nvPr>
            <p:ph type="body" sz="quarter" idx="30" hasCustomPrompt="1"/>
          </p:nvPr>
        </p:nvSpPr>
        <p:spPr>
          <a:xfrm>
            <a:off x="627063" y="5620941"/>
            <a:ext cx="2400300" cy="276999"/>
          </a:xfrm>
          <a:prstGeom prst="rect">
            <a:avLst/>
          </a:prstGeom>
        </p:spPr>
        <p:txBody>
          <a:bodyPr wrap="square" lIns="0"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200" b="0" i="0">
                <a:solidFill>
                  <a:schemeClr val="tx1"/>
                </a:solidFill>
                <a:latin typeface="Calibri Light" panose="020F0302020204030204" pitchFamily="34" charset="0"/>
                <a:cs typeface="Calibri Light" panose="020F0302020204030204" pitchFamily="34" charset="0"/>
              </a:defRPr>
            </a:lvl1pPr>
          </a:lstStyle>
          <a:p>
            <a:r>
              <a:rPr lang="en-US"/>
              <a:t>Subheading</a:t>
            </a:r>
          </a:p>
        </p:txBody>
      </p:sp>
      <p:sp>
        <p:nvSpPr>
          <p:cNvPr id="7" name="Picture Placeholder 12">
            <a:extLst>
              <a:ext uri="{FF2B5EF4-FFF2-40B4-BE49-F238E27FC236}">
                <a16:creationId xmlns:a16="http://schemas.microsoft.com/office/drawing/2014/main" id="{90BAD835-630E-59F2-B5D0-1F76EC339907}"/>
              </a:ext>
            </a:extLst>
          </p:cNvPr>
          <p:cNvSpPr>
            <a:spLocks noGrp="1"/>
          </p:cNvSpPr>
          <p:nvPr>
            <p:ph type="pic" sz="quarter" idx="34" hasCustomPrompt="1"/>
          </p:nvPr>
        </p:nvSpPr>
        <p:spPr>
          <a:xfrm>
            <a:off x="8803132" y="1219200"/>
            <a:ext cx="3388868" cy="3346704"/>
          </a:xfrm>
          <a:prstGeom prst="rect">
            <a:avLst/>
          </a:prstGeom>
        </p:spPr>
        <p:txBody>
          <a:bodyPr/>
          <a:lstStyle>
            <a:lvl1pPr>
              <a:defRPr>
                <a:solidFill>
                  <a:schemeClr val="tx2"/>
                </a:solidFill>
              </a:defRPr>
            </a:lvl1pPr>
          </a:lstStyle>
          <a:p>
            <a:pPr marL="0" marR="0" lvl="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lang="en-US" dirty="0"/>
              <a:t>Click on the icon to add picture or paste in selected placeholder</a:t>
            </a:r>
          </a:p>
        </p:txBody>
      </p:sp>
      <p:sp>
        <p:nvSpPr>
          <p:cNvPr id="11" name="Text Placeholder 4">
            <a:extLst>
              <a:ext uri="{FF2B5EF4-FFF2-40B4-BE49-F238E27FC236}">
                <a16:creationId xmlns:a16="http://schemas.microsoft.com/office/drawing/2014/main" id="{30385D93-DF4A-B56A-55AF-9152335E7F55}"/>
              </a:ext>
            </a:extLst>
          </p:cNvPr>
          <p:cNvSpPr>
            <a:spLocks noGrp="1"/>
          </p:cNvSpPr>
          <p:nvPr>
            <p:ph type="body" sz="quarter" idx="36" hasCustomPrompt="1"/>
          </p:nvPr>
        </p:nvSpPr>
        <p:spPr>
          <a:xfrm>
            <a:off x="4730688" y="5141309"/>
            <a:ext cx="2436876" cy="369332"/>
          </a:xfrm>
          <a:prstGeom prst="rect">
            <a:avLst/>
          </a:prstGeom>
        </p:spPr>
        <p:txBody>
          <a:bodyPr wrap="square" lIns="0" anchor="b"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tx1"/>
                </a:solidFill>
                <a:latin typeface="Calibri" panose="020F0502020204030204" pitchFamily="34" charset="0"/>
                <a:cs typeface="Calibri" panose="020F0502020204030204" pitchFamily="34" charset="0"/>
              </a:defRPr>
            </a:lvl1pPr>
          </a:lstStyle>
          <a:p>
            <a:r>
              <a:rPr lang="en-US"/>
              <a:t>Heading</a:t>
            </a:r>
          </a:p>
        </p:txBody>
      </p:sp>
      <p:sp>
        <p:nvSpPr>
          <p:cNvPr id="13" name="Text Placeholder 4">
            <a:extLst>
              <a:ext uri="{FF2B5EF4-FFF2-40B4-BE49-F238E27FC236}">
                <a16:creationId xmlns:a16="http://schemas.microsoft.com/office/drawing/2014/main" id="{8F1BA565-993B-4F60-B881-49C1A19A5223}"/>
              </a:ext>
            </a:extLst>
          </p:cNvPr>
          <p:cNvSpPr>
            <a:spLocks noGrp="1"/>
          </p:cNvSpPr>
          <p:nvPr>
            <p:ph type="body" sz="quarter" idx="37" hasCustomPrompt="1"/>
          </p:nvPr>
        </p:nvSpPr>
        <p:spPr>
          <a:xfrm>
            <a:off x="4730688" y="5620941"/>
            <a:ext cx="2400300" cy="276999"/>
          </a:xfrm>
          <a:prstGeom prst="rect">
            <a:avLst/>
          </a:prstGeom>
        </p:spPr>
        <p:txBody>
          <a:bodyPr wrap="square" lIns="0"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200" b="0" i="0">
                <a:solidFill>
                  <a:schemeClr val="tx1"/>
                </a:solidFill>
                <a:latin typeface="Calibri Light" panose="020F0302020204030204" pitchFamily="34" charset="0"/>
                <a:cs typeface="Calibri Light" panose="020F0302020204030204" pitchFamily="34" charset="0"/>
              </a:defRPr>
            </a:lvl1pPr>
          </a:lstStyle>
          <a:p>
            <a:r>
              <a:rPr lang="en-US"/>
              <a:t>Subheading</a:t>
            </a:r>
          </a:p>
        </p:txBody>
      </p:sp>
      <p:sp>
        <p:nvSpPr>
          <p:cNvPr id="15" name="Text Placeholder 4">
            <a:extLst>
              <a:ext uri="{FF2B5EF4-FFF2-40B4-BE49-F238E27FC236}">
                <a16:creationId xmlns:a16="http://schemas.microsoft.com/office/drawing/2014/main" id="{77CA0BC0-5C80-B8F5-85AA-DECF118BB768}"/>
              </a:ext>
            </a:extLst>
          </p:cNvPr>
          <p:cNvSpPr>
            <a:spLocks noGrp="1"/>
          </p:cNvSpPr>
          <p:nvPr>
            <p:ph type="body" sz="quarter" idx="38" hasCustomPrompt="1"/>
          </p:nvPr>
        </p:nvSpPr>
        <p:spPr>
          <a:xfrm>
            <a:off x="9117713" y="5141309"/>
            <a:ext cx="2436876" cy="369332"/>
          </a:xfrm>
          <a:prstGeom prst="rect">
            <a:avLst/>
          </a:prstGeom>
        </p:spPr>
        <p:txBody>
          <a:bodyPr wrap="square" lIns="0" anchor="b"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tx1"/>
                </a:solidFill>
                <a:latin typeface="Calibri" panose="020F0502020204030204" pitchFamily="34" charset="0"/>
                <a:cs typeface="Calibri" panose="020F0502020204030204" pitchFamily="34" charset="0"/>
              </a:defRPr>
            </a:lvl1pPr>
          </a:lstStyle>
          <a:p>
            <a:r>
              <a:rPr lang="en-US"/>
              <a:t>Heading</a:t>
            </a:r>
          </a:p>
        </p:txBody>
      </p:sp>
      <p:sp>
        <p:nvSpPr>
          <p:cNvPr id="16" name="Text Placeholder 4">
            <a:extLst>
              <a:ext uri="{FF2B5EF4-FFF2-40B4-BE49-F238E27FC236}">
                <a16:creationId xmlns:a16="http://schemas.microsoft.com/office/drawing/2014/main" id="{35DDFBAB-F0B9-764E-3918-D5704E2BE52B}"/>
              </a:ext>
            </a:extLst>
          </p:cNvPr>
          <p:cNvSpPr>
            <a:spLocks noGrp="1"/>
          </p:cNvSpPr>
          <p:nvPr>
            <p:ph type="body" sz="quarter" idx="39" hasCustomPrompt="1"/>
          </p:nvPr>
        </p:nvSpPr>
        <p:spPr>
          <a:xfrm>
            <a:off x="9117713" y="5620941"/>
            <a:ext cx="2400300" cy="276999"/>
          </a:xfrm>
          <a:prstGeom prst="rect">
            <a:avLst/>
          </a:prstGeom>
        </p:spPr>
        <p:txBody>
          <a:bodyPr wrap="square" lIns="0"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200" b="0" i="0">
                <a:solidFill>
                  <a:schemeClr val="tx1"/>
                </a:solidFill>
                <a:latin typeface="Calibri Light" panose="020F0302020204030204" pitchFamily="34" charset="0"/>
                <a:cs typeface="Calibri Light" panose="020F0302020204030204" pitchFamily="34" charset="0"/>
              </a:defRPr>
            </a:lvl1pPr>
          </a:lstStyle>
          <a:p>
            <a:r>
              <a:rPr lang="en-US"/>
              <a:t>Subheading</a:t>
            </a:r>
          </a:p>
        </p:txBody>
      </p:sp>
      <p:sp>
        <p:nvSpPr>
          <p:cNvPr id="17" name="Picture Placeholder 12">
            <a:extLst>
              <a:ext uri="{FF2B5EF4-FFF2-40B4-BE49-F238E27FC236}">
                <a16:creationId xmlns:a16="http://schemas.microsoft.com/office/drawing/2014/main" id="{26C8B92D-FB7A-1606-E241-C8B31DD9BE5C}"/>
              </a:ext>
            </a:extLst>
          </p:cNvPr>
          <p:cNvSpPr>
            <a:spLocks noGrp="1"/>
          </p:cNvSpPr>
          <p:nvPr>
            <p:ph type="pic" sz="quarter" idx="40" hasCustomPrompt="1"/>
          </p:nvPr>
        </p:nvSpPr>
        <p:spPr>
          <a:xfrm>
            <a:off x="-1" y="1219200"/>
            <a:ext cx="3431033" cy="3346704"/>
          </a:xfrm>
          <a:prstGeom prst="rect">
            <a:avLst/>
          </a:prstGeom>
        </p:spPr>
        <p:txBody>
          <a:bodyPr/>
          <a:lstStyle>
            <a:lvl1pPr>
              <a:defRPr>
                <a:solidFill>
                  <a:schemeClr val="tx2"/>
                </a:solidFill>
              </a:defRPr>
            </a:lvl1pPr>
          </a:lstStyle>
          <a:p>
            <a:pPr marL="0" marR="0" lvl="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lang="en-US" dirty="0"/>
              <a:t>Click on the icon to add picture or paste in selected placeholder</a:t>
            </a:r>
          </a:p>
        </p:txBody>
      </p:sp>
      <p:sp>
        <p:nvSpPr>
          <p:cNvPr id="18" name="TextBox 17">
            <a:extLst>
              <a:ext uri="{FF2B5EF4-FFF2-40B4-BE49-F238E27FC236}">
                <a16:creationId xmlns:a16="http://schemas.microsoft.com/office/drawing/2014/main" id="{5527B901-165A-87C5-F12E-D22B395CD9A1}"/>
              </a:ext>
            </a:extLst>
          </p:cNvPr>
          <p:cNvSpPr txBox="1"/>
          <p:nvPr userDrawn="1"/>
        </p:nvSpPr>
        <p:spPr>
          <a:xfrm>
            <a:off x="13144500" y="868680"/>
            <a:ext cx="0" cy="0"/>
          </a:xfrm>
          <a:prstGeom prst="rect">
            <a:avLst/>
          </a:prstGeom>
          <a:blipFill>
            <a:blip r:embed="rId3">
              <a:alphaModFix amt="97000"/>
            </a:blip>
            <a:stretch>
              <a:fillRect l="-5780" t="-11482" r="-5780" b="-11482"/>
            </a:stretch>
          </a:blipFill>
        </p:spPr>
        <p:txBody>
          <a:bodyPr wrap="none" lIns="0" tIns="0" rIns="0" bIns="0" rtlCol="0">
            <a:noAutofit/>
          </a:bodyPr>
          <a:lstStyle/>
          <a:p>
            <a:pPr>
              <a:lnSpc>
                <a:spcPct val="110000"/>
              </a:lnSpc>
              <a:spcBef>
                <a:spcPts val="600"/>
              </a:spcBef>
            </a:pPr>
            <a:endParaRPr lang="en-UA" sz="1200" dirty="0" err="1">
              <a:ea typeface="Human Sans" charset="0"/>
              <a:cs typeface="Human Sans" charset="0"/>
            </a:endParaRPr>
          </a:p>
        </p:txBody>
      </p:sp>
    </p:spTree>
    <p:extLst>
      <p:ext uri="{BB962C8B-B14F-4D97-AF65-F5344CB8AC3E}">
        <p14:creationId xmlns:p14="http://schemas.microsoft.com/office/powerpoint/2010/main" val="621349779"/>
      </p:ext>
    </p:extLst>
  </p:cSld>
  <p:clrMapOvr>
    <a:masterClrMapping/>
  </p:clrMapOvr>
  <p:extLst>
    <p:ext uri="{DCECCB84-F9BA-43D5-87BE-67443E8EF086}">
      <p15:sldGuideLst xmlns:p15="http://schemas.microsoft.com/office/powerpoint/2012/main"/>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Our_People_1_Person_White">
    <p:bg>
      <p:bgPr>
        <a:blipFill dpi="0" rotWithShape="1">
          <a:blip r:embed="rId2">
            <a:alphaModFix amt="97000"/>
            <a:lum/>
          </a:blip>
          <a:srcRect/>
          <a:stretch>
            <a:fillRect/>
          </a:stretch>
        </a:blipFill>
        <a:effectLst/>
      </p:bgPr>
    </p:bg>
    <p:spTree>
      <p:nvGrpSpPr>
        <p:cNvPr id="1" name=""/>
        <p:cNvGrpSpPr/>
        <p:nvPr/>
      </p:nvGrpSpPr>
      <p:grpSpPr>
        <a:xfrm>
          <a:off x="0" y="0"/>
          <a:ext cx="0" cy="0"/>
          <a:chOff x="0" y="0"/>
          <a:chExt cx="0" cy="0"/>
        </a:xfrm>
      </p:grpSpPr>
      <p:sp>
        <p:nvSpPr>
          <p:cNvPr id="8" name="Text Placeholder 4">
            <a:extLst>
              <a:ext uri="{FF2B5EF4-FFF2-40B4-BE49-F238E27FC236}">
                <a16:creationId xmlns:a16="http://schemas.microsoft.com/office/drawing/2014/main" id="{10CE64FB-25EE-A414-B066-FC99784E85DB}"/>
              </a:ext>
            </a:extLst>
          </p:cNvPr>
          <p:cNvSpPr>
            <a:spLocks noGrp="1"/>
          </p:cNvSpPr>
          <p:nvPr>
            <p:ph type="body" sz="quarter" idx="16" hasCustomPrompt="1"/>
          </p:nvPr>
        </p:nvSpPr>
        <p:spPr>
          <a:xfrm>
            <a:off x="627063" y="2916936"/>
            <a:ext cx="4680000" cy="2640338"/>
          </a:xfrm>
          <a:prstGeom prst="rect">
            <a:avLst/>
          </a:prstGeom>
        </p:spPr>
        <p:txBody>
          <a:bodyPr wrap="square" lIns="0" anchor="t" anchorCtr="0">
            <a:spAutoFit/>
          </a:bodyPr>
          <a:lstStyle>
            <a:lvl1pPr marL="0" marR="0" indent="0" algn="l" defTabSz="914400" rtl="0" eaLnBrk="1" fontAlgn="auto" latinLnBrk="0" hangingPunct="1">
              <a:lnSpc>
                <a:spcPts val="2000"/>
              </a:lnSpc>
              <a:spcBef>
                <a:spcPts val="600"/>
              </a:spcBef>
              <a:spcAft>
                <a:spcPts val="0"/>
              </a:spcAft>
              <a:buClrTx/>
              <a:buSzTx/>
              <a:buFont typeface="Arial" panose="020B0604020202020204" pitchFamily="34" charset="0"/>
              <a:buNone/>
              <a:tabLst/>
              <a:defRPr sz="1400" b="0" i="0">
                <a:solidFill>
                  <a:schemeClr val="tx1"/>
                </a:solidFill>
                <a:latin typeface="Calibri Light" panose="020F0302020204030204" pitchFamily="34" charset="0"/>
                <a:cs typeface="Calibri Light" panose="020F0302020204030204" pitchFamily="34" charset="0"/>
              </a:defRPr>
            </a:lvl1pPr>
          </a:lstStyle>
          <a:p>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Leo </a:t>
            </a:r>
            <a:r>
              <a:rPr lang="en-US" err="1"/>
              <a:t>luctus</a:t>
            </a:r>
            <a:r>
              <a:rPr lang="en-US"/>
              <a:t> </a:t>
            </a:r>
            <a:r>
              <a:rPr lang="en-US" err="1"/>
              <a:t>adipiscing</a:t>
            </a:r>
            <a:r>
              <a:rPr lang="en-US"/>
              <a:t> </a:t>
            </a:r>
            <a:r>
              <a:rPr lang="en-US" err="1"/>
              <a:t>feugiat</a:t>
            </a:r>
            <a:r>
              <a:rPr lang="en-US"/>
              <a:t> </a:t>
            </a:r>
            <a:r>
              <a:rPr lang="en-US" err="1"/>
              <a:t>viverra</a:t>
            </a:r>
            <a:r>
              <a:rPr lang="en-US"/>
              <a:t> </a:t>
            </a:r>
            <a:r>
              <a:rPr lang="en-US" err="1"/>
              <a:t>facilisi</a:t>
            </a:r>
            <a:r>
              <a:rPr lang="en-US"/>
              <a:t>. </a:t>
            </a:r>
            <a:r>
              <a:rPr lang="en-US" err="1"/>
              <a:t>Tristique</a:t>
            </a:r>
            <a:r>
              <a:rPr lang="en-US"/>
              <a:t> </a:t>
            </a:r>
            <a:r>
              <a:rPr lang="en-US" err="1"/>
              <a:t>aliquet</a:t>
            </a:r>
            <a:r>
              <a:rPr lang="en-US"/>
              <a:t> </a:t>
            </a:r>
            <a:r>
              <a:rPr lang="en-US" err="1"/>
              <a:t>tempor</a:t>
            </a:r>
            <a:r>
              <a:rPr lang="en-US"/>
              <a:t>, </a:t>
            </a:r>
            <a:r>
              <a:rPr lang="en-US" err="1"/>
              <a:t>tortor</a:t>
            </a:r>
            <a:r>
              <a:rPr lang="en-US"/>
              <a:t> </a:t>
            </a:r>
            <a:r>
              <a:rPr lang="en-US" err="1"/>
              <a:t>amet</a:t>
            </a:r>
            <a:r>
              <a:rPr lang="en-US"/>
              <a:t> </a:t>
            </a:r>
            <a:r>
              <a:rPr lang="en-US" err="1"/>
              <a:t>scelerisque</a:t>
            </a:r>
            <a:r>
              <a:rPr lang="en-US"/>
              <a:t> fermentum. </a:t>
            </a:r>
            <a:r>
              <a:rPr lang="en-US" err="1"/>
              <a:t>Venenatis</a:t>
            </a:r>
            <a:r>
              <a:rPr lang="en-US"/>
              <a:t>, </a:t>
            </a:r>
            <a:r>
              <a:rPr lang="en-US" err="1"/>
              <a:t>quam</a:t>
            </a:r>
            <a:r>
              <a:rPr lang="en-US"/>
              <a:t> </a:t>
            </a:r>
            <a:r>
              <a:rPr lang="en-US" err="1"/>
              <a:t>consequat</a:t>
            </a:r>
            <a:r>
              <a:rPr lang="en-US"/>
              <a:t> </a:t>
            </a:r>
            <a:r>
              <a:rPr lang="en-US" err="1"/>
              <a:t>netus</a:t>
            </a:r>
            <a:r>
              <a:rPr lang="en-US"/>
              <a:t> magna </a:t>
            </a:r>
            <a:r>
              <a:rPr lang="en-US" err="1"/>
              <a:t>eleifend</a:t>
            </a:r>
            <a:r>
              <a:rPr lang="en-US"/>
              <a:t> </a:t>
            </a:r>
            <a:r>
              <a:rPr lang="en-US" err="1"/>
              <a:t>eget</a:t>
            </a:r>
            <a:r>
              <a:rPr lang="en-US"/>
              <a:t>. Eros </a:t>
            </a:r>
            <a:r>
              <a:rPr lang="en-US" err="1"/>
              <a:t>orci</a:t>
            </a:r>
            <a:r>
              <a:rPr lang="en-US"/>
              <a:t> </a:t>
            </a:r>
            <a:r>
              <a:rPr lang="en-US" err="1"/>
              <a:t>commodo</a:t>
            </a:r>
            <a:r>
              <a:rPr lang="en-US"/>
              <a:t> at </a:t>
            </a:r>
            <a:r>
              <a:rPr lang="en-US" err="1"/>
              <a:t>pellentesque</a:t>
            </a:r>
            <a:r>
              <a:rPr lang="en-US"/>
              <a:t> </a:t>
            </a:r>
            <a:r>
              <a:rPr lang="en-US" err="1"/>
              <a:t>tellus</a:t>
            </a:r>
            <a:r>
              <a:rPr lang="en-US"/>
              <a:t> </a:t>
            </a:r>
            <a:r>
              <a:rPr lang="en-US" err="1"/>
              <a:t>malesuada</a:t>
            </a:r>
            <a:r>
              <a:rPr lang="en-US"/>
              <a:t>. Leo dui </a:t>
            </a:r>
            <a:r>
              <a:rPr lang="en-US" err="1"/>
              <a:t>sapien</a:t>
            </a:r>
            <a:r>
              <a:rPr lang="en-US"/>
              <a:t>, </a:t>
            </a:r>
            <a:r>
              <a:rPr lang="en-US" err="1"/>
              <a:t>imperdiet</a:t>
            </a:r>
            <a:r>
              <a:rPr lang="en-US"/>
              <a:t> </a:t>
            </a:r>
            <a:r>
              <a:rPr lang="en-US" err="1"/>
              <a:t>molestie</a:t>
            </a:r>
            <a:r>
              <a:rPr lang="en-US"/>
              <a:t> </a:t>
            </a:r>
            <a:r>
              <a:rPr lang="en-US" err="1"/>
              <a:t>tristique</a:t>
            </a:r>
            <a:r>
              <a:rPr lang="en-US"/>
              <a:t>. Cras sit integer </a:t>
            </a:r>
            <a:r>
              <a:rPr lang="en-US" err="1"/>
              <a:t>porttitor</a:t>
            </a:r>
            <a:r>
              <a:rPr lang="en-US"/>
              <a:t> </a:t>
            </a:r>
            <a:r>
              <a:rPr lang="en-US" err="1"/>
              <a:t>enim</a:t>
            </a:r>
            <a:r>
              <a:rPr lang="en-US"/>
              <a:t> </a:t>
            </a:r>
            <a:r>
              <a:rPr lang="en-US" err="1"/>
              <a:t>mauris</a:t>
            </a:r>
            <a:r>
              <a:rPr lang="en-US"/>
              <a:t> </a:t>
            </a:r>
            <a:r>
              <a:rPr lang="en-US" err="1"/>
              <a:t>morbi</a:t>
            </a:r>
            <a:r>
              <a:rPr lang="en-US"/>
              <a:t> </a:t>
            </a:r>
            <a:r>
              <a:rPr lang="en-US" err="1"/>
              <a:t>tincidunt</a:t>
            </a:r>
            <a:r>
              <a:rPr lang="en-US"/>
              <a:t> </a:t>
            </a:r>
            <a:r>
              <a:rPr lang="en-US" err="1"/>
              <a:t>sem</a:t>
            </a:r>
            <a:r>
              <a:rPr lang="en-US"/>
              <a:t> </a:t>
            </a:r>
            <a:r>
              <a:rPr lang="en-US" err="1"/>
              <a:t>volutpat</a:t>
            </a:r>
            <a:r>
              <a:rPr lang="en-US"/>
              <a:t>. Magna in </a:t>
            </a:r>
            <a:r>
              <a:rPr lang="en-US" err="1"/>
              <a:t>aliquam</a:t>
            </a:r>
            <a:r>
              <a:rPr lang="en-US"/>
              <a:t> </a:t>
            </a:r>
            <a:r>
              <a:rPr lang="en-US" err="1"/>
              <a:t>eget</a:t>
            </a:r>
            <a:r>
              <a:rPr lang="en-US"/>
              <a:t> </a:t>
            </a:r>
            <a:r>
              <a:rPr lang="en-US" err="1"/>
              <a:t>consectetur</a:t>
            </a:r>
            <a:r>
              <a:rPr lang="en-US"/>
              <a:t> </a:t>
            </a:r>
            <a:r>
              <a:rPr lang="en-US" err="1"/>
              <a:t>consequat</a:t>
            </a:r>
            <a:r>
              <a:rPr lang="en-US"/>
              <a:t>. </a:t>
            </a:r>
            <a:r>
              <a:rPr lang="en-US" err="1"/>
              <a:t>Tortor</a:t>
            </a:r>
            <a:r>
              <a:rPr lang="en-US"/>
              <a:t> </a:t>
            </a:r>
            <a:r>
              <a:rPr lang="en-US" err="1"/>
              <a:t>rutrum</a:t>
            </a:r>
            <a:r>
              <a:rPr lang="en-US"/>
              <a:t> </a:t>
            </a:r>
            <a:r>
              <a:rPr lang="en-US" err="1"/>
              <a:t>laoreet</a:t>
            </a:r>
            <a:r>
              <a:rPr lang="en-US"/>
              <a:t> </a:t>
            </a:r>
            <a:r>
              <a:rPr lang="en-US" err="1"/>
              <a:t>morbi</a:t>
            </a:r>
            <a:r>
              <a:rPr lang="en-US"/>
              <a:t> </a:t>
            </a:r>
            <a:r>
              <a:rPr lang="en-US" err="1"/>
              <a:t>pretium</a:t>
            </a:r>
            <a:r>
              <a:rPr lang="en-US"/>
              <a:t> </a:t>
            </a:r>
            <a:r>
              <a:rPr lang="en-US" err="1"/>
              <a:t>nunc</a:t>
            </a:r>
            <a:r>
              <a:rPr lang="en-US"/>
              <a:t>, </a:t>
            </a:r>
            <a:r>
              <a:rPr lang="en-US" err="1"/>
              <a:t>massa</a:t>
            </a:r>
            <a:r>
              <a:rPr lang="en-US"/>
              <a:t> </a:t>
            </a:r>
            <a:r>
              <a:rPr lang="en-US" err="1"/>
              <a:t>tortor</a:t>
            </a:r>
            <a:r>
              <a:rPr lang="en-US"/>
              <a:t> </a:t>
            </a:r>
            <a:r>
              <a:rPr lang="en-US" err="1"/>
              <a:t>consequat</a:t>
            </a:r>
            <a:r>
              <a:rPr lang="en-US"/>
              <a:t> </a:t>
            </a:r>
            <a:r>
              <a:rPr lang="en-US" err="1"/>
              <a:t>urna</a:t>
            </a:r>
            <a:r>
              <a:rPr lang="en-US"/>
              <a:t>. </a:t>
            </a:r>
            <a:r>
              <a:rPr lang="en-US" err="1"/>
              <a:t>Risus</a:t>
            </a:r>
            <a:r>
              <a:rPr lang="en-US"/>
              <a:t> </a:t>
            </a:r>
            <a:r>
              <a:rPr lang="en-US" err="1"/>
              <a:t>etiam</a:t>
            </a:r>
            <a:r>
              <a:rPr lang="en-US"/>
              <a:t> </a:t>
            </a:r>
            <a:r>
              <a:rPr lang="en-US" err="1"/>
              <a:t>purus</a:t>
            </a:r>
            <a:r>
              <a:rPr lang="en-US"/>
              <a:t> </a:t>
            </a:r>
            <a:r>
              <a:rPr lang="en-US" err="1"/>
              <a:t>mauris</a:t>
            </a:r>
            <a:r>
              <a:rPr lang="en-US"/>
              <a:t> </a:t>
            </a:r>
            <a:r>
              <a:rPr lang="en-US" err="1"/>
              <a:t>donec</a:t>
            </a:r>
            <a:r>
              <a:rPr lang="en-US"/>
              <a:t>. </a:t>
            </a:r>
            <a:r>
              <a:rPr lang="en-US" err="1"/>
              <a:t>Netus</a:t>
            </a:r>
            <a:r>
              <a:rPr lang="en-US"/>
              <a:t> diam </a:t>
            </a:r>
            <a:r>
              <a:rPr lang="en-US" err="1"/>
              <a:t>massa</a:t>
            </a:r>
            <a:r>
              <a:rPr lang="en-US"/>
              <a:t> </a:t>
            </a:r>
            <a:r>
              <a:rPr lang="en-US" err="1"/>
              <a:t>ullamcorper</a:t>
            </a:r>
            <a:r>
              <a:rPr lang="en-US"/>
              <a:t> </a:t>
            </a:r>
            <a:r>
              <a:rPr lang="en-US" err="1"/>
              <a:t>proin</a:t>
            </a:r>
            <a:r>
              <a:rPr lang="en-US"/>
              <a:t> fermentum </a:t>
            </a:r>
            <a:r>
              <a:rPr lang="en-US" err="1"/>
              <a:t>egestas</a:t>
            </a:r>
            <a:r>
              <a:rPr lang="en-US"/>
              <a:t> et </a:t>
            </a:r>
            <a:r>
              <a:rPr lang="en-US" err="1"/>
              <a:t>quis</a:t>
            </a:r>
            <a:r>
              <a:rPr lang="en-US"/>
              <a:t>. </a:t>
            </a:r>
          </a:p>
        </p:txBody>
      </p:sp>
      <p:sp>
        <p:nvSpPr>
          <p:cNvPr id="12" name="Picture Placeholder 11">
            <a:extLst>
              <a:ext uri="{FF2B5EF4-FFF2-40B4-BE49-F238E27FC236}">
                <a16:creationId xmlns:a16="http://schemas.microsoft.com/office/drawing/2014/main" id="{113F3B94-3699-B384-69C0-18FFCB0A6F02}"/>
              </a:ext>
            </a:extLst>
          </p:cNvPr>
          <p:cNvSpPr>
            <a:spLocks noGrp="1"/>
          </p:cNvSpPr>
          <p:nvPr>
            <p:ph type="pic" sz="quarter" idx="27"/>
          </p:nvPr>
        </p:nvSpPr>
        <p:spPr>
          <a:xfrm>
            <a:off x="6092952" y="0"/>
            <a:ext cx="6099048" cy="6858000"/>
          </a:xfrm>
          <a:prstGeom prst="rect">
            <a:avLst/>
          </a:prstGeom>
        </p:spPr>
        <p:txBody>
          <a:bodyPr/>
          <a:lstStyle/>
          <a:p>
            <a:endParaRPr lang="en-US"/>
          </a:p>
        </p:txBody>
      </p:sp>
      <p:sp>
        <p:nvSpPr>
          <p:cNvPr id="2" name="Text Placeholder 4">
            <a:extLst>
              <a:ext uri="{FF2B5EF4-FFF2-40B4-BE49-F238E27FC236}">
                <a16:creationId xmlns:a16="http://schemas.microsoft.com/office/drawing/2014/main" id="{4F33CF80-FFEB-A0A3-96C3-70C36A76E510}"/>
              </a:ext>
            </a:extLst>
          </p:cNvPr>
          <p:cNvSpPr>
            <a:spLocks noGrp="1"/>
          </p:cNvSpPr>
          <p:nvPr>
            <p:ph type="body" sz="quarter" idx="25" hasCustomPrompt="1"/>
          </p:nvPr>
        </p:nvSpPr>
        <p:spPr>
          <a:xfrm>
            <a:off x="627063" y="948837"/>
            <a:ext cx="3467100" cy="1273618"/>
          </a:xfrm>
          <a:prstGeom prst="rect">
            <a:avLst/>
          </a:prstGeom>
          <a:noFill/>
        </p:spPr>
        <p:txBody>
          <a:bodyPr wrap="square" lIns="0">
            <a:spAutoFit/>
          </a:bodyPr>
          <a:lstStyle>
            <a:lvl1pPr>
              <a:lnSpc>
                <a:spcPts val="4600"/>
              </a:lnSpc>
              <a:spcBef>
                <a:spcPts val="0"/>
              </a:spcBef>
              <a:defRPr sz="4400" b="0" i="0" spc="0">
                <a:solidFill>
                  <a:schemeClr val="tx1"/>
                </a:solidFill>
                <a:latin typeface="Calibri" panose="020F0502020204030204" pitchFamily="34" charset="0"/>
                <a:cs typeface="Calibri" panose="020F0502020204030204" pitchFamily="34" charset="0"/>
              </a:defRPr>
            </a:lvl1pPr>
            <a:lvl2pPr>
              <a:buNone/>
              <a:defRPr/>
            </a:lvl2pPr>
          </a:lstStyle>
          <a:p>
            <a:pPr lvl="0"/>
            <a:r>
              <a:rPr lang="en-US" dirty="0">
                <a:effectLst/>
              </a:rPr>
              <a:t>Name</a:t>
            </a:r>
          </a:p>
          <a:p>
            <a:pPr lvl="0"/>
            <a:r>
              <a:rPr lang="en-US" dirty="0" err="1">
                <a:effectLst/>
              </a:rPr>
              <a:t>Lastname</a:t>
            </a:r>
            <a:endParaRPr lang="en-US" dirty="0"/>
          </a:p>
        </p:txBody>
      </p:sp>
      <p:sp>
        <p:nvSpPr>
          <p:cNvPr id="4" name="Text Placeholder 4">
            <a:extLst>
              <a:ext uri="{FF2B5EF4-FFF2-40B4-BE49-F238E27FC236}">
                <a16:creationId xmlns:a16="http://schemas.microsoft.com/office/drawing/2014/main" id="{3A8993B1-0A80-3A00-9ABA-D943C84F9489}"/>
              </a:ext>
            </a:extLst>
          </p:cNvPr>
          <p:cNvSpPr>
            <a:spLocks noGrp="1"/>
          </p:cNvSpPr>
          <p:nvPr>
            <p:ph type="body" sz="quarter" idx="26" hasCustomPrompt="1"/>
          </p:nvPr>
        </p:nvSpPr>
        <p:spPr>
          <a:xfrm>
            <a:off x="627063" y="2406797"/>
            <a:ext cx="4680000" cy="307777"/>
          </a:xfrm>
          <a:prstGeom prst="rect">
            <a:avLst/>
          </a:prstGeom>
        </p:spPr>
        <p:txBody>
          <a:bodyPr wrap="square" lIns="0"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400" b="1" i="0">
                <a:solidFill>
                  <a:schemeClr val="tx1"/>
                </a:solidFill>
                <a:latin typeface="Calibri" panose="020F0502020204030204" pitchFamily="34" charset="0"/>
                <a:cs typeface="Calibri" panose="020F0502020204030204" pitchFamily="34" charset="0"/>
              </a:defRPr>
            </a:lvl1pPr>
          </a:lstStyle>
          <a:p>
            <a:r>
              <a:rPr lang="en-US"/>
              <a:t>Title</a:t>
            </a:r>
          </a:p>
        </p:txBody>
      </p:sp>
      <p:sp>
        <p:nvSpPr>
          <p:cNvPr id="3" name="Text Placeholder 10">
            <a:extLst>
              <a:ext uri="{FF2B5EF4-FFF2-40B4-BE49-F238E27FC236}">
                <a16:creationId xmlns:a16="http://schemas.microsoft.com/office/drawing/2014/main" id="{9304AC6C-4EBC-114B-61EE-7BA1C123E5E6}"/>
              </a:ext>
            </a:extLst>
          </p:cNvPr>
          <p:cNvSpPr>
            <a:spLocks noGrp="1"/>
          </p:cNvSpPr>
          <p:nvPr>
            <p:ph type="body" sz="quarter" idx="28" hasCustomPrompt="1"/>
          </p:nvPr>
        </p:nvSpPr>
        <p:spPr>
          <a:xfrm>
            <a:off x="627063" y="419100"/>
            <a:ext cx="3632517" cy="225706"/>
          </a:xfrm>
          <a:prstGeom prst="rect">
            <a:avLst/>
          </a:prstGeom>
        </p:spPr>
        <p:txBody>
          <a:bodyPr vert="horz" lIns="0" tIns="0" rIns="0" bIns="0" rtlCol="0" anchor="ctr">
            <a:noAutofit/>
          </a:bodyPr>
          <a:lstStyle>
            <a:lvl1pPr marL="0" indent="0">
              <a:buNone/>
              <a:defRPr lang="en-US" sz="1000" b="1" cap="all" spc="300" baseline="0">
                <a:solidFill>
                  <a:schemeClr val="tx2"/>
                </a:solidFill>
                <a:latin typeface="Calibri" panose="020F0502020204030204" pitchFamily="34" charset="0"/>
              </a:defRPr>
            </a:lvl1pPr>
          </a:lstStyle>
          <a:p>
            <a:pPr lvl="0"/>
            <a:r>
              <a:rPr lang="en-US" dirty="0"/>
              <a:t>Click to add section title</a:t>
            </a:r>
          </a:p>
        </p:txBody>
      </p:sp>
    </p:spTree>
    <p:extLst>
      <p:ext uri="{BB962C8B-B14F-4D97-AF65-F5344CB8AC3E}">
        <p14:creationId xmlns:p14="http://schemas.microsoft.com/office/powerpoint/2010/main" val="164488394"/>
      </p:ext>
    </p:extLst>
  </p:cSld>
  <p:clrMapOvr>
    <a:masterClrMapping/>
  </p:clrMapOvr>
  <p:extLst>
    <p:ext uri="{DCECCB84-F9BA-43D5-87BE-67443E8EF086}">
      <p15:sldGuideLst xmlns:p15="http://schemas.microsoft.com/office/powerpoint/2012/main"/>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Arrow">
    <p:bg>
      <p:bgPr>
        <a:solidFill>
          <a:schemeClr val="bg1"/>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17DFB89-A9BD-47AC-B57A-7869039229B5}"/>
              </a:ext>
            </a:extLst>
          </p:cNvPr>
          <p:cNvSpPr/>
          <p:nvPr userDrawn="1"/>
        </p:nvSpPr>
        <p:spPr bwMode="auto">
          <a:xfrm>
            <a:off x="-14154" y="0"/>
            <a:ext cx="6022081" cy="6858000"/>
          </a:xfrm>
          <a:prstGeom prst="rect">
            <a:avLst/>
          </a:prstGeom>
          <a:solidFill>
            <a:schemeClr val="bg2"/>
          </a:solidFill>
          <a:ln>
            <a:noFill/>
          </a:ln>
          <a:effectLst/>
        </p:spPr>
        <p:txBody>
          <a:bodyPr wrap="none" rtlCol="0" anchor="ctr"/>
          <a:lstStyle/>
          <a:p>
            <a:pPr algn="ctr"/>
            <a:endParaRPr lang="en-US" sz="2400">
              <a:solidFill>
                <a:schemeClr val="bg1"/>
              </a:solidFill>
              <a:latin typeface="Calibri Light" panose="020F0302020204030204" pitchFamily="34" charset="0"/>
              <a:ea typeface="Human Sans ExtraLight" charset="0"/>
              <a:cs typeface="Calibri" panose="020F0502020204030204" pitchFamily="34" charset="0"/>
            </a:endParaRPr>
          </a:p>
        </p:txBody>
      </p:sp>
      <p:sp>
        <p:nvSpPr>
          <p:cNvPr id="7" name="Isosceles Triangle 13">
            <a:extLst>
              <a:ext uri="{FF2B5EF4-FFF2-40B4-BE49-F238E27FC236}">
                <a16:creationId xmlns:a16="http://schemas.microsoft.com/office/drawing/2014/main" id="{33DA4BCA-E06D-9C46-8E45-43243DD633D7}"/>
              </a:ext>
            </a:extLst>
          </p:cNvPr>
          <p:cNvSpPr/>
          <p:nvPr userDrawn="1"/>
        </p:nvSpPr>
        <p:spPr>
          <a:xfrm rot="5400000" flipH="1">
            <a:off x="2855323" y="3152602"/>
            <a:ext cx="6858002" cy="552793"/>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3BB2EDE6-5544-E9F6-6B53-32FDA1327E6C}"/>
              </a:ext>
            </a:extLst>
          </p:cNvPr>
          <p:cNvSpPr>
            <a:spLocks noGrp="1"/>
          </p:cNvSpPr>
          <p:nvPr>
            <p:ph type="title"/>
          </p:nvPr>
        </p:nvSpPr>
        <p:spPr>
          <a:xfrm>
            <a:off x="627063" y="722843"/>
            <a:ext cx="4680000" cy="338554"/>
          </a:xfrm>
          <a:prstGeom prst="rect">
            <a:avLst/>
          </a:prstGeom>
        </p:spPr>
        <p:txBody>
          <a:bodyPr lIns="0" tIns="0" rIns="0" bIns="0">
            <a:noAutofit/>
          </a:bodyPr>
          <a:lstStyle>
            <a:lvl1pPr marL="0" indent="0">
              <a:buFont typeface="Arial" panose="020B0604020202020204" pitchFamily="34" charset="0"/>
              <a:buNone/>
              <a:tabLst/>
              <a:defRPr lang="en-US" sz="2200" b="1" i="0">
                <a:latin typeface="Calibri" panose="020F0502020204030204" pitchFamily="34" charset="0"/>
                <a:cs typeface="Calibri" panose="020F0502020204030204" pitchFamily="34" charset="0"/>
              </a:defRPr>
            </a:lvl1pPr>
          </a:lstStyle>
          <a:p>
            <a:pPr marL="0" lvl="0" indent="0">
              <a:spcBef>
                <a:spcPts val="0"/>
              </a:spcBef>
              <a:spcAft>
                <a:spcPts val="0"/>
              </a:spcAft>
              <a:buFont typeface="Arial" panose="020B0604020202020204" pitchFamily="34" charset="0"/>
            </a:pPr>
            <a:r>
              <a:rPr lang="en-US" dirty="0"/>
              <a:t>Click to edit Master title style</a:t>
            </a:r>
          </a:p>
        </p:txBody>
      </p:sp>
      <p:sp>
        <p:nvSpPr>
          <p:cNvPr id="12" name="Text Placeholder 10">
            <a:extLst>
              <a:ext uri="{FF2B5EF4-FFF2-40B4-BE49-F238E27FC236}">
                <a16:creationId xmlns:a16="http://schemas.microsoft.com/office/drawing/2014/main" id="{F0EC4044-D338-B80B-9337-968338E90470}"/>
              </a:ext>
            </a:extLst>
          </p:cNvPr>
          <p:cNvSpPr>
            <a:spLocks noGrp="1"/>
          </p:cNvSpPr>
          <p:nvPr>
            <p:ph type="body" sz="quarter" idx="28" hasCustomPrompt="1"/>
          </p:nvPr>
        </p:nvSpPr>
        <p:spPr>
          <a:xfrm>
            <a:off x="627063" y="419100"/>
            <a:ext cx="3632517" cy="225706"/>
          </a:xfrm>
          <a:prstGeom prst="rect">
            <a:avLst/>
          </a:prstGeom>
        </p:spPr>
        <p:txBody>
          <a:bodyPr vert="horz" lIns="0" tIns="0" rIns="0" bIns="0" rtlCol="0" anchor="ctr">
            <a:noAutofit/>
          </a:bodyPr>
          <a:lstStyle>
            <a:lvl1pPr marL="0" indent="0">
              <a:buNone/>
              <a:defRPr lang="en-US" sz="1000" b="1" cap="all" spc="300" baseline="0">
                <a:solidFill>
                  <a:schemeClr val="tx2"/>
                </a:solidFill>
                <a:latin typeface="Calibri" panose="020F0502020204030204" pitchFamily="34" charset="0"/>
              </a:defRPr>
            </a:lvl1pPr>
          </a:lstStyle>
          <a:p>
            <a:pPr lvl="0"/>
            <a:r>
              <a:rPr lang="en-US" dirty="0"/>
              <a:t>Click to add section title</a:t>
            </a:r>
          </a:p>
        </p:txBody>
      </p:sp>
      <p:sp>
        <p:nvSpPr>
          <p:cNvPr id="2" name="Text Placeholder 2">
            <a:extLst>
              <a:ext uri="{FF2B5EF4-FFF2-40B4-BE49-F238E27FC236}">
                <a16:creationId xmlns:a16="http://schemas.microsoft.com/office/drawing/2014/main" id="{33A06731-BE7F-5C5F-2FB2-D53ECCB8F7A6}"/>
              </a:ext>
            </a:extLst>
          </p:cNvPr>
          <p:cNvSpPr>
            <a:spLocks noGrp="1"/>
          </p:cNvSpPr>
          <p:nvPr>
            <p:ph type="body" sz="quarter" idx="17"/>
          </p:nvPr>
        </p:nvSpPr>
        <p:spPr>
          <a:xfrm>
            <a:off x="627062" y="1798970"/>
            <a:ext cx="5158799" cy="4352810"/>
          </a:xfrm>
          <a:prstGeom prst="rect">
            <a:avLst/>
          </a:prstGeom>
        </p:spPr>
        <p:txBody>
          <a:bodyPr lIns="0"/>
          <a:lstStyle>
            <a:lvl1pPr>
              <a:lnSpc>
                <a:spcPts val="2400"/>
              </a:lnSpc>
              <a:defRPr sz="1600" b="0" i="0">
                <a:solidFill>
                  <a:schemeClr val="tx1"/>
                </a:solidFill>
                <a:latin typeface="Calibri Light" panose="020F0302020204030204" pitchFamily="34" charset="0"/>
                <a:cs typeface="Calibri Light" panose="020F0302020204030204" pitchFamily="34" charset="0"/>
              </a:defRPr>
            </a:lvl1pPr>
            <a:lvl2pPr>
              <a:buNone/>
              <a:defRPr/>
            </a:lvl2pPr>
            <a:lvl3pPr>
              <a:buNone/>
              <a:defRPr/>
            </a:lvl3pPr>
          </a:lstStyle>
          <a:p>
            <a:pPr lvl="0"/>
            <a:endParaRPr lang="en-US" dirty="0"/>
          </a:p>
        </p:txBody>
      </p:sp>
      <p:pic>
        <p:nvPicPr>
          <p:cNvPr id="13" name="Graphic 12">
            <a:extLst>
              <a:ext uri="{FF2B5EF4-FFF2-40B4-BE49-F238E27FC236}">
                <a16:creationId xmlns:a16="http://schemas.microsoft.com/office/drawing/2014/main" id="{DAEA7B4C-7FBE-04E4-10DD-8C937679072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27063" y="6408743"/>
            <a:ext cx="880939" cy="193147"/>
          </a:xfrm>
          <a:prstGeom prst="rect">
            <a:avLst/>
          </a:prstGeom>
        </p:spPr>
      </p:pic>
    </p:spTree>
    <p:extLst>
      <p:ext uri="{BB962C8B-B14F-4D97-AF65-F5344CB8AC3E}">
        <p14:creationId xmlns:p14="http://schemas.microsoft.com/office/powerpoint/2010/main" val="3814546995"/>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Defaul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1A02284-158C-C527-F136-BB1914F0912B}"/>
              </a:ext>
            </a:extLst>
          </p:cNvPr>
          <p:cNvPicPr>
            <a:picLocks noChangeAspect="1"/>
          </p:cNvPicPr>
          <p:nvPr userDrawn="1"/>
        </p:nvPicPr>
        <p:blipFill rotWithShape="1">
          <a:blip r:embed="rId3"/>
          <a:srcRect l="1" r="64297"/>
          <a:stretch/>
        </p:blipFill>
        <p:spPr>
          <a:xfrm>
            <a:off x="0" y="0"/>
            <a:ext cx="4352925" cy="6858000"/>
          </a:xfrm>
          <a:prstGeom prst="rect">
            <a:avLst/>
          </a:prstGeom>
        </p:spPr>
      </p:pic>
      <p:sp>
        <p:nvSpPr>
          <p:cNvPr id="3" name="Title 2">
            <a:extLst>
              <a:ext uri="{FF2B5EF4-FFF2-40B4-BE49-F238E27FC236}">
                <a16:creationId xmlns:a16="http://schemas.microsoft.com/office/drawing/2014/main" id="{22CC2842-970F-4D83-A7C9-C111F3E9E8F4}"/>
              </a:ext>
            </a:extLst>
          </p:cNvPr>
          <p:cNvSpPr>
            <a:spLocks noGrp="1"/>
          </p:cNvSpPr>
          <p:nvPr>
            <p:ph type="title" hasCustomPrompt="1"/>
          </p:nvPr>
        </p:nvSpPr>
        <p:spPr>
          <a:xfrm>
            <a:off x="639074" y="1350512"/>
            <a:ext cx="3594735" cy="923330"/>
          </a:xfrm>
          <a:prstGeom prst="rect">
            <a:avLst/>
          </a:prstGeom>
        </p:spPr>
        <p:txBody>
          <a:bodyPr wrap="square">
            <a:spAutoFit/>
          </a:bodyPr>
          <a:lstStyle>
            <a:lvl1pPr>
              <a:defRPr sz="6000" b="0" i="0">
                <a:solidFill>
                  <a:schemeClr val="bg1"/>
                </a:solidFill>
                <a:latin typeface="Calibri" panose="020F0502020204030204" pitchFamily="34" charset="0"/>
                <a:cs typeface="Calibri" panose="020F0502020204030204" pitchFamily="34" charset="0"/>
              </a:defRPr>
            </a:lvl1pPr>
          </a:lstStyle>
          <a:p>
            <a:r>
              <a:rPr lang="en-US" dirty="0"/>
              <a:t>Contents</a:t>
            </a:r>
          </a:p>
        </p:txBody>
      </p:sp>
      <p:sp>
        <p:nvSpPr>
          <p:cNvPr id="18" name="Text Placeholder 4">
            <a:extLst>
              <a:ext uri="{FF2B5EF4-FFF2-40B4-BE49-F238E27FC236}">
                <a16:creationId xmlns:a16="http://schemas.microsoft.com/office/drawing/2014/main" id="{43948224-37C6-4D02-AFD9-C1D88C1C073C}"/>
              </a:ext>
            </a:extLst>
          </p:cNvPr>
          <p:cNvSpPr>
            <a:spLocks noGrp="1"/>
          </p:cNvSpPr>
          <p:nvPr>
            <p:ph type="body" sz="quarter" idx="17" hasCustomPrompt="1"/>
          </p:nvPr>
        </p:nvSpPr>
        <p:spPr>
          <a:xfrm>
            <a:off x="5280025" y="2380583"/>
            <a:ext cx="5860290" cy="307777"/>
          </a:xfrm>
          <a:prstGeom prst="rect">
            <a:avLst/>
          </a:prstGeom>
        </p:spPr>
        <p:txBody>
          <a:bodyPr wrap="square" anchor="t" anchorCtr="0">
            <a:spAutoFit/>
          </a:bodyPr>
          <a:lstStyle>
            <a:lvl1pPr>
              <a:defRPr sz="2000" b="0" i="0">
                <a:solidFill>
                  <a:schemeClr val="tx1"/>
                </a:solidFill>
                <a:latin typeface="Calibri Light" panose="020F0302020204030204" pitchFamily="34" charset="0"/>
                <a:cs typeface="Calibri Light" panose="020F0302020204030204" pitchFamily="34" charset="0"/>
              </a:defRPr>
            </a:lvl1pPr>
          </a:lstStyle>
          <a:p>
            <a:pPr lvl="0"/>
            <a:r>
              <a:rPr lang="en-US"/>
              <a:t>Section header here</a:t>
            </a:r>
          </a:p>
        </p:txBody>
      </p:sp>
      <p:sp>
        <p:nvSpPr>
          <p:cNvPr id="19" name="Text Placeholder 4">
            <a:extLst>
              <a:ext uri="{FF2B5EF4-FFF2-40B4-BE49-F238E27FC236}">
                <a16:creationId xmlns:a16="http://schemas.microsoft.com/office/drawing/2014/main" id="{4BDE3CEE-0230-44C2-A389-A8747AA6BB8C}"/>
              </a:ext>
            </a:extLst>
          </p:cNvPr>
          <p:cNvSpPr>
            <a:spLocks noGrp="1"/>
          </p:cNvSpPr>
          <p:nvPr>
            <p:ph type="body" sz="quarter" idx="18" hasCustomPrompt="1"/>
          </p:nvPr>
        </p:nvSpPr>
        <p:spPr>
          <a:xfrm>
            <a:off x="5280025" y="3102300"/>
            <a:ext cx="5860290" cy="307777"/>
          </a:xfrm>
          <a:prstGeom prst="rect">
            <a:avLst/>
          </a:prstGeom>
        </p:spPr>
        <p:txBody>
          <a:bodyPr wrap="square" anchor="t" anchorCtr="0">
            <a:spAutoFit/>
          </a:bodyPr>
          <a:lstStyle>
            <a:lvl1pPr>
              <a:defRPr sz="2000" b="0" i="0">
                <a:solidFill>
                  <a:schemeClr val="tx1"/>
                </a:solidFill>
                <a:latin typeface="Calibri Light" panose="020F0302020204030204" pitchFamily="34" charset="0"/>
                <a:cs typeface="Calibri Light" panose="020F0302020204030204" pitchFamily="34" charset="0"/>
              </a:defRPr>
            </a:lvl1pPr>
          </a:lstStyle>
          <a:p>
            <a:pPr lvl="0"/>
            <a:r>
              <a:rPr lang="en-US" dirty="0"/>
              <a:t>Section header here</a:t>
            </a:r>
          </a:p>
        </p:txBody>
      </p:sp>
      <p:sp>
        <p:nvSpPr>
          <p:cNvPr id="20" name="Text Placeholder 4">
            <a:extLst>
              <a:ext uri="{FF2B5EF4-FFF2-40B4-BE49-F238E27FC236}">
                <a16:creationId xmlns:a16="http://schemas.microsoft.com/office/drawing/2014/main" id="{76BF9761-22A6-4919-B7B5-2A027DDC6D44}"/>
              </a:ext>
            </a:extLst>
          </p:cNvPr>
          <p:cNvSpPr>
            <a:spLocks noGrp="1"/>
          </p:cNvSpPr>
          <p:nvPr>
            <p:ph type="body" sz="quarter" idx="19" hasCustomPrompt="1"/>
          </p:nvPr>
        </p:nvSpPr>
        <p:spPr>
          <a:xfrm>
            <a:off x="5280025" y="3840804"/>
            <a:ext cx="5860290" cy="307777"/>
          </a:xfrm>
          <a:prstGeom prst="rect">
            <a:avLst/>
          </a:prstGeom>
        </p:spPr>
        <p:txBody>
          <a:bodyPr wrap="square" anchor="t" anchorCtr="0">
            <a:spAutoFit/>
          </a:bodyPr>
          <a:lstStyle>
            <a:lvl1pPr>
              <a:defRPr sz="2000" b="0" i="0">
                <a:solidFill>
                  <a:schemeClr val="tx1"/>
                </a:solidFill>
                <a:latin typeface="Calibri Light" panose="020F0302020204030204" pitchFamily="34" charset="0"/>
                <a:cs typeface="Calibri Light" panose="020F0302020204030204" pitchFamily="34" charset="0"/>
              </a:defRPr>
            </a:lvl1pPr>
          </a:lstStyle>
          <a:p>
            <a:pPr lvl="0"/>
            <a:r>
              <a:rPr lang="en-US" dirty="0"/>
              <a:t>Section header here</a:t>
            </a:r>
          </a:p>
        </p:txBody>
      </p:sp>
      <p:sp>
        <p:nvSpPr>
          <p:cNvPr id="21" name="Text Placeholder 4">
            <a:extLst>
              <a:ext uri="{FF2B5EF4-FFF2-40B4-BE49-F238E27FC236}">
                <a16:creationId xmlns:a16="http://schemas.microsoft.com/office/drawing/2014/main" id="{1BA13C9B-9D26-4B3E-8215-17F0475C2000}"/>
              </a:ext>
            </a:extLst>
          </p:cNvPr>
          <p:cNvSpPr>
            <a:spLocks noGrp="1"/>
          </p:cNvSpPr>
          <p:nvPr>
            <p:ph type="body" sz="quarter" idx="20" hasCustomPrompt="1"/>
          </p:nvPr>
        </p:nvSpPr>
        <p:spPr>
          <a:xfrm>
            <a:off x="5280025" y="4569147"/>
            <a:ext cx="5860290" cy="307777"/>
          </a:xfrm>
          <a:prstGeom prst="rect">
            <a:avLst/>
          </a:prstGeom>
        </p:spPr>
        <p:txBody>
          <a:bodyPr wrap="square" anchor="t" anchorCtr="0">
            <a:spAutoFit/>
          </a:bodyPr>
          <a:lstStyle>
            <a:lvl1pPr>
              <a:defRPr sz="2000" b="0" i="0">
                <a:solidFill>
                  <a:schemeClr val="tx1"/>
                </a:solidFill>
                <a:latin typeface="Calibri Light" panose="020F0302020204030204" pitchFamily="34" charset="0"/>
                <a:cs typeface="Calibri Light" panose="020F0302020204030204" pitchFamily="34" charset="0"/>
              </a:defRPr>
            </a:lvl1pPr>
          </a:lstStyle>
          <a:p>
            <a:pPr lvl="0"/>
            <a:r>
              <a:rPr lang="en-US"/>
              <a:t>Section header here</a:t>
            </a:r>
          </a:p>
        </p:txBody>
      </p:sp>
      <p:sp>
        <p:nvSpPr>
          <p:cNvPr id="22" name="Text Placeholder 4">
            <a:extLst>
              <a:ext uri="{FF2B5EF4-FFF2-40B4-BE49-F238E27FC236}">
                <a16:creationId xmlns:a16="http://schemas.microsoft.com/office/drawing/2014/main" id="{64AC5FFC-6616-4F1B-B644-F0560ADC7ED3}"/>
              </a:ext>
            </a:extLst>
          </p:cNvPr>
          <p:cNvSpPr>
            <a:spLocks noGrp="1"/>
          </p:cNvSpPr>
          <p:nvPr>
            <p:ph type="body" sz="quarter" idx="21" hasCustomPrompt="1"/>
          </p:nvPr>
        </p:nvSpPr>
        <p:spPr>
          <a:xfrm>
            <a:off x="5280025" y="5304117"/>
            <a:ext cx="5860290" cy="307777"/>
          </a:xfrm>
          <a:prstGeom prst="rect">
            <a:avLst/>
          </a:prstGeom>
        </p:spPr>
        <p:txBody>
          <a:bodyPr wrap="square" anchor="t" anchorCtr="0">
            <a:spAutoFit/>
          </a:bodyPr>
          <a:lstStyle>
            <a:lvl1pPr>
              <a:defRPr sz="2000" b="0" i="0">
                <a:solidFill>
                  <a:schemeClr val="tx1"/>
                </a:solidFill>
                <a:latin typeface="Calibri Light" panose="020F0302020204030204" pitchFamily="34" charset="0"/>
                <a:cs typeface="Calibri Light" panose="020F0302020204030204" pitchFamily="34" charset="0"/>
              </a:defRPr>
            </a:lvl1pPr>
          </a:lstStyle>
          <a:p>
            <a:pPr lvl="0"/>
            <a:r>
              <a:rPr lang="en-US" dirty="0"/>
              <a:t>Section header here</a:t>
            </a:r>
          </a:p>
        </p:txBody>
      </p:sp>
      <p:sp>
        <p:nvSpPr>
          <p:cNvPr id="26" name="Text Placeholder 4">
            <a:extLst>
              <a:ext uri="{FF2B5EF4-FFF2-40B4-BE49-F238E27FC236}">
                <a16:creationId xmlns:a16="http://schemas.microsoft.com/office/drawing/2014/main" id="{1B31E00A-23F0-ACE0-F829-8EC67C593FFA}"/>
              </a:ext>
            </a:extLst>
          </p:cNvPr>
          <p:cNvSpPr>
            <a:spLocks noGrp="1"/>
          </p:cNvSpPr>
          <p:nvPr>
            <p:ph type="body" sz="quarter" idx="22" hasCustomPrompt="1"/>
          </p:nvPr>
        </p:nvSpPr>
        <p:spPr>
          <a:xfrm>
            <a:off x="4793483" y="1667991"/>
            <a:ext cx="486541" cy="307776"/>
          </a:xfrm>
          <a:prstGeom prst="rect">
            <a:avLst/>
          </a:prstGeom>
        </p:spPr>
        <p:txBody>
          <a:bodyPr wrap="square" anchor="t" anchorCtr="0">
            <a:spAutoFit/>
          </a:bodyPr>
          <a:lstStyle>
            <a:lvl1pPr marL="0" indent="0" algn="l">
              <a:buClr>
                <a:schemeClr val="tx2">
                  <a:lumMod val="40000"/>
                  <a:lumOff val="60000"/>
                </a:schemeClr>
              </a:buClr>
              <a:buSzPct val="100000"/>
              <a:buFontTx/>
              <a:buNone/>
              <a:defRPr sz="2000" b="1">
                <a:solidFill>
                  <a:schemeClr val="accent1"/>
                </a:solidFill>
              </a:defRPr>
            </a:lvl1pPr>
          </a:lstStyle>
          <a:p>
            <a:pPr lvl="0"/>
            <a:r>
              <a:rPr lang="en-US" dirty="0"/>
              <a:t>01</a:t>
            </a:r>
          </a:p>
        </p:txBody>
      </p:sp>
      <p:sp>
        <p:nvSpPr>
          <p:cNvPr id="39" name="Text Placeholder 4">
            <a:extLst>
              <a:ext uri="{FF2B5EF4-FFF2-40B4-BE49-F238E27FC236}">
                <a16:creationId xmlns:a16="http://schemas.microsoft.com/office/drawing/2014/main" id="{AEEE5646-7948-0B71-0DEE-550B77D2DEFD}"/>
              </a:ext>
            </a:extLst>
          </p:cNvPr>
          <p:cNvSpPr>
            <a:spLocks noGrp="1"/>
          </p:cNvSpPr>
          <p:nvPr>
            <p:ph type="body" sz="quarter" idx="23" hasCustomPrompt="1"/>
          </p:nvPr>
        </p:nvSpPr>
        <p:spPr>
          <a:xfrm>
            <a:off x="4793483" y="2381745"/>
            <a:ext cx="486541" cy="307776"/>
          </a:xfrm>
          <a:prstGeom prst="rect">
            <a:avLst/>
          </a:prstGeom>
        </p:spPr>
        <p:txBody>
          <a:bodyPr wrap="square" anchor="t" anchorCtr="0">
            <a:spAutoFit/>
          </a:bodyPr>
          <a:lstStyle>
            <a:lvl1pPr marL="0" indent="0" algn="l">
              <a:buClr>
                <a:schemeClr val="tx2">
                  <a:lumMod val="40000"/>
                  <a:lumOff val="60000"/>
                </a:schemeClr>
              </a:buClr>
              <a:buSzPct val="100000"/>
              <a:buFontTx/>
              <a:buNone/>
              <a:defRPr sz="2000" b="1">
                <a:solidFill>
                  <a:schemeClr val="accent1"/>
                </a:solidFill>
              </a:defRPr>
            </a:lvl1pPr>
          </a:lstStyle>
          <a:p>
            <a:pPr lvl="0"/>
            <a:r>
              <a:rPr lang="en-US" dirty="0"/>
              <a:t>02</a:t>
            </a:r>
          </a:p>
        </p:txBody>
      </p:sp>
      <p:sp>
        <p:nvSpPr>
          <p:cNvPr id="46" name="Text Placeholder 4">
            <a:extLst>
              <a:ext uri="{FF2B5EF4-FFF2-40B4-BE49-F238E27FC236}">
                <a16:creationId xmlns:a16="http://schemas.microsoft.com/office/drawing/2014/main" id="{972DE7CB-FC28-4A27-C250-F04ADB884DD7}"/>
              </a:ext>
            </a:extLst>
          </p:cNvPr>
          <p:cNvSpPr>
            <a:spLocks noGrp="1"/>
          </p:cNvSpPr>
          <p:nvPr>
            <p:ph type="body" sz="quarter" idx="24" hasCustomPrompt="1"/>
          </p:nvPr>
        </p:nvSpPr>
        <p:spPr>
          <a:xfrm>
            <a:off x="4793483" y="3103988"/>
            <a:ext cx="486541" cy="307776"/>
          </a:xfrm>
          <a:prstGeom prst="rect">
            <a:avLst/>
          </a:prstGeom>
        </p:spPr>
        <p:txBody>
          <a:bodyPr wrap="square" anchor="t" anchorCtr="0">
            <a:spAutoFit/>
          </a:bodyPr>
          <a:lstStyle>
            <a:lvl1pPr marL="0" indent="0" algn="l">
              <a:buClr>
                <a:schemeClr val="tx2">
                  <a:lumMod val="40000"/>
                  <a:lumOff val="60000"/>
                </a:schemeClr>
              </a:buClr>
              <a:buSzPct val="100000"/>
              <a:buFontTx/>
              <a:buNone/>
              <a:defRPr sz="2000" b="1">
                <a:solidFill>
                  <a:schemeClr val="accent1"/>
                </a:solidFill>
              </a:defRPr>
            </a:lvl1pPr>
          </a:lstStyle>
          <a:p>
            <a:pPr lvl="0"/>
            <a:r>
              <a:rPr lang="en-US" dirty="0"/>
              <a:t>03</a:t>
            </a:r>
          </a:p>
        </p:txBody>
      </p:sp>
      <p:sp>
        <p:nvSpPr>
          <p:cNvPr id="48" name="Text Placeholder 4">
            <a:extLst>
              <a:ext uri="{FF2B5EF4-FFF2-40B4-BE49-F238E27FC236}">
                <a16:creationId xmlns:a16="http://schemas.microsoft.com/office/drawing/2014/main" id="{4DB45E32-F2B6-99F0-3BB9-45BB1F92B49D}"/>
              </a:ext>
            </a:extLst>
          </p:cNvPr>
          <p:cNvSpPr>
            <a:spLocks noGrp="1"/>
          </p:cNvSpPr>
          <p:nvPr>
            <p:ph type="body" sz="quarter" idx="25" hasCustomPrompt="1"/>
          </p:nvPr>
        </p:nvSpPr>
        <p:spPr>
          <a:xfrm>
            <a:off x="4793483" y="3839484"/>
            <a:ext cx="486541" cy="307776"/>
          </a:xfrm>
          <a:prstGeom prst="rect">
            <a:avLst/>
          </a:prstGeom>
        </p:spPr>
        <p:txBody>
          <a:bodyPr wrap="square" anchor="t" anchorCtr="0">
            <a:spAutoFit/>
          </a:bodyPr>
          <a:lstStyle>
            <a:lvl1pPr marL="0" indent="0" algn="l">
              <a:buClr>
                <a:schemeClr val="tx2">
                  <a:lumMod val="40000"/>
                  <a:lumOff val="60000"/>
                </a:schemeClr>
              </a:buClr>
              <a:buSzPct val="100000"/>
              <a:buFontTx/>
              <a:buNone/>
              <a:defRPr sz="2000" b="1">
                <a:solidFill>
                  <a:schemeClr val="accent1"/>
                </a:solidFill>
              </a:defRPr>
            </a:lvl1pPr>
          </a:lstStyle>
          <a:p>
            <a:pPr lvl="0"/>
            <a:r>
              <a:rPr lang="en-US" dirty="0"/>
              <a:t>04</a:t>
            </a:r>
          </a:p>
        </p:txBody>
      </p:sp>
      <p:sp>
        <p:nvSpPr>
          <p:cNvPr id="50" name="Text Placeholder 4">
            <a:extLst>
              <a:ext uri="{FF2B5EF4-FFF2-40B4-BE49-F238E27FC236}">
                <a16:creationId xmlns:a16="http://schemas.microsoft.com/office/drawing/2014/main" id="{C16D7837-34B7-EF93-DD12-252854D55B90}"/>
              </a:ext>
            </a:extLst>
          </p:cNvPr>
          <p:cNvSpPr>
            <a:spLocks noGrp="1"/>
          </p:cNvSpPr>
          <p:nvPr>
            <p:ph type="body" sz="quarter" idx="26" hasCustomPrompt="1"/>
          </p:nvPr>
        </p:nvSpPr>
        <p:spPr>
          <a:xfrm>
            <a:off x="4793483" y="4568353"/>
            <a:ext cx="486541" cy="307776"/>
          </a:xfrm>
          <a:prstGeom prst="rect">
            <a:avLst/>
          </a:prstGeom>
        </p:spPr>
        <p:txBody>
          <a:bodyPr wrap="square" anchor="t" anchorCtr="0">
            <a:spAutoFit/>
          </a:bodyPr>
          <a:lstStyle>
            <a:lvl1pPr marL="0" indent="0" algn="l">
              <a:buClr>
                <a:schemeClr val="tx2">
                  <a:lumMod val="40000"/>
                  <a:lumOff val="60000"/>
                </a:schemeClr>
              </a:buClr>
              <a:buSzPct val="100000"/>
              <a:buFontTx/>
              <a:buNone/>
              <a:defRPr sz="2000" b="1">
                <a:solidFill>
                  <a:schemeClr val="accent1"/>
                </a:solidFill>
              </a:defRPr>
            </a:lvl1pPr>
          </a:lstStyle>
          <a:p>
            <a:pPr lvl="0"/>
            <a:r>
              <a:rPr lang="en-US" dirty="0"/>
              <a:t>05</a:t>
            </a:r>
          </a:p>
        </p:txBody>
      </p:sp>
      <p:sp>
        <p:nvSpPr>
          <p:cNvPr id="52" name="Text Placeholder 4">
            <a:extLst>
              <a:ext uri="{FF2B5EF4-FFF2-40B4-BE49-F238E27FC236}">
                <a16:creationId xmlns:a16="http://schemas.microsoft.com/office/drawing/2014/main" id="{77D31023-7B21-D9C2-1988-82615CB46579}"/>
              </a:ext>
            </a:extLst>
          </p:cNvPr>
          <p:cNvSpPr>
            <a:spLocks noGrp="1"/>
          </p:cNvSpPr>
          <p:nvPr>
            <p:ph type="body" sz="quarter" idx="27" hasCustomPrompt="1"/>
          </p:nvPr>
        </p:nvSpPr>
        <p:spPr>
          <a:xfrm>
            <a:off x="4793483" y="5303849"/>
            <a:ext cx="486541" cy="307776"/>
          </a:xfrm>
          <a:prstGeom prst="rect">
            <a:avLst/>
          </a:prstGeom>
        </p:spPr>
        <p:txBody>
          <a:bodyPr wrap="square" anchor="t" anchorCtr="0">
            <a:spAutoFit/>
          </a:bodyPr>
          <a:lstStyle>
            <a:lvl1pPr marL="0" indent="0" algn="l">
              <a:buClr>
                <a:schemeClr val="tx2">
                  <a:lumMod val="40000"/>
                  <a:lumOff val="60000"/>
                </a:schemeClr>
              </a:buClr>
              <a:buSzPct val="100000"/>
              <a:buFontTx/>
              <a:buNone/>
              <a:defRPr sz="2000" b="1">
                <a:solidFill>
                  <a:schemeClr val="accent1"/>
                </a:solidFill>
              </a:defRPr>
            </a:lvl1pPr>
          </a:lstStyle>
          <a:p>
            <a:pPr lvl="0"/>
            <a:r>
              <a:rPr lang="en-US" dirty="0"/>
              <a:t>06</a:t>
            </a:r>
          </a:p>
        </p:txBody>
      </p:sp>
      <p:sp>
        <p:nvSpPr>
          <p:cNvPr id="53" name="TextBox 52">
            <a:extLst>
              <a:ext uri="{FF2B5EF4-FFF2-40B4-BE49-F238E27FC236}">
                <a16:creationId xmlns:a16="http://schemas.microsoft.com/office/drawing/2014/main" id="{CFF60AF4-ACDE-D382-D6B8-ED454CD64253}"/>
              </a:ext>
            </a:extLst>
          </p:cNvPr>
          <p:cNvSpPr txBox="1"/>
          <p:nvPr userDrawn="1"/>
        </p:nvSpPr>
        <p:spPr>
          <a:xfrm>
            <a:off x="5268686" y="7736114"/>
            <a:ext cx="0" cy="0"/>
          </a:xfrm>
          <a:prstGeom prst="rect">
            <a:avLst/>
          </a:prstGeom>
          <a:noFill/>
        </p:spPr>
        <p:txBody>
          <a:bodyPr wrap="none" lIns="0" tIns="0" rIns="0" bIns="0" rtlCol="0">
            <a:noAutofit/>
          </a:bodyPr>
          <a:lstStyle/>
          <a:p>
            <a:pPr>
              <a:lnSpc>
                <a:spcPct val="110000"/>
              </a:lnSpc>
              <a:spcBef>
                <a:spcPts val="600"/>
              </a:spcBef>
            </a:pPr>
            <a:endParaRPr lang="en-UA" sz="1200" dirty="0" err="1">
              <a:ea typeface="Human Sans" charset="0"/>
              <a:cs typeface="Human Sans" charset="0"/>
            </a:endParaRPr>
          </a:p>
        </p:txBody>
      </p:sp>
      <p:sp>
        <p:nvSpPr>
          <p:cNvPr id="6" name="Text Placeholder 4">
            <a:extLst>
              <a:ext uri="{FF2B5EF4-FFF2-40B4-BE49-F238E27FC236}">
                <a16:creationId xmlns:a16="http://schemas.microsoft.com/office/drawing/2014/main" id="{F5686FDE-A8DD-DD1E-68AD-D9B72E563B09}"/>
              </a:ext>
            </a:extLst>
          </p:cNvPr>
          <p:cNvSpPr>
            <a:spLocks noGrp="1"/>
          </p:cNvSpPr>
          <p:nvPr>
            <p:ph type="body" sz="quarter" idx="28" hasCustomPrompt="1"/>
          </p:nvPr>
        </p:nvSpPr>
        <p:spPr>
          <a:xfrm>
            <a:off x="5280025" y="1660786"/>
            <a:ext cx="5860290" cy="307777"/>
          </a:xfrm>
          <a:prstGeom prst="rect">
            <a:avLst/>
          </a:prstGeom>
        </p:spPr>
        <p:txBody>
          <a:bodyPr wrap="square" anchor="t" anchorCtr="0">
            <a:spAutoFit/>
          </a:bodyPr>
          <a:lstStyle>
            <a:lvl1pPr>
              <a:defRPr sz="2000" b="0" i="0">
                <a:solidFill>
                  <a:schemeClr val="tx1"/>
                </a:solidFill>
                <a:latin typeface="Calibri Light" panose="020F0302020204030204" pitchFamily="34" charset="0"/>
                <a:cs typeface="Calibri Light" panose="020F0302020204030204" pitchFamily="34" charset="0"/>
              </a:defRPr>
            </a:lvl1pPr>
          </a:lstStyle>
          <a:p>
            <a:pPr lvl="0"/>
            <a:r>
              <a:rPr lang="en-US"/>
              <a:t>Section header here</a:t>
            </a:r>
          </a:p>
        </p:txBody>
      </p:sp>
      <p:sp>
        <p:nvSpPr>
          <p:cNvPr id="7" name="TextBox 6">
            <a:extLst>
              <a:ext uri="{FF2B5EF4-FFF2-40B4-BE49-F238E27FC236}">
                <a16:creationId xmlns:a16="http://schemas.microsoft.com/office/drawing/2014/main" id="{BDFBF928-6DC1-7FD0-35ED-EAF80B582C55}"/>
              </a:ext>
            </a:extLst>
          </p:cNvPr>
          <p:cNvSpPr txBox="1"/>
          <p:nvPr userDrawn="1"/>
        </p:nvSpPr>
        <p:spPr>
          <a:xfrm>
            <a:off x="5120640" y="-2474976"/>
            <a:ext cx="0" cy="0"/>
          </a:xfrm>
          <a:prstGeom prst="rect">
            <a:avLst/>
          </a:prstGeom>
          <a:noFill/>
        </p:spPr>
        <p:txBody>
          <a:bodyPr wrap="none" lIns="0" tIns="0" rIns="0" bIns="0" rtlCol="0">
            <a:noAutofit/>
          </a:bodyPr>
          <a:lstStyle/>
          <a:p>
            <a:pPr>
              <a:lnSpc>
                <a:spcPct val="110000"/>
              </a:lnSpc>
              <a:spcBef>
                <a:spcPts val="600"/>
              </a:spcBef>
            </a:pPr>
            <a:endParaRPr lang="en-UA" sz="1200" dirty="0" err="1">
              <a:ea typeface="Human Sans" charset="0"/>
              <a:cs typeface="Human Sans" charset="0"/>
            </a:endParaRPr>
          </a:p>
        </p:txBody>
      </p:sp>
    </p:spTree>
    <p:extLst>
      <p:ext uri="{BB962C8B-B14F-4D97-AF65-F5344CB8AC3E}">
        <p14:creationId xmlns:p14="http://schemas.microsoft.com/office/powerpoint/2010/main" val="3258787609"/>
      </p:ext>
    </p:extLst>
  </p:cSld>
  <p:clrMapOvr>
    <a:masterClrMapping/>
  </p:clrMapOvr>
  <p:extLst>
    <p:ext uri="{DCECCB84-F9BA-43D5-87BE-67443E8EF086}">
      <p15:sldGuideLst xmlns:p15="http://schemas.microsoft.com/office/powerpoint/2012/main"/>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ase Study-1/6">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64E8965-1EA8-8005-A909-76465BA4C0FB}"/>
              </a:ext>
            </a:extLst>
          </p:cNvPr>
          <p:cNvSpPr/>
          <p:nvPr userDrawn="1"/>
        </p:nvSpPr>
        <p:spPr bwMode="auto">
          <a:xfrm>
            <a:off x="9696450" y="0"/>
            <a:ext cx="2495550" cy="6858000"/>
          </a:xfrm>
          <a:prstGeom prst="rect">
            <a:avLst/>
          </a:prstGeom>
          <a:solidFill>
            <a:schemeClr val="bg2"/>
          </a:solidFill>
          <a:ln>
            <a:noFill/>
          </a:ln>
          <a:effectLst/>
        </p:spPr>
        <p:txBody>
          <a:bodyPr wrap="none" rtlCol="0" anchor="ctr"/>
          <a:lstStyle/>
          <a:p>
            <a:pPr algn="ctr"/>
            <a:endParaRPr lang="en-US" sz="2400" err="1">
              <a:solidFill>
                <a:schemeClr val="bg1"/>
              </a:solidFill>
              <a:latin typeface="Calibri Light" panose="020F0302020204030204" pitchFamily="34" charset="0"/>
              <a:ea typeface="Human Sans ExtraLight" charset="0"/>
              <a:cs typeface="Human Sans ExtraLight" charset="0"/>
            </a:endParaRPr>
          </a:p>
        </p:txBody>
      </p:sp>
      <p:sp>
        <p:nvSpPr>
          <p:cNvPr id="9" name="TextBox 8">
            <a:extLst>
              <a:ext uri="{FF2B5EF4-FFF2-40B4-BE49-F238E27FC236}">
                <a16:creationId xmlns:a16="http://schemas.microsoft.com/office/drawing/2014/main" id="{4DE50EB9-DDCB-6B82-90E6-D93EE59FCA97}"/>
              </a:ext>
            </a:extLst>
          </p:cNvPr>
          <p:cNvSpPr txBox="1"/>
          <p:nvPr userDrawn="1"/>
        </p:nvSpPr>
        <p:spPr>
          <a:xfrm>
            <a:off x="9539519" y="6406591"/>
            <a:ext cx="1723301" cy="218934"/>
          </a:xfrm>
          <a:prstGeom prst="rect">
            <a:avLst/>
          </a:prstGeom>
        </p:spPr>
        <p:txBody>
          <a:bodyPr vert="horz" lIns="0" tIns="0" rIns="0" bIns="0" rtlCol="0" anchor="ctr" anchorCtr="0">
            <a:noAutofit/>
          </a:bodyPr>
          <a:lstStyle>
            <a:defPPr>
              <a:defRPr lang="en-US"/>
            </a:defPPr>
            <a:lvl1pPr algn="r">
              <a:defRPr kumimoji="0" sz="6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stStyle>
          <a:p>
            <a:pPr algn="r"/>
            <a:r>
              <a:rPr lang="en-US">
                <a:solidFill>
                  <a:schemeClr val="tx2"/>
                </a:solidFill>
              </a:rPr>
              <a:t>EPAM Proprietary &amp; Confidential.</a:t>
            </a:r>
          </a:p>
        </p:txBody>
      </p:sp>
      <p:sp>
        <p:nvSpPr>
          <p:cNvPr id="12" name="Text Placeholder 3">
            <a:extLst>
              <a:ext uri="{FF2B5EF4-FFF2-40B4-BE49-F238E27FC236}">
                <a16:creationId xmlns:a16="http://schemas.microsoft.com/office/drawing/2014/main" id="{D2BDD8D8-D17E-BFC0-ED6D-6E1D4A30B395}"/>
              </a:ext>
            </a:extLst>
          </p:cNvPr>
          <p:cNvSpPr txBox="1">
            <a:spLocks/>
          </p:cNvSpPr>
          <p:nvPr userDrawn="1"/>
        </p:nvSpPr>
        <p:spPr>
          <a:xfrm>
            <a:off x="11315641" y="6406591"/>
            <a:ext cx="242932" cy="218934"/>
          </a:xfrm>
          <a:prstGeom prst="rect">
            <a:avLst/>
          </a:prstGeom>
        </p:spPr>
        <p:txBody>
          <a:bodyPr vert="horz" lIns="0" tIns="0" rIns="0" bIns="0" rtlCol="0" anchor="ctr" anchorCtr="0">
            <a:noAutofit/>
          </a:bodyPr>
          <a:lstStyle>
            <a:defPPr>
              <a:defRPr lang="en-US"/>
            </a:defPPr>
            <a:lvl1pPr algn="r">
              <a:defRPr kumimoji="0" sz="8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vl2pPr marL="182880" indent="-182880" algn="l" defTabSz="914400" rtl="0" eaLnBrk="1" latinLnBrk="0" hangingPunct="1">
              <a:lnSpc>
                <a:spcPct val="100000"/>
              </a:lnSpc>
              <a:spcBef>
                <a:spcPts val="600"/>
              </a:spcBef>
              <a:buClr>
                <a:schemeClr val="accent2"/>
              </a:buClr>
              <a:buFont typeface="Arial" panose="020B0604020202020204" pitchFamily="34" charset="0"/>
              <a:buChar char="•"/>
              <a:defRPr sz="16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fld id="{07FA7470-6506-4B71-AD87-6F7FA0DD0168}" type="slidenum">
              <a:rPr lang="en-US" sz="800" smtClean="0">
                <a:solidFill>
                  <a:schemeClr val="tx2"/>
                </a:solidFill>
              </a:rPr>
              <a:pPr lvl="0"/>
              <a:t>‹#›</a:t>
            </a:fld>
            <a:endParaRPr lang="en-US" sz="1000">
              <a:solidFill>
                <a:schemeClr val="tx2"/>
              </a:solidFill>
            </a:endParaRPr>
          </a:p>
        </p:txBody>
      </p:sp>
      <p:sp>
        <p:nvSpPr>
          <p:cNvPr id="4" name="Title 1">
            <a:extLst>
              <a:ext uri="{FF2B5EF4-FFF2-40B4-BE49-F238E27FC236}">
                <a16:creationId xmlns:a16="http://schemas.microsoft.com/office/drawing/2014/main" id="{CCB1C7BC-9956-6A05-AAE2-F096DC3CB445}"/>
              </a:ext>
            </a:extLst>
          </p:cNvPr>
          <p:cNvSpPr>
            <a:spLocks noGrp="1"/>
          </p:cNvSpPr>
          <p:nvPr>
            <p:ph type="title"/>
          </p:nvPr>
        </p:nvSpPr>
        <p:spPr>
          <a:xfrm>
            <a:off x="627063" y="722843"/>
            <a:ext cx="4680000" cy="338554"/>
          </a:xfrm>
          <a:prstGeom prst="rect">
            <a:avLst/>
          </a:prstGeom>
        </p:spPr>
        <p:txBody>
          <a:bodyPr lIns="0" tIns="0" rIns="0" bIns="0">
            <a:noAutofit/>
          </a:bodyPr>
          <a:lstStyle>
            <a:lvl1pPr marL="0" indent="0">
              <a:buFont typeface="Arial" panose="020B0604020202020204" pitchFamily="34" charset="0"/>
              <a:buNone/>
              <a:tabLst/>
              <a:defRPr lang="en-US" sz="2200" b="1" i="0">
                <a:latin typeface="Calibri" panose="020F0502020204030204" pitchFamily="34" charset="0"/>
                <a:cs typeface="Calibri" panose="020F0502020204030204" pitchFamily="34" charset="0"/>
              </a:defRPr>
            </a:lvl1pPr>
          </a:lstStyle>
          <a:p>
            <a:pPr marL="0" lvl="0" indent="0">
              <a:spcBef>
                <a:spcPts val="0"/>
              </a:spcBef>
              <a:spcAft>
                <a:spcPts val="0"/>
              </a:spcAft>
              <a:buFont typeface="Arial" panose="020B0604020202020204" pitchFamily="34" charset="0"/>
            </a:pPr>
            <a:r>
              <a:rPr lang="en-US"/>
              <a:t>Click to edit Master title style</a:t>
            </a:r>
          </a:p>
        </p:txBody>
      </p:sp>
      <p:sp>
        <p:nvSpPr>
          <p:cNvPr id="5" name="Text Placeholder 10">
            <a:extLst>
              <a:ext uri="{FF2B5EF4-FFF2-40B4-BE49-F238E27FC236}">
                <a16:creationId xmlns:a16="http://schemas.microsoft.com/office/drawing/2014/main" id="{7641C08F-BFD3-3F13-6F47-7EC3483F949D}"/>
              </a:ext>
            </a:extLst>
          </p:cNvPr>
          <p:cNvSpPr>
            <a:spLocks noGrp="1"/>
          </p:cNvSpPr>
          <p:nvPr>
            <p:ph type="body" sz="quarter" idx="28" hasCustomPrompt="1"/>
          </p:nvPr>
        </p:nvSpPr>
        <p:spPr>
          <a:xfrm>
            <a:off x="627063" y="419100"/>
            <a:ext cx="3632517" cy="225706"/>
          </a:xfrm>
          <a:prstGeom prst="rect">
            <a:avLst/>
          </a:prstGeom>
        </p:spPr>
        <p:txBody>
          <a:bodyPr vert="horz" lIns="0" tIns="0" rIns="0" bIns="0" rtlCol="0" anchor="ctr">
            <a:noAutofit/>
          </a:bodyPr>
          <a:lstStyle>
            <a:lvl1pPr marL="0" indent="0">
              <a:buNone/>
              <a:defRPr lang="en-US" sz="1000" b="1" cap="all" spc="300" baseline="0">
                <a:solidFill>
                  <a:schemeClr val="tx2"/>
                </a:solidFill>
                <a:latin typeface="Calibri" panose="020F0502020204030204" pitchFamily="34" charset="0"/>
              </a:defRPr>
            </a:lvl1pPr>
          </a:lstStyle>
          <a:p>
            <a:pPr lvl="0"/>
            <a:r>
              <a:rPr lang="en-US" dirty="0"/>
              <a:t>Click to add section title</a:t>
            </a:r>
          </a:p>
        </p:txBody>
      </p:sp>
      <p:sp>
        <p:nvSpPr>
          <p:cNvPr id="3" name="Text Placeholder 2">
            <a:extLst>
              <a:ext uri="{FF2B5EF4-FFF2-40B4-BE49-F238E27FC236}">
                <a16:creationId xmlns:a16="http://schemas.microsoft.com/office/drawing/2014/main" id="{B7FD3353-F310-1973-DDCF-E40B5E36DF6A}"/>
              </a:ext>
            </a:extLst>
          </p:cNvPr>
          <p:cNvSpPr>
            <a:spLocks noGrp="1"/>
          </p:cNvSpPr>
          <p:nvPr>
            <p:ph type="body" sz="quarter" idx="17"/>
          </p:nvPr>
        </p:nvSpPr>
        <p:spPr>
          <a:xfrm>
            <a:off x="627061" y="1798970"/>
            <a:ext cx="8409600" cy="4352810"/>
          </a:xfrm>
          <a:prstGeom prst="rect">
            <a:avLst/>
          </a:prstGeom>
        </p:spPr>
        <p:txBody>
          <a:bodyPr lIns="0"/>
          <a:lstStyle>
            <a:lvl1pPr>
              <a:lnSpc>
                <a:spcPts val="2400"/>
              </a:lnSpc>
              <a:defRPr sz="1600" b="0" i="0">
                <a:solidFill>
                  <a:schemeClr val="tx1"/>
                </a:solidFill>
                <a:latin typeface="Calibri Light" panose="020F0302020204030204" pitchFamily="34" charset="0"/>
                <a:cs typeface="Calibri Light" panose="020F0302020204030204" pitchFamily="34" charset="0"/>
              </a:defRPr>
            </a:lvl1pPr>
            <a:lvl2pPr>
              <a:buNone/>
              <a:defRPr/>
            </a:lvl2pPr>
            <a:lvl3pPr>
              <a:buNone/>
              <a:defRPr/>
            </a:lvl3pPr>
          </a:lstStyle>
          <a:p>
            <a:pPr lvl="0"/>
            <a:endParaRPr lang="en-US"/>
          </a:p>
        </p:txBody>
      </p:sp>
    </p:spTree>
    <p:extLst>
      <p:ext uri="{BB962C8B-B14F-4D97-AF65-F5344CB8AC3E}">
        <p14:creationId xmlns:p14="http://schemas.microsoft.com/office/powerpoint/2010/main" val="63550288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ase Study-1/3">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9F79CFF-40BD-429D-B35C-552695FE8C5D}"/>
              </a:ext>
            </a:extLst>
          </p:cNvPr>
          <p:cNvSpPr/>
          <p:nvPr userDrawn="1"/>
        </p:nvSpPr>
        <p:spPr bwMode="auto">
          <a:xfrm>
            <a:off x="7832725" y="0"/>
            <a:ext cx="4359275" cy="6858000"/>
          </a:xfrm>
          <a:prstGeom prst="rect">
            <a:avLst/>
          </a:prstGeom>
          <a:solidFill>
            <a:schemeClr val="bg2"/>
          </a:solidFill>
          <a:ln>
            <a:noFill/>
          </a:ln>
          <a:effectLst/>
        </p:spPr>
        <p:txBody>
          <a:bodyPr wrap="none" rtlCol="0" anchor="ctr"/>
          <a:lstStyle/>
          <a:p>
            <a:pPr algn="ctr"/>
            <a:endParaRPr lang="en-US" sz="2400">
              <a:solidFill>
                <a:schemeClr val="bg1"/>
              </a:solidFill>
              <a:latin typeface="Calibri Light" panose="020F0302020204030204" pitchFamily="34" charset="0"/>
              <a:ea typeface="Human Sans ExtraLight" charset="0"/>
              <a:cs typeface="Human Sans ExtraLight" charset="0"/>
            </a:endParaRPr>
          </a:p>
        </p:txBody>
      </p:sp>
      <p:sp>
        <p:nvSpPr>
          <p:cNvPr id="9" name="TextBox 8">
            <a:extLst>
              <a:ext uri="{FF2B5EF4-FFF2-40B4-BE49-F238E27FC236}">
                <a16:creationId xmlns:a16="http://schemas.microsoft.com/office/drawing/2014/main" id="{DB1A98B3-DB51-25C7-9270-7820F6EA398D}"/>
              </a:ext>
            </a:extLst>
          </p:cNvPr>
          <p:cNvSpPr txBox="1"/>
          <p:nvPr userDrawn="1"/>
        </p:nvSpPr>
        <p:spPr>
          <a:xfrm>
            <a:off x="9539519" y="6406591"/>
            <a:ext cx="1723301" cy="218934"/>
          </a:xfrm>
          <a:prstGeom prst="rect">
            <a:avLst/>
          </a:prstGeom>
        </p:spPr>
        <p:txBody>
          <a:bodyPr vert="horz" lIns="0" tIns="0" rIns="0" bIns="0" rtlCol="0" anchor="ctr" anchorCtr="0">
            <a:noAutofit/>
          </a:bodyPr>
          <a:lstStyle>
            <a:defPPr>
              <a:defRPr lang="en-US"/>
            </a:defPPr>
            <a:lvl1pPr algn="r">
              <a:defRPr kumimoji="0" sz="6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stStyle>
          <a:p>
            <a:pPr algn="r"/>
            <a:r>
              <a:rPr lang="en-US" dirty="0">
                <a:solidFill>
                  <a:schemeClr val="tx2"/>
                </a:solidFill>
              </a:rPr>
              <a:t>EPAM Proprietary &amp; Confidential.</a:t>
            </a:r>
          </a:p>
        </p:txBody>
      </p:sp>
      <p:sp>
        <p:nvSpPr>
          <p:cNvPr id="12" name="Text Placeholder 3">
            <a:extLst>
              <a:ext uri="{FF2B5EF4-FFF2-40B4-BE49-F238E27FC236}">
                <a16:creationId xmlns:a16="http://schemas.microsoft.com/office/drawing/2014/main" id="{5D2C4444-E6DF-4B99-1941-139B63DFBEBB}"/>
              </a:ext>
            </a:extLst>
          </p:cNvPr>
          <p:cNvSpPr txBox="1">
            <a:spLocks/>
          </p:cNvSpPr>
          <p:nvPr userDrawn="1"/>
        </p:nvSpPr>
        <p:spPr>
          <a:xfrm>
            <a:off x="11315641" y="6406591"/>
            <a:ext cx="242932" cy="218934"/>
          </a:xfrm>
          <a:prstGeom prst="rect">
            <a:avLst/>
          </a:prstGeom>
        </p:spPr>
        <p:txBody>
          <a:bodyPr vert="horz" lIns="0" tIns="0" rIns="0" bIns="0" rtlCol="0" anchor="ctr" anchorCtr="0">
            <a:noAutofit/>
          </a:bodyPr>
          <a:lstStyle>
            <a:defPPr>
              <a:defRPr lang="en-US"/>
            </a:defPPr>
            <a:lvl1pPr algn="r">
              <a:defRPr kumimoji="0" sz="8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vl2pPr marL="182880" indent="-182880" algn="l" defTabSz="914400" rtl="0" eaLnBrk="1" latinLnBrk="0" hangingPunct="1">
              <a:lnSpc>
                <a:spcPct val="100000"/>
              </a:lnSpc>
              <a:spcBef>
                <a:spcPts val="600"/>
              </a:spcBef>
              <a:buClr>
                <a:schemeClr val="accent2"/>
              </a:buClr>
              <a:buFont typeface="Arial" panose="020B0604020202020204" pitchFamily="34" charset="0"/>
              <a:buChar char="•"/>
              <a:defRPr sz="16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fld id="{07FA7470-6506-4B71-AD87-6F7FA0DD0168}" type="slidenum">
              <a:rPr lang="en-US" sz="800" smtClean="0">
                <a:solidFill>
                  <a:schemeClr val="tx2"/>
                </a:solidFill>
              </a:rPr>
              <a:pPr lvl="0"/>
              <a:t>‹#›</a:t>
            </a:fld>
            <a:endParaRPr lang="en-US" sz="1000">
              <a:solidFill>
                <a:schemeClr val="tx2"/>
              </a:solidFill>
            </a:endParaRPr>
          </a:p>
        </p:txBody>
      </p:sp>
      <p:sp>
        <p:nvSpPr>
          <p:cNvPr id="5" name="Title 1">
            <a:extLst>
              <a:ext uri="{FF2B5EF4-FFF2-40B4-BE49-F238E27FC236}">
                <a16:creationId xmlns:a16="http://schemas.microsoft.com/office/drawing/2014/main" id="{D89E9697-2892-EC4C-60FB-4C224CBB3E53}"/>
              </a:ext>
            </a:extLst>
          </p:cNvPr>
          <p:cNvSpPr>
            <a:spLocks noGrp="1"/>
          </p:cNvSpPr>
          <p:nvPr>
            <p:ph type="title"/>
          </p:nvPr>
        </p:nvSpPr>
        <p:spPr>
          <a:xfrm>
            <a:off x="627063" y="722843"/>
            <a:ext cx="4680000" cy="338554"/>
          </a:xfrm>
          <a:prstGeom prst="rect">
            <a:avLst/>
          </a:prstGeom>
        </p:spPr>
        <p:txBody>
          <a:bodyPr lIns="0" tIns="0" rIns="0" bIns="0">
            <a:noAutofit/>
          </a:bodyPr>
          <a:lstStyle>
            <a:lvl1pPr marL="0" indent="0">
              <a:buFont typeface="Arial" panose="020B0604020202020204" pitchFamily="34" charset="0"/>
              <a:buNone/>
              <a:tabLst/>
              <a:defRPr lang="en-US" sz="2200" b="1" i="0">
                <a:latin typeface="Calibri" panose="020F0502020204030204" pitchFamily="34" charset="0"/>
                <a:cs typeface="Calibri" panose="020F0502020204030204" pitchFamily="34" charset="0"/>
              </a:defRPr>
            </a:lvl1pPr>
          </a:lstStyle>
          <a:p>
            <a:pPr marL="0" lvl="0" indent="0">
              <a:spcBef>
                <a:spcPts val="0"/>
              </a:spcBef>
              <a:spcAft>
                <a:spcPts val="0"/>
              </a:spcAft>
              <a:buFont typeface="Arial" panose="020B0604020202020204" pitchFamily="34" charset="0"/>
            </a:pPr>
            <a:r>
              <a:rPr lang="en-US"/>
              <a:t>Click to edit Master title style</a:t>
            </a:r>
          </a:p>
        </p:txBody>
      </p:sp>
      <p:sp>
        <p:nvSpPr>
          <p:cNvPr id="6" name="Text Placeholder 10">
            <a:extLst>
              <a:ext uri="{FF2B5EF4-FFF2-40B4-BE49-F238E27FC236}">
                <a16:creationId xmlns:a16="http://schemas.microsoft.com/office/drawing/2014/main" id="{36F6B1F1-DCCB-416E-14F5-48DDC2B81B9C}"/>
              </a:ext>
            </a:extLst>
          </p:cNvPr>
          <p:cNvSpPr>
            <a:spLocks noGrp="1"/>
          </p:cNvSpPr>
          <p:nvPr>
            <p:ph type="body" sz="quarter" idx="28" hasCustomPrompt="1"/>
          </p:nvPr>
        </p:nvSpPr>
        <p:spPr>
          <a:xfrm>
            <a:off x="627063" y="419100"/>
            <a:ext cx="3632517" cy="225706"/>
          </a:xfrm>
          <a:prstGeom prst="rect">
            <a:avLst/>
          </a:prstGeom>
        </p:spPr>
        <p:txBody>
          <a:bodyPr vert="horz" lIns="0" tIns="0" rIns="0" bIns="0" rtlCol="0" anchor="ctr">
            <a:noAutofit/>
          </a:bodyPr>
          <a:lstStyle>
            <a:lvl1pPr marL="0" indent="0">
              <a:buNone/>
              <a:defRPr lang="en-US" sz="1000" b="1" cap="all" spc="300" baseline="0">
                <a:solidFill>
                  <a:schemeClr val="tx2"/>
                </a:solidFill>
                <a:latin typeface="Calibri" panose="020F0502020204030204" pitchFamily="34" charset="0"/>
              </a:defRPr>
            </a:lvl1pPr>
          </a:lstStyle>
          <a:p>
            <a:pPr lvl="0"/>
            <a:r>
              <a:rPr lang="en-US"/>
              <a:t>Click to add section title</a:t>
            </a:r>
          </a:p>
        </p:txBody>
      </p:sp>
      <p:sp>
        <p:nvSpPr>
          <p:cNvPr id="3" name="Text Placeholder 2">
            <a:extLst>
              <a:ext uri="{FF2B5EF4-FFF2-40B4-BE49-F238E27FC236}">
                <a16:creationId xmlns:a16="http://schemas.microsoft.com/office/drawing/2014/main" id="{DCCA4691-68BE-4D33-EEA7-F0C47CAC9173}"/>
              </a:ext>
            </a:extLst>
          </p:cNvPr>
          <p:cNvSpPr>
            <a:spLocks noGrp="1"/>
          </p:cNvSpPr>
          <p:nvPr>
            <p:ph type="body" sz="quarter" idx="17"/>
          </p:nvPr>
        </p:nvSpPr>
        <p:spPr>
          <a:xfrm>
            <a:off x="627061" y="1798970"/>
            <a:ext cx="6598799" cy="4352810"/>
          </a:xfrm>
          <a:prstGeom prst="rect">
            <a:avLst/>
          </a:prstGeom>
        </p:spPr>
        <p:txBody>
          <a:bodyPr lIns="0"/>
          <a:lstStyle>
            <a:lvl1pPr>
              <a:lnSpc>
                <a:spcPts val="2400"/>
              </a:lnSpc>
              <a:defRPr sz="1600" b="0" i="0">
                <a:solidFill>
                  <a:schemeClr val="tx1"/>
                </a:solidFill>
                <a:latin typeface="Calibri Light" panose="020F0302020204030204" pitchFamily="34" charset="0"/>
                <a:cs typeface="Calibri Light" panose="020F0302020204030204" pitchFamily="34" charset="0"/>
              </a:defRPr>
            </a:lvl1pPr>
            <a:lvl2pPr>
              <a:buNone/>
              <a:defRPr/>
            </a:lvl2pPr>
            <a:lvl3pPr>
              <a:buNone/>
              <a:defRPr/>
            </a:lvl3pPr>
          </a:lstStyle>
          <a:p>
            <a:pPr lvl="0"/>
            <a:endParaRPr lang="en-US"/>
          </a:p>
        </p:txBody>
      </p:sp>
    </p:spTree>
    <p:extLst>
      <p:ext uri="{BB962C8B-B14F-4D97-AF65-F5344CB8AC3E}">
        <p14:creationId xmlns:p14="http://schemas.microsoft.com/office/powerpoint/2010/main" val="187658017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_Case Study-1/3">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9F79CFF-40BD-429D-B35C-552695FE8C5D}"/>
              </a:ext>
            </a:extLst>
          </p:cNvPr>
          <p:cNvSpPr/>
          <p:nvPr userDrawn="1"/>
        </p:nvSpPr>
        <p:spPr bwMode="auto">
          <a:xfrm>
            <a:off x="7832725" y="0"/>
            <a:ext cx="4359275" cy="6858000"/>
          </a:xfrm>
          <a:prstGeom prst="rect">
            <a:avLst/>
          </a:prstGeom>
          <a:solidFill>
            <a:schemeClr val="bg2"/>
          </a:solidFill>
          <a:ln>
            <a:noFill/>
          </a:ln>
          <a:effectLst/>
        </p:spPr>
        <p:txBody>
          <a:bodyPr wrap="none" rtlCol="0" anchor="ctr"/>
          <a:lstStyle/>
          <a:p>
            <a:pPr algn="ctr"/>
            <a:endParaRPr lang="en-US" sz="2400">
              <a:solidFill>
                <a:schemeClr val="bg1"/>
              </a:solidFill>
              <a:latin typeface="Calibri Light" panose="020F0302020204030204" pitchFamily="34" charset="0"/>
              <a:ea typeface="Human Sans ExtraLight" charset="0"/>
              <a:cs typeface="Human Sans ExtraLight" charset="0"/>
            </a:endParaRPr>
          </a:p>
        </p:txBody>
      </p:sp>
      <p:sp>
        <p:nvSpPr>
          <p:cNvPr id="9" name="TextBox 8">
            <a:extLst>
              <a:ext uri="{FF2B5EF4-FFF2-40B4-BE49-F238E27FC236}">
                <a16:creationId xmlns:a16="http://schemas.microsoft.com/office/drawing/2014/main" id="{DB1A98B3-DB51-25C7-9270-7820F6EA398D}"/>
              </a:ext>
            </a:extLst>
          </p:cNvPr>
          <p:cNvSpPr txBox="1"/>
          <p:nvPr userDrawn="1"/>
        </p:nvSpPr>
        <p:spPr>
          <a:xfrm>
            <a:off x="9539519" y="6406591"/>
            <a:ext cx="1723301" cy="218934"/>
          </a:xfrm>
          <a:prstGeom prst="rect">
            <a:avLst/>
          </a:prstGeom>
        </p:spPr>
        <p:txBody>
          <a:bodyPr vert="horz" lIns="0" tIns="0" rIns="0" bIns="0" rtlCol="0" anchor="ctr" anchorCtr="0">
            <a:noAutofit/>
          </a:bodyPr>
          <a:lstStyle>
            <a:defPPr>
              <a:defRPr lang="en-US"/>
            </a:defPPr>
            <a:lvl1pPr algn="r">
              <a:defRPr kumimoji="0" sz="6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stStyle>
          <a:p>
            <a:pPr algn="r"/>
            <a:r>
              <a:rPr lang="en-US">
                <a:solidFill>
                  <a:schemeClr val="tx2"/>
                </a:solidFill>
              </a:rPr>
              <a:t>EPAM Proprietary &amp; Confidential.</a:t>
            </a:r>
          </a:p>
        </p:txBody>
      </p:sp>
      <p:sp>
        <p:nvSpPr>
          <p:cNvPr id="12" name="Text Placeholder 3">
            <a:extLst>
              <a:ext uri="{FF2B5EF4-FFF2-40B4-BE49-F238E27FC236}">
                <a16:creationId xmlns:a16="http://schemas.microsoft.com/office/drawing/2014/main" id="{5D2C4444-E6DF-4B99-1941-139B63DFBEBB}"/>
              </a:ext>
            </a:extLst>
          </p:cNvPr>
          <p:cNvSpPr txBox="1">
            <a:spLocks/>
          </p:cNvSpPr>
          <p:nvPr userDrawn="1"/>
        </p:nvSpPr>
        <p:spPr>
          <a:xfrm>
            <a:off x="11315641" y="6406591"/>
            <a:ext cx="242932" cy="218934"/>
          </a:xfrm>
          <a:prstGeom prst="rect">
            <a:avLst/>
          </a:prstGeom>
        </p:spPr>
        <p:txBody>
          <a:bodyPr vert="horz" lIns="0" tIns="0" rIns="0" bIns="0" rtlCol="0" anchor="ctr" anchorCtr="0">
            <a:noAutofit/>
          </a:bodyPr>
          <a:lstStyle>
            <a:defPPr>
              <a:defRPr lang="en-US"/>
            </a:defPPr>
            <a:lvl1pPr algn="r">
              <a:defRPr kumimoji="0" sz="8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vl2pPr marL="182880" indent="-182880" algn="l" defTabSz="914400" rtl="0" eaLnBrk="1" latinLnBrk="0" hangingPunct="1">
              <a:lnSpc>
                <a:spcPct val="100000"/>
              </a:lnSpc>
              <a:spcBef>
                <a:spcPts val="600"/>
              </a:spcBef>
              <a:buClr>
                <a:schemeClr val="accent2"/>
              </a:buClr>
              <a:buFont typeface="Arial" panose="020B0604020202020204" pitchFamily="34" charset="0"/>
              <a:buChar char="•"/>
              <a:defRPr sz="16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fld id="{07FA7470-6506-4B71-AD87-6F7FA0DD0168}" type="slidenum">
              <a:rPr lang="en-US" sz="800" smtClean="0">
                <a:solidFill>
                  <a:schemeClr val="tx2"/>
                </a:solidFill>
              </a:rPr>
              <a:pPr lvl="0"/>
              <a:t>‹#›</a:t>
            </a:fld>
            <a:endParaRPr lang="en-US" sz="1000">
              <a:solidFill>
                <a:schemeClr val="tx2"/>
              </a:solidFill>
            </a:endParaRPr>
          </a:p>
        </p:txBody>
      </p:sp>
      <p:sp>
        <p:nvSpPr>
          <p:cNvPr id="5" name="Title 1">
            <a:extLst>
              <a:ext uri="{FF2B5EF4-FFF2-40B4-BE49-F238E27FC236}">
                <a16:creationId xmlns:a16="http://schemas.microsoft.com/office/drawing/2014/main" id="{D89E9697-2892-EC4C-60FB-4C224CBB3E53}"/>
              </a:ext>
            </a:extLst>
          </p:cNvPr>
          <p:cNvSpPr>
            <a:spLocks noGrp="1"/>
          </p:cNvSpPr>
          <p:nvPr>
            <p:ph type="title"/>
          </p:nvPr>
        </p:nvSpPr>
        <p:spPr>
          <a:xfrm>
            <a:off x="627063" y="722843"/>
            <a:ext cx="4680000" cy="338554"/>
          </a:xfrm>
          <a:prstGeom prst="rect">
            <a:avLst/>
          </a:prstGeom>
        </p:spPr>
        <p:txBody>
          <a:bodyPr lIns="0" tIns="0" rIns="0" bIns="0">
            <a:noAutofit/>
          </a:bodyPr>
          <a:lstStyle>
            <a:lvl1pPr marL="0" indent="0">
              <a:buFont typeface="Arial" panose="020B0604020202020204" pitchFamily="34" charset="0"/>
              <a:buNone/>
              <a:tabLst/>
              <a:defRPr lang="en-US" sz="2200" b="1" i="0">
                <a:latin typeface="Calibri" panose="020F0502020204030204" pitchFamily="34" charset="0"/>
                <a:cs typeface="Calibri" panose="020F0502020204030204" pitchFamily="34" charset="0"/>
              </a:defRPr>
            </a:lvl1pPr>
          </a:lstStyle>
          <a:p>
            <a:pPr marL="0" lvl="0" indent="0">
              <a:spcBef>
                <a:spcPts val="0"/>
              </a:spcBef>
              <a:spcAft>
                <a:spcPts val="0"/>
              </a:spcAft>
              <a:buFont typeface="Arial" panose="020B0604020202020204" pitchFamily="34" charset="0"/>
            </a:pPr>
            <a:r>
              <a:rPr lang="en-US"/>
              <a:t>Click to edit Master title style</a:t>
            </a:r>
          </a:p>
        </p:txBody>
      </p:sp>
      <p:sp>
        <p:nvSpPr>
          <p:cNvPr id="6" name="Text Placeholder 10">
            <a:extLst>
              <a:ext uri="{FF2B5EF4-FFF2-40B4-BE49-F238E27FC236}">
                <a16:creationId xmlns:a16="http://schemas.microsoft.com/office/drawing/2014/main" id="{36F6B1F1-DCCB-416E-14F5-48DDC2B81B9C}"/>
              </a:ext>
            </a:extLst>
          </p:cNvPr>
          <p:cNvSpPr>
            <a:spLocks noGrp="1"/>
          </p:cNvSpPr>
          <p:nvPr>
            <p:ph type="body" sz="quarter" idx="28" hasCustomPrompt="1"/>
          </p:nvPr>
        </p:nvSpPr>
        <p:spPr>
          <a:xfrm>
            <a:off x="627063" y="419100"/>
            <a:ext cx="3632517" cy="225706"/>
          </a:xfrm>
          <a:prstGeom prst="rect">
            <a:avLst/>
          </a:prstGeom>
        </p:spPr>
        <p:txBody>
          <a:bodyPr vert="horz" lIns="0" tIns="0" rIns="0" bIns="0" rtlCol="0" anchor="ctr">
            <a:noAutofit/>
          </a:bodyPr>
          <a:lstStyle>
            <a:lvl1pPr marL="0" indent="0">
              <a:buNone/>
              <a:defRPr lang="en-US" sz="1000" b="1" cap="all" spc="300" baseline="0">
                <a:solidFill>
                  <a:schemeClr val="tx2"/>
                </a:solidFill>
                <a:latin typeface="Calibri" panose="020F0502020204030204" pitchFamily="34" charset="0"/>
              </a:defRPr>
            </a:lvl1pPr>
          </a:lstStyle>
          <a:p>
            <a:pPr lvl="0"/>
            <a:r>
              <a:rPr lang="en-US"/>
              <a:t>Click to add section title</a:t>
            </a:r>
          </a:p>
        </p:txBody>
      </p:sp>
      <p:sp>
        <p:nvSpPr>
          <p:cNvPr id="3" name="Text Placeholder 4">
            <a:extLst>
              <a:ext uri="{FF2B5EF4-FFF2-40B4-BE49-F238E27FC236}">
                <a16:creationId xmlns:a16="http://schemas.microsoft.com/office/drawing/2014/main" id="{633D1F70-BBF2-FD1C-65BA-E8BF2B98EC4D}"/>
              </a:ext>
            </a:extLst>
          </p:cNvPr>
          <p:cNvSpPr>
            <a:spLocks noGrp="1"/>
          </p:cNvSpPr>
          <p:nvPr>
            <p:ph type="body" sz="quarter" idx="16" hasCustomPrompt="1"/>
          </p:nvPr>
        </p:nvSpPr>
        <p:spPr>
          <a:xfrm>
            <a:off x="627063" y="2155491"/>
            <a:ext cx="6170400" cy="332014"/>
          </a:xfrm>
          <a:prstGeom prst="rect">
            <a:avLst/>
          </a:prstGeom>
        </p:spPr>
        <p:txBody>
          <a:bodyPr wrap="square" lIns="0" anchor="t" anchorCtr="0">
            <a:spAutoFit/>
          </a:bodyPr>
          <a:lstStyle>
            <a:lvl1pPr marL="0" marR="0" indent="0" algn="l" defTabSz="914400" rtl="0" eaLnBrk="1" fontAlgn="auto" latinLnBrk="0" hangingPunct="1">
              <a:lnSpc>
                <a:spcPts val="2000"/>
              </a:lnSpc>
              <a:spcBef>
                <a:spcPts val="600"/>
              </a:spcBef>
              <a:spcAft>
                <a:spcPts val="0"/>
              </a:spcAft>
              <a:buClrTx/>
              <a:buSzTx/>
              <a:buFont typeface="Arial" panose="020B0604020202020204" pitchFamily="34" charset="0"/>
              <a:buNone/>
              <a:tabLst/>
              <a:defRPr sz="1400" b="0" i="0">
                <a:solidFill>
                  <a:schemeClr val="tx1"/>
                </a:solidFill>
                <a:latin typeface="Calibri Light" panose="020F0302020204030204" pitchFamily="34" charset="0"/>
                <a:cs typeface="Calibri Light" panose="020F0302020204030204" pitchFamily="34" charset="0"/>
              </a:defRPr>
            </a:lvl1pPr>
          </a:lstStyle>
          <a:p>
            <a:r>
              <a:rPr lang="en-US" sz="1400">
                <a:solidFill>
                  <a:schemeClr val="tx1"/>
                </a:solidFill>
                <a:latin typeface="Calibri Light" panose="020F0302020204030204" pitchFamily="34" charset="0"/>
                <a:cs typeface="Calibri Light" panose="020F0302020204030204" pitchFamily="34" charset="0"/>
              </a:rPr>
              <a:t>Optional additional information or bullet points can go here.</a:t>
            </a:r>
          </a:p>
        </p:txBody>
      </p:sp>
      <p:sp>
        <p:nvSpPr>
          <p:cNvPr id="4" name="Text Placeholder 4">
            <a:extLst>
              <a:ext uri="{FF2B5EF4-FFF2-40B4-BE49-F238E27FC236}">
                <a16:creationId xmlns:a16="http://schemas.microsoft.com/office/drawing/2014/main" id="{66B59D25-2908-FDDC-F842-D999C390898A}"/>
              </a:ext>
            </a:extLst>
          </p:cNvPr>
          <p:cNvSpPr>
            <a:spLocks noGrp="1"/>
          </p:cNvSpPr>
          <p:nvPr>
            <p:ph type="body" sz="quarter" idx="26" hasCustomPrompt="1"/>
          </p:nvPr>
        </p:nvSpPr>
        <p:spPr>
          <a:xfrm>
            <a:off x="627063" y="1798970"/>
            <a:ext cx="6170400" cy="338554"/>
          </a:xfrm>
          <a:prstGeom prst="rect">
            <a:avLst/>
          </a:prstGeom>
        </p:spPr>
        <p:txBody>
          <a:bodyPr wrap="square" lIns="0"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600" b="1" i="0">
                <a:solidFill>
                  <a:schemeClr val="tx1"/>
                </a:solidFill>
                <a:latin typeface="Calibri" panose="020F0502020204030204" pitchFamily="34" charset="0"/>
                <a:cs typeface="Calibri" panose="020F0502020204030204" pitchFamily="34" charset="0"/>
              </a:defRPr>
            </a:lvl1pPr>
          </a:lstStyle>
          <a:p>
            <a:r>
              <a:rPr lang="en-US"/>
              <a:t>Heading</a:t>
            </a:r>
          </a:p>
        </p:txBody>
      </p:sp>
    </p:spTree>
    <p:extLst>
      <p:ext uri="{BB962C8B-B14F-4D97-AF65-F5344CB8AC3E}">
        <p14:creationId xmlns:p14="http://schemas.microsoft.com/office/powerpoint/2010/main" val="3658055703"/>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ase Study-1/2_B">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63D721A-127A-4DBE-B738-ABA4893319BC}"/>
              </a:ext>
            </a:extLst>
          </p:cNvPr>
          <p:cNvSpPr/>
          <p:nvPr userDrawn="1"/>
        </p:nvSpPr>
        <p:spPr bwMode="auto">
          <a:xfrm flipH="1">
            <a:off x="6095999" y="0"/>
            <a:ext cx="6096000" cy="6858000"/>
          </a:xfrm>
          <a:prstGeom prst="rect">
            <a:avLst/>
          </a:prstGeom>
          <a:solidFill>
            <a:schemeClr val="bg2"/>
          </a:solidFill>
          <a:ln>
            <a:noFill/>
          </a:ln>
          <a:effectLst/>
        </p:spPr>
        <p:txBody>
          <a:bodyPr wrap="none" rtlCol="0" anchor="ctr"/>
          <a:lstStyle/>
          <a:p>
            <a:pPr lvl="0" algn="ctr"/>
            <a:endParaRPr lang="en-US" sz="2400" err="1">
              <a:solidFill>
                <a:schemeClr val="bg1"/>
              </a:solidFill>
              <a:latin typeface="Calibri Light" panose="020F0302020204030204" pitchFamily="34" charset="0"/>
              <a:ea typeface="Human Sans ExtraLight" charset="0"/>
              <a:cs typeface="Human Sans ExtraLight" charset="0"/>
            </a:endParaRPr>
          </a:p>
        </p:txBody>
      </p:sp>
      <p:sp>
        <p:nvSpPr>
          <p:cNvPr id="9" name="Text Placeholder 10">
            <a:extLst>
              <a:ext uri="{FF2B5EF4-FFF2-40B4-BE49-F238E27FC236}">
                <a16:creationId xmlns:a16="http://schemas.microsoft.com/office/drawing/2014/main" id="{8BAA6E4E-7596-A644-93F2-6ABBAFCD6B70}"/>
              </a:ext>
            </a:extLst>
          </p:cNvPr>
          <p:cNvSpPr>
            <a:spLocks noGrp="1"/>
          </p:cNvSpPr>
          <p:nvPr>
            <p:ph type="body" sz="quarter" idx="10" hasCustomPrompt="1"/>
          </p:nvPr>
        </p:nvSpPr>
        <p:spPr>
          <a:xfrm>
            <a:off x="6582021" y="802983"/>
            <a:ext cx="2213811" cy="246221"/>
          </a:xfrm>
          <a:prstGeom prst="rect">
            <a:avLst/>
          </a:prstGeom>
          <a:noFill/>
        </p:spPr>
        <p:txBody>
          <a:bodyPr vert="horz" wrap="none" lIns="0" tIns="0" rIns="0" bIns="0" rtlCol="0" anchor="ctr">
            <a:spAutoFit/>
          </a:bodyPr>
          <a:lstStyle>
            <a:lvl1pPr marL="0" indent="0">
              <a:tabLst/>
              <a:defRPr lang="en-US" sz="1600" b="1" cap="none" spc="100" baseline="0" smtClean="0">
                <a:solidFill>
                  <a:schemeClr val="tx1"/>
                </a:solidFill>
                <a:ea typeface="+mj-ea"/>
                <a:cs typeface="+mj-cs"/>
              </a:defRPr>
            </a:lvl1pPr>
            <a:lvl2pPr marL="171450" indent="0">
              <a:buNone/>
              <a:defRPr lang="en-US" sz="1350" smtClean="0"/>
            </a:lvl2pPr>
            <a:lvl3pPr>
              <a:defRPr lang="en-US" sz="1350" smtClean="0"/>
            </a:lvl3pPr>
            <a:lvl4pPr>
              <a:defRPr lang="en-US" sz="1350" smtClean="0"/>
            </a:lvl4pPr>
            <a:lvl5pPr>
              <a:defRPr lang="en-US" sz="1350"/>
            </a:lvl5pPr>
          </a:lstStyle>
          <a:p>
            <a:pPr marL="0" lvl="0">
              <a:lnSpc>
                <a:spcPct val="100000"/>
              </a:lnSpc>
              <a:spcBef>
                <a:spcPct val="0"/>
              </a:spcBef>
              <a:buNone/>
            </a:pPr>
            <a:r>
              <a:rPr lang="en-US" dirty="0"/>
              <a:t>Edit Master Text Styles</a:t>
            </a:r>
          </a:p>
        </p:txBody>
      </p:sp>
      <p:sp>
        <p:nvSpPr>
          <p:cNvPr id="10" name="Text Placeholder 10">
            <a:extLst>
              <a:ext uri="{FF2B5EF4-FFF2-40B4-BE49-F238E27FC236}">
                <a16:creationId xmlns:a16="http://schemas.microsoft.com/office/drawing/2014/main" id="{182FF9AB-2A1C-E54B-B99E-245DE32DDE96}"/>
              </a:ext>
            </a:extLst>
          </p:cNvPr>
          <p:cNvSpPr>
            <a:spLocks noGrp="1"/>
          </p:cNvSpPr>
          <p:nvPr>
            <p:ph type="body" sz="quarter" idx="18" hasCustomPrompt="1"/>
          </p:nvPr>
        </p:nvSpPr>
        <p:spPr>
          <a:xfrm>
            <a:off x="6582020" y="3200114"/>
            <a:ext cx="2213811" cy="246221"/>
          </a:xfrm>
          <a:prstGeom prst="rect">
            <a:avLst/>
          </a:prstGeom>
          <a:noFill/>
        </p:spPr>
        <p:txBody>
          <a:bodyPr vert="horz" wrap="none" lIns="0" tIns="0" rIns="0" bIns="0" rtlCol="0" anchor="ctr">
            <a:spAutoFit/>
          </a:bodyPr>
          <a:lstStyle>
            <a:lvl1pPr marL="0" indent="0">
              <a:tabLst/>
              <a:defRPr lang="en-US" sz="1600" b="1" cap="none" spc="100" baseline="0" smtClean="0">
                <a:solidFill>
                  <a:schemeClr val="tx1"/>
                </a:solidFill>
                <a:ea typeface="+mj-ea"/>
                <a:cs typeface="+mj-cs"/>
              </a:defRPr>
            </a:lvl1pPr>
            <a:lvl2pPr marL="171450" indent="0">
              <a:buNone/>
              <a:defRPr lang="en-US" sz="1350" smtClean="0"/>
            </a:lvl2pPr>
            <a:lvl3pPr>
              <a:defRPr lang="en-US" sz="1350" smtClean="0"/>
            </a:lvl3pPr>
            <a:lvl4pPr>
              <a:defRPr lang="en-US" sz="1350" smtClean="0"/>
            </a:lvl4pPr>
            <a:lvl5pPr>
              <a:defRPr lang="en-US" sz="1350"/>
            </a:lvl5pPr>
          </a:lstStyle>
          <a:p>
            <a:pPr marL="0" lvl="0">
              <a:lnSpc>
                <a:spcPct val="100000"/>
              </a:lnSpc>
              <a:spcBef>
                <a:spcPct val="0"/>
              </a:spcBef>
              <a:buNone/>
            </a:pPr>
            <a:r>
              <a:rPr lang="en-US"/>
              <a:t>Edit Master Text Styles</a:t>
            </a:r>
          </a:p>
        </p:txBody>
      </p:sp>
      <p:sp>
        <p:nvSpPr>
          <p:cNvPr id="4" name="Text Placeholder 10">
            <a:extLst>
              <a:ext uri="{FF2B5EF4-FFF2-40B4-BE49-F238E27FC236}">
                <a16:creationId xmlns:a16="http://schemas.microsoft.com/office/drawing/2014/main" id="{F117AD7F-6BDA-0F7A-5A3C-812139F5C164}"/>
              </a:ext>
            </a:extLst>
          </p:cNvPr>
          <p:cNvSpPr>
            <a:spLocks noGrp="1"/>
          </p:cNvSpPr>
          <p:nvPr>
            <p:ph type="body" sz="quarter" idx="28" hasCustomPrompt="1"/>
          </p:nvPr>
        </p:nvSpPr>
        <p:spPr>
          <a:xfrm>
            <a:off x="627063" y="419100"/>
            <a:ext cx="3632517" cy="225706"/>
          </a:xfrm>
          <a:prstGeom prst="rect">
            <a:avLst/>
          </a:prstGeom>
        </p:spPr>
        <p:txBody>
          <a:bodyPr vert="horz" lIns="0" tIns="0" rIns="0" bIns="0" rtlCol="0" anchor="ctr">
            <a:noAutofit/>
          </a:bodyPr>
          <a:lstStyle>
            <a:lvl1pPr marL="0" indent="0">
              <a:buNone/>
              <a:defRPr lang="en-US" sz="1000" b="1" cap="all" spc="300" baseline="0">
                <a:solidFill>
                  <a:schemeClr val="tx2"/>
                </a:solidFill>
                <a:latin typeface="Calibri" panose="020F0502020204030204" pitchFamily="34" charset="0"/>
              </a:defRPr>
            </a:lvl1pPr>
          </a:lstStyle>
          <a:p>
            <a:pPr lvl="0"/>
            <a:r>
              <a:rPr lang="en-US" dirty="0"/>
              <a:t>Click to add section title</a:t>
            </a:r>
          </a:p>
        </p:txBody>
      </p:sp>
      <p:sp>
        <p:nvSpPr>
          <p:cNvPr id="6" name="Text Placeholder 2">
            <a:extLst>
              <a:ext uri="{FF2B5EF4-FFF2-40B4-BE49-F238E27FC236}">
                <a16:creationId xmlns:a16="http://schemas.microsoft.com/office/drawing/2014/main" id="{2CC41059-DA49-AF1D-F256-0CED73D52F4E}"/>
              </a:ext>
            </a:extLst>
          </p:cNvPr>
          <p:cNvSpPr>
            <a:spLocks noGrp="1"/>
          </p:cNvSpPr>
          <p:nvPr>
            <p:ph type="body" sz="quarter" idx="17"/>
          </p:nvPr>
        </p:nvSpPr>
        <p:spPr>
          <a:xfrm>
            <a:off x="627061" y="1798970"/>
            <a:ext cx="4798800" cy="4352810"/>
          </a:xfrm>
          <a:prstGeom prst="rect">
            <a:avLst/>
          </a:prstGeom>
        </p:spPr>
        <p:txBody>
          <a:bodyPr lIns="0"/>
          <a:lstStyle>
            <a:lvl1pPr>
              <a:lnSpc>
                <a:spcPts val="2400"/>
              </a:lnSpc>
              <a:defRPr sz="1600" b="0" i="0">
                <a:solidFill>
                  <a:schemeClr val="tx1"/>
                </a:solidFill>
                <a:latin typeface="Calibri Light" panose="020F0302020204030204" pitchFamily="34" charset="0"/>
                <a:cs typeface="Calibri Light" panose="020F0302020204030204" pitchFamily="34" charset="0"/>
              </a:defRPr>
            </a:lvl1pPr>
            <a:lvl2pPr>
              <a:buNone/>
              <a:defRPr/>
            </a:lvl2pPr>
            <a:lvl3pPr>
              <a:buNone/>
              <a:defRPr/>
            </a:lvl3pPr>
          </a:lstStyle>
          <a:p>
            <a:pPr lvl="0"/>
            <a:endParaRPr lang="en-US"/>
          </a:p>
        </p:txBody>
      </p:sp>
      <p:sp>
        <p:nvSpPr>
          <p:cNvPr id="7" name="TextBox 6">
            <a:extLst>
              <a:ext uri="{FF2B5EF4-FFF2-40B4-BE49-F238E27FC236}">
                <a16:creationId xmlns:a16="http://schemas.microsoft.com/office/drawing/2014/main" id="{1C9F0CB2-3024-9E8E-7C7E-F6EA95FD775F}"/>
              </a:ext>
            </a:extLst>
          </p:cNvPr>
          <p:cNvSpPr txBox="1"/>
          <p:nvPr userDrawn="1"/>
        </p:nvSpPr>
        <p:spPr>
          <a:xfrm>
            <a:off x="9539519" y="6406591"/>
            <a:ext cx="1723301" cy="218934"/>
          </a:xfrm>
          <a:prstGeom prst="rect">
            <a:avLst/>
          </a:prstGeom>
        </p:spPr>
        <p:txBody>
          <a:bodyPr vert="horz" lIns="0" tIns="0" rIns="0" bIns="0" rtlCol="0" anchor="ctr" anchorCtr="0">
            <a:noAutofit/>
          </a:bodyPr>
          <a:lstStyle>
            <a:defPPr>
              <a:defRPr lang="en-US"/>
            </a:defPPr>
            <a:lvl1pPr algn="r">
              <a:defRPr kumimoji="0" sz="6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stStyle>
          <a:p>
            <a:pPr algn="r"/>
            <a:r>
              <a:rPr lang="en-US" dirty="0">
                <a:solidFill>
                  <a:schemeClr val="tx2"/>
                </a:solidFill>
              </a:rPr>
              <a:t>EPAM Proprietary &amp; Confidential.</a:t>
            </a:r>
          </a:p>
        </p:txBody>
      </p:sp>
      <p:sp>
        <p:nvSpPr>
          <p:cNvPr id="12" name="Text Placeholder 3">
            <a:extLst>
              <a:ext uri="{FF2B5EF4-FFF2-40B4-BE49-F238E27FC236}">
                <a16:creationId xmlns:a16="http://schemas.microsoft.com/office/drawing/2014/main" id="{B0D5E0FB-9C8D-FFD9-9F64-C7A25DDE26FB}"/>
              </a:ext>
            </a:extLst>
          </p:cNvPr>
          <p:cNvSpPr txBox="1">
            <a:spLocks/>
          </p:cNvSpPr>
          <p:nvPr userDrawn="1"/>
        </p:nvSpPr>
        <p:spPr>
          <a:xfrm>
            <a:off x="11315641" y="6406591"/>
            <a:ext cx="242932" cy="218934"/>
          </a:xfrm>
          <a:prstGeom prst="rect">
            <a:avLst/>
          </a:prstGeom>
        </p:spPr>
        <p:txBody>
          <a:bodyPr vert="horz" lIns="0" tIns="0" rIns="0" bIns="0" rtlCol="0" anchor="ctr" anchorCtr="0">
            <a:noAutofit/>
          </a:bodyPr>
          <a:lstStyle>
            <a:defPPr>
              <a:defRPr lang="en-US"/>
            </a:defPPr>
            <a:lvl1pPr algn="r">
              <a:defRPr kumimoji="0" sz="8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vl2pPr marL="182880" indent="-182880" algn="l" defTabSz="914400" rtl="0" eaLnBrk="1" latinLnBrk="0" hangingPunct="1">
              <a:lnSpc>
                <a:spcPct val="100000"/>
              </a:lnSpc>
              <a:spcBef>
                <a:spcPts val="600"/>
              </a:spcBef>
              <a:buClr>
                <a:schemeClr val="accent2"/>
              </a:buClr>
              <a:buFont typeface="Arial" panose="020B0604020202020204" pitchFamily="34" charset="0"/>
              <a:buChar char="•"/>
              <a:defRPr sz="16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fld id="{07FA7470-6506-4B71-AD87-6F7FA0DD0168}" type="slidenum">
              <a:rPr lang="en-US" sz="800" smtClean="0">
                <a:solidFill>
                  <a:schemeClr val="tx2"/>
                </a:solidFill>
              </a:rPr>
              <a:pPr lvl="0"/>
              <a:t>‹#›</a:t>
            </a:fld>
            <a:endParaRPr lang="en-US" sz="1000" dirty="0">
              <a:solidFill>
                <a:schemeClr val="tx2"/>
              </a:solidFill>
            </a:endParaRPr>
          </a:p>
        </p:txBody>
      </p:sp>
      <p:sp>
        <p:nvSpPr>
          <p:cNvPr id="14" name="Title 1">
            <a:extLst>
              <a:ext uri="{FF2B5EF4-FFF2-40B4-BE49-F238E27FC236}">
                <a16:creationId xmlns:a16="http://schemas.microsoft.com/office/drawing/2014/main" id="{2DECEFF2-ACDB-F9E4-23A9-92B91180023D}"/>
              </a:ext>
            </a:extLst>
          </p:cNvPr>
          <p:cNvSpPr>
            <a:spLocks noGrp="1"/>
          </p:cNvSpPr>
          <p:nvPr>
            <p:ph type="title"/>
          </p:nvPr>
        </p:nvSpPr>
        <p:spPr>
          <a:xfrm>
            <a:off x="627063" y="722843"/>
            <a:ext cx="4680000" cy="338554"/>
          </a:xfrm>
          <a:prstGeom prst="rect">
            <a:avLst/>
          </a:prstGeom>
        </p:spPr>
        <p:txBody>
          <a:bodyPr lIns="0" tIns="0" rIns="0" bIns="0">
            <a:noAutofit/>
          </a:bodyPr>
          <a:lstStyle>
            <a:lvl1pPr marL="0" indent="0">
              <a:buFont typeface="Arial" panose="020B0604020202020204" pitchFamily="34" charset="0"/>
              <a:buNone/>
              <a:tabLst/>
              <a:defRPr lang="en-US" sz="2200" b="1" i="0">
                <a:latin typeface="Calibri" panose="020F0502020204030204" pitchFamily="34" charset="0"/>
                <a:cs typeface="Calibri" panose="020F0502020204030204" pitchFamily="34" charset="0"/>
              </a:defRPr>
            </a:lvl1pPr>
          </a:lstStyle>
          <a:p>
            <a:pPr marL="0" lvl="0" indent="0">
              <a:spcBef>
                <a:spcPts val="0"/>
              </a:spcBef>
              <a:spcAft>
                <a:spcPts val="0"/>
              </a:spcAft>
              <a:buFont typeface="Arial" panose="020B0604020202020204" pitchFamily="34" charset="0"/>
            </a:pPr>
            <a:r>
              <a:rPr lang="en-US"/>
              <a:t>Click to edit Master title style</a:t>
            </a:r>
          </a:p>
        </p:txBody>
      </p:sp>
    </p:spTree>
    <p:extLst>
      <p:ext uri="{BB962C8B-B14F-4D97-AF65-F5344CB8AC3E}">
        <p14:creationId xmlns:p14="http://schemas.microsoft.com/office/powerpoint/2010/main" val="4013512095"/>
      </p:ext>
    </p:extLst>
  </p:cSld>
  <p:clrMapOvr>
    <a:masterClrMapping/>
  </p:clrMapOvr>
  <p:extLst>
    <p:ext uri="{DCECCB84-F9BA-43D5-87BE-67443E8EF086}">
      <p15:sldGuideLst xmlns:p15="http://schemas.microsoft.com/office/powerpoint/2012/main"/>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_Case Study-1/2_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Picture 7" descr="A blue rectangular object with lines&#10;&#10;Description automatically generated">
            <a:extLst>
              <a:ext uri="{FF2B5EF4-FFF2-40B4-BE49-F238E27FC236}">
                <a16:creationId xmlns:a16="http://schemas.microsoft.com/office/drawing/2014/main" id="{FC24609F-5512-5062-814B-46FD12BBC03F}"/>
              </a:ext>
            </a:extLst>
          </p:cNvPr>
          <p:cNvPicPr>
            <a:picLocks noChangeAspect="1"/>
          </p:cNvPicPr>
          <p:nvPr userDrawn="1"/>
        </p:nvPicPr>
        <p:blipFill rotWithShape="1">
          <a:blip r:embed="rId3"/>
          <a:srcRect l="50000"/>
          <a:stretch/>
        </p:blipFill>
        <p:spPr>
          <a:xfrm>
            <a:off x="6096000" y="0"/>
            <a:ext cx="6096000" cy="6858000"/>
          </a:xfrm>
          <a:prstGeom prst="rect">
            <a:avLst/>
          </a:prstGeom>
        </p:spPr>
      </p:pic>
      <p:sp>
        <p:nvSpPr>
          <p:cNvPr id="9" name="Text Placeholder 10">
            <a:extLst>
              <a:ext uri="{FF2B5EF4-FFF2-40B4-BE49-F238E27FC236}">
                <a16:creationId xmlns:a16="http://schemas.microsoft.com/office/drawing/2014/main" id="{8BAA6E4E-7596-A644-93F2-6ABBAFCD6B70}"/>
              </a:ext>
            </a:extLst>
          </p:cNvPr>
          <p:cNvSpPr>
            <a:spLocks noGrp="1"/>
          </p:cNvSpPr>
          <p:nvPr>
            <p:ph type="body" sz="quarter" idx="10" hasCustomPrompt="1"/>
          </p:nvPr>
        </p:nvSpPr>
        <p:spPr>
          <a:xfrm>
            <a:off x="6582021" y="802983"/>
            <a:ext cx="2213811" cy="246221"/>
          </a:xfrm>
          <a:prstGeom prst="rect">
            <a:avLst/>
          </a:prstGeom>
          <a:noFill/>
        </p:spPr>
        <p:txBody>
          <a:bodyPr vert="horz" wrap="none" lIns="0" tIns="0" rIns="0" bIns="0" rtlCol="0" anchor="ctr">
            <a:spAutoFit/>
          </a:bodyPr>
          <a:lstStyle>
            <a:lvl1pPr marL="0" indent="0">
              <a:tabLst/>
              <a:defRPr lang="en-US" sz="1600" b="1" cap="none" spc="100" baseline="0" smtClean="0">
                <a:solidFill>
                  <a:schemeClr val="bg1"/>
                </a:solidFill>
                <a:ea typeface="+mj-ea"/>
                <a:cs typeface="+mj-cs"/>
              </a:defRPr>
            </a:lvl1pPr>
            <a:lvl2pPr marL="171450" indent="0">
              <a:buNone/>
              <a:defRPr lang="en-US" sz="1350" smtClean="0"/>
            </a:lvl2pPr>
            <a:lvl3pPr>
              <a:defRPr lang="en-US" sz="1350" smtClean="0"/>
            </a:lvl3pPr>
            <a:lvl4pPr>
              <a:defRPr lang="en-US" sz="1350" smtClean="0"/>
            </a:lvl4pPr>
            <a:lvl5pPr>
              <a:defRPr lang="en-US" sz="1350"/>
            </a:lvl5pPr>
          </a:lstStyle>
          <a:p>
            <a:pPr marL="0" lvl="0">
              <a:lnSpc>
                <a:spcPct val="100000"/>
              </a:lnSpc>
              <a:spcBef>
                <a:spcPct val="0"/>
              </a:spcBef>
              <a:buNone/>
            </a:pPr>
            <a:r>
              <a:rPr lang="en-US" dirty="0"/>
              <a:t>Edit Master Text Styles</a:t>
            </a:r>
          </a:p>
        </p:txBody>
      </p:sp>
      <p:sp>
        <p:nvSpPr>
          <p:cNvPr id="10" name="Text Placeholder 10">
            <a:extLst>
              <a:ext uri="{FF2B5EF4-FFF2-40B4-BE49-F238E27FC236}">
                <a16:creationId xmlns:a16="http://schemas.microsoft.com/office/drawing/2014/main" id="{182FF9AB-2A1C-E54B-B99E-245DE32DDE96}"/>
              </a:ext>
            </a:extLst>
          </p:cNvPr>
          <p:cNvSpPr>
            <a:spLocks noGrp="1"/>
          </p:cNvSpPr>
          <p:nvPr>
            <p:ph type="body" sz="quarter" idx="18" hasCustomPrompt="1"/>
          </p:nvPr>
        </p:nvSpPr>
        <p:spPr>
          <a:xfrm>
            <a:off x="6582020" y="3200114"/>
            <a:ext cx="2213811" cy="246221"/>
          </a:xfrm>
          <a:prstGeom prst="rect">
            <a:avLst/>
          </a:prstGeom>
          <a:noFill/>
        </p:spPr>
        <p:txBody>
          <a:bodyPr vert="horz" wrap="none" lIns="0" tIns="0" rIns="0" bIns="0" rtlCol="0" anchor="ctr">
            <a:spAutoFit/>
          </a:bodyPr>
          <a:lstStyle>
            <a:lvl1pPr marL="0" indent="0">
              <a:tabLst/>
              <a:defRPr lang="en-US" sz="1600" b="1" cap="none" spc="100" baseline="0" smtClean="0">
                <a:solidFill>
                  <a:schemeClr val="bg1"/>
                </a:solidFill>
                <a:ea typeface="+mj-ea"/>
                <a:cs typeface="+mj-cs"/>
              </a:defRPr>
            </a:lvl1pPr>
            <a:lvl2pPr marL="171450" indent="0">
              <a:buNone/>
              <a:defRPr lang="en-US" sz="1350" smtClean="0"/>
            </a:lvl2pPr>
            <a:lvl3pPr>
              <a:defRPr lang="en-US" sz="1350" smtClean="0"/>
            </a:lvl3pPr>
            <a:lvl4pPr>
              <a:defRPr lang="en-US" sz="1350" smtClean="0"/>
            </a:lvl4pPr>
            <a:lvl5pPr>
              <a:defRPr lang="en-US" sz="1350"/>
            </a:lvl5pPr>
          </a:lstStyle>
          <a:p>
            <a:pPr marL="0" lvl="0">
              <a:lnSpc>
                <a:spcPct val="100000"/>
              </a:lnSpc>
              <a:spcBef>
                <a:spcPct val="0"/>
              </a:spcBef>
              <a:buNone/>
            </a:pPr>
            <a:r>
              <a:rPr lang="en-US"/>
              <a:t>Edit Master Text Styles</a:t>
            </a:r>
          </a:p>
        </p:txBody>
      </p:sp>
      <p:sp>
        <p:nvSpPr>
          <p:cNvPr id="4" name="Text Placeholder 10">
            <a:extLst>
              <a:ext uri="{FF2B5EF4-FFF2-40B4-BE49-F238E27FC236}">
                <a16:creationId xmlns:a16="http://schemas.microsoft.com/office/drawing/2014/main" id="{F117AD7F-6BDA-0F7A-5A3C-812139F5C164}"/>
              </a:ext>
            </a:extLst>
          </p:cNvPr>
          <p:cNvSpPr>
            <a:spLocks noGrp="1"/>
          </p:cNvSpPr>
          <p:nvPr>
            <p:ph type="body" sz="quarter" idx="28" hasCustomPrompt="1"/>
          </p:nvPr>
        </p:nvSpPr>
        <p:spPr>
          <a:xfrm>
            <a:off x="627063" y="419100"/>
            <a:ext cx="3632517" cy="225706"/>
          </a:xfrm>
          <a:prstGeom prst="rect">
            <a:avLst/>
          </a:prstGeom>
        </p:spPr>
        <p:txBody>
          <a:bodyPr vert="horz" lIns="0" tIns="0" rIns="0" bIns="0" rtlCol="0" anchor="ctr">
            <a:noAutofit/>
          </a:bodyPr>
          <a:lstStyle>
            <a:lvl1pPr marL="0" indent="0">
              <a:buNone/>
              <a:defRPr lang="en-US" sz="1000" b="1" cap="all" spc="300" baseline="0">
                <a:solidFill>
                  <a:schemeClr val="tx2">
                    <a:lumMod val="60000"/>
                    <a:lumOff val="40000"/>
                  </a:schemeClr>
                </a:solidFill>
                <a:latin typeface="Calibri" panose="020F0502020204030204" pitchFamily="34" charset="0"/>
              </a:defRPr>
            </a:lvl1pPr>
          </a:lstStyle>
          <a:p>
            <a:pPr lvl="0"/>
            <a:r>
              <a:rPr lang="en-US" dirty="0"/>
              <a:t>Click to add section title</a:t>
            </a:r>
          </a:p>
        </p:txBody>
      </p:sp>
      <p:sp>
        <p:nvSpPr>
          <p:cNvPr id="6" name="Text Placeholder 2">
            <a:extLst>
              <a:ext uri="{FF2B5EF4-FFF2-40B4-BE49-F238E27FC236}">
                <a16:creationId xmlns:a16="http://schemas.microsoft.com/office/drawing/2014/main" id="{2CC41059-DA49-AF1D-F256-0CED73D52F4E}"/>
              </a:ext>
            </a:extLst>
          </p:cNvPr>
          <p:cNvSpPr>
            <a:spLocks noGrp="1"/>
          </p:cNvSpPr>
          <p:nvPr>
            <p:ph type="body" sz="quarter" idx="17"/>
          </p:nvPr>
        </p:nvSpPr>
        <p:spPr>
          <a:xfrm>
            <a:off x="627061" y="1798970"/>
            <a:ext cx="4798800" cy="4352810"/>
          </a:xfrm>
          <a:prstGeom prst="rect">
            <a:avLst/>
          </a:prstGeom>
        </p:spPr>
        <p:txBody>
          <a:bodyPr lIns="0"/>
          <a:lstStyle>
            <a:lvl1pPr>
              <a:lnSpc>
                <a:spcPts val="2400"/>
              </a:lnSpc>
              <a:defRPr sz="1600" b="0" i="0">
                <a:solidFill>
                  <a:schemeClr val="bg1"/>
                </a:solidFill>
                <a:latin typeface="Calibri Light" panose="020F0302020204030204" pitchFamily="34" charset="0"/>
                <a:cs typeface="Calibri Light" panose="020F0302020204030204" pitchFamily="34" charset="0"/>
              </a:defRPr>
            </a:lvl1pPr>
            <a:lvl2pPr>
              <a:buNone/>
              <a:defRPr/>
            </a:lvl2pPr>
            <a:lvl3pPr>
              <a:buNone/>
              <a:defRPr/>
            </a:lvl3pPr>
          </a:lstStyle>
          <a:p>
            <a:pPr lvl="0"/>
            <a:endParaRPr lang="en-US" dirty="0"/>
          </a:p>
        </p:txBody>
      </p:sp>
      <p:sp>
        <p:nvSpPr>
          <p:cNvPr id="7" name="TextBox 6">
            <a:extLst>
              <a:ext uri="{FF2B5EF4-FFF2-40B4-BE49-F238E27FC236}">
                <a16:creationId xmlns:a16="http://schemas.microsoft.com/office/drawing/2014/main" id="{1C9F0CB2-3024-9E8E-7C7E-F6EA95FD775F}"/>
              </a:ext>
            </a:extLst>
          </p:cNvPr>
          <p:cNvSpPr txBox="1"/>
          <p:nvPr userDrawn="1"/>
        </p:nvSpPr>
        <p:spPr>
          <a:xfrm>
            <a:off x="9539519" y="6406591"/>
            <a:ext cx="1723301" cy="218934"/>
          </a:xfrm>
          <a:prstGeom prst="rect">
            <a:avLst/>
          </a:prstGeom>
        </p:spPr>
        <p:txBody>
          <a:bodyPr vert="horz" lIns="0" tIns="0" rIns="0" bIns="0" rtlCol="0" anchor="ctr" anchorCtr="0">
            <a:noAutofit/>
          </a:bodyPr>
          <a:lstStyle>
            <a:defPPr>
              <a:defRPr lang="en-US"/>
            </a:defPPr>
            <a:lvl1pPr algn="r">
              <a:defRPr kumimoji="0" sz="6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stStyle>
          <a:p>
            <a:pPr algn="r"/>
            <a:r>
              <a:rPr lang="en-US" dirty="0">
                <a:solidFill>
                  <a:schemeClr val="tx2"/>
                </a:solidFill>
              </a:rPr>
              <a:t>EPAM Proprietary &amp; Confidential.</a:t>
            </a:r>
          </a:p>
        </p:txBody>
      </p:sp>
      <p:sp>
        <p:nvSpPr>
          <p:cNvPr id="12" name="Text Placeholder 3">
            <a:extLst>
              <a:ext uri="{FF2B5EF4-FFF2-40B4-BE49-F238E27FC236}">
                <a16:creationId xmlns:a16="http://schemas.microsoft.com/office/drawing/2014/main" id="{B0D5E0FB-9C8D-FFD9-9F64-C7A25DDE26FB}"/>
              </a:ext>
            </a:extLst>
          </p:cNvPr>
          <p:cNvSpPr txBox="1">
            <a:spLocks/>
          </p:cNvSpPr>
          <p:nvPr userDrawn="1"/>
        </p:nvSpPr>
        <p:spPr>
          <a:xfrm>
            <a:off x="11315641" y="6406591"/>
            <a:ext cx="242932" cy="218934"/>
          </a:xfrm>
          <a:prstGeom prst="rect">
            <a:avLst/>
          </a:prstGeom>
        </p:spPr>
        <p:txBody>
          <a:bodyPr vert="horz" lIns="0" tIns="0" rIns="0" bIns="0" rtlCol="0" anchor="ctr" anchorCtr="0">
            <a:noAutofit/>
          </a:bodyPr>
          <a:lstStyle>
            <a:defPPr>
              <a:defRPr lang="en-US"/>
            </a:defPPr>
            <a:lvl1pPr algn="r">
              <a:defRPr kumimoji="0" sz="8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vl2pPr marL="182880" indent="-182880" algn="l" defTabSz="914400" rtl="0" eaLnBrk="1" latinLnBrk="0" hangingPunct="1">
              <a:lnSpc>
                <a:spcPct val="100000"/>
              </a:lnSpc>
              <a:spcBef>
                <a:spcPts val="600"/>
              </a:spcBef>
              <a:buClr>
                <a:schemeClr val="accent2"/>
              </a:buClr>
              <a:buFont typeface="Arial" panose="020B0604020202020204" pitchFamily="34" charset="0"/>
              <a:buChar char="•"/>
              <a:defRPr sz="16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fld id="{07FA7470-6506-4B71-AD87-6F7FA0DD0168}" type="slidenum">
              <a:rPr lang="en-US" sz="800" smtClean="0">
                <a:solidFill>
                  <a:schemeClr val="tx2"/>
                </a:solidFill>
              </a:rPr>
              <a:pPr lvl="0"/>
              <a:t>‹#›</a:t>
            </a:fld>
            <a:endParaRPr lang="en-US" sz="1000" dirty="0">
              <a:solidFill>
                <a:schemeClr val="tx2"/>
              </a:solidFill>
            </a:endParaRPr>
          </a:p>
        </p:txBody>
      </p:sp>
      <p:sp>
        <p:nvSpPr>
          <p:cNvPr id="14" name="Title 1">
            <a:extLst>
              <a:ext uri="{FF2B5EF4-FFF2-40B4-BE49-F238E27FC236}">
                <a16:creationId xmlns:a16="http://schemas.microsoft.com/office/drawing/2014/main" id="{2DECEFF2-ACDB-F9E4-23A9-92B91180023D}"/>
              </a:ext>
            </a:extLst>
          </p:cNvPr>
          <p:cNvSpPr>
            <a:spLocks noGrp="1"/>
          </p:cNvSpPr>
          <p:nvPr>
            <p:ph type="title"/>
          </p:nvPr>
        </p:nvSpPr>
        <p:spPr>
          <a:xfrm>
            <a:off x="627063" y="722843"/>
            <a:ext cx="4680000" cy="338554"/>
          </a:xfrm>
          <a:prstGeom prst="rect">
            <a:avLst/>
          </a:prstGeom>
        </p:spPr>
        <p:txBody>
          <a:bodyPr lIns="0" tIns="0" rIns="0" bIns="0">
            <a:noAutofit/>
          </a:bodyPr>
          <a:lstStyle>
            <a:lvl1pPr marL="0" indent="0">
              <a:buFont typeface="Arial" panose="020B0604020202020204" pitchFamily="34" charset="0"/>
              <a:buNone/>
              <a:tabLst/>
              <a:defRPr lang="en-US" sz="2200" b="1" i="0">
                <a:solidFill>
                  <a:schemeClr val="bg1"/>
                </a:solidFill>
                <a:latin typeface="Calibri" panose="020F0502020204030204" pitchFamily="34" charset="0"/>
                <a:cs typeface="Calibri" panose="020F0502020204030204" pitchFamily="34" charset="0"/>
              </a:defRPr>
            </a:lvl1pPr>
          </a:lstStyle>
          <a:p>
            <a:pPr marL="0" lvl="0" indent="0">
              <a:spcBef>
                <a:spcPts val="0"/>
              </a:spcBef>
              <a:spcAft>
                <a:spcPts val="0"/>
              </a:spcAft>
              <a:buFont typeface="Arial" panose="020B0604020202020204" pitchFamily="34" charset="0"/>
            </a:pPr>
            <a:r>
              <a:rPr lang="en-US"/>
              <a:t>Click to edit Master title style</a:t>
            </a:r>
          </a:p>
        </p:txBody>
      </p:sp>
      <p:sp>
        <p:nvSpPr>
          <p:cNvPr id="3" name="TextBox 2">
            <a:extLst>
              <a:ext uri="{FF2B5EF4-FFF2-40B4-BE49-F238E27FC236}">
                <a16:creationId xmlns:a16="http://schemas.microsoft.com/office/drawing/2014/main" id="{A30BDB0D-D090-1018-26BA-9013F3B7062B}"/>
              </a:ext>
            </a:extLst>
          </p:cNvPr>
          <p:cNvSpPr txBox="1"/>
          <p:nvPr userDrawn="1"/>
        </p:nvSpPr>
        <p:spPr>
          <a:xfrm>
            <a:off x="261257" y="-2232561"/>
            <a:ext cx="0" cy="0"/>
          </a:xfrm>
          <a:prstGeom prst="rect">
            <a:avLst/>
          </a:prstGeom>
          <a:noFill/>
        </p:spPr>
        <p:txBody>
          <a:bodyPr wrap="none" lIns="0" tIns="0" rIns="0" bIns="0" rtlCol="0">
            <a:noAutofit/>
          </a:bodyPr>
          <a:lstStyle/>
          <a:p>
            <a:pPr>
              <a:lnSpc>
                <a:spcPct val="110000"/>
              </a:lnSpc>
              <a:spcBef>
                <a:spcPts val="600"/>
              </a:spcBef>
            </a:pPr>
            <a:endParaRPr lang="en-UA" sz="1200" dirty="0" err="1">
              <a:ea typeface="Human Sans" charset="0"/>
              <a:cs typeface="Human Sans" charset="0"/>
            </a:endParaRPr>
          </a:p>
        </p:txBody>
      </p:sp>
    </p:spTree>
    <p:extLst>
      <p:ext uri="{BB962C8B-B14F-4D97-AF65-F5344CB8AC3E}">
        <p14:creationId xmlns:p14="http://schemas.microsoft.com/office/powerpoint/2010/main" val="1040219226"/>
      </p:ext>
    </p:extLst>
  </p:cSld>
  <p:clrMapOvr>
    <a:masterClrMapping/>
  </p:clrMapOvr>
  <p:extLst>
    <p:ext uri="{DCECCB84-F9BA-43D5-87BE-67443E8EF086}">
      <p15:sldGuideLst xmlns:p15="http://schemas.microsoft.com/office/powerpoint/2012/main"/>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ase_Study_1/2_Pictur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9C487BF-0EFB-7D6C-3495-E817AE08A6AD}"/>
              </a:ext>
            </a:extLst>
          </p:cNvPr>
          <p:cNvSpPr>
            <a:spLocks noGrp="1"/>
          </p:cNvSpPr>
          <p:nvPr>
            <p:ph type="pic" sz="quarter" idx="24" hasCustomPrompt="1"/>
          </p:nvPr>
        </p:nvSpPr>
        <p:spPr>
          <a:xfrm>
            <a:off x="6096000" y="0"/>
            <a:ext cx="6096000" cy="6858000"/>
          </a:xfrm>
          <a:prstGeom prst="rect">
            <a:avLst/>
          </a:prstGeom>
          <a:solidFill>
            <a:schemeClr val="bg2"/>
          </a:solidFill>
        </p:spPr>
        <p:txBody>
          <a:bodyPr/>
          <a:lstStyle/>
          <a:p>
            <a:pPr marL="0" marR="0" lvl="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lang="en-US" dirty="0"/>
              <a:t>Click on the icon to add picture or paste in selected placeholder</a:t>
            </a:r>
          </a:p>
        </p:txBody>
      </p:sp>
      <p:sp>
        <p:nvSpPr>
          <p:cNvPr id="2" name="Title 1">
            <a:extLst>
              <a:ext uri="{FF2B5EF4-FFF2-40B4-BE49-F238E27FC236}">
                <a16:creationId xmlns:a16="http://schemas.microsoft.com/office/drawing/2014/main" id="{B21E6C3C-0712-E766-A344-6B24A509E0A0}"/>
              </a:ext>
            </a:extLst>
          </p:cNvPr>
          <p:cNvSpPr>
            <a:spLocks noGrp="1"/>
          </p:cNvSpPr>
          <p:nvPr>
            <p:ph type="title"/>
          </p:nvPr>
        </p:nvSpPr>
        <p:spPr>
          <a:xfrm>
            <a:off x="627063" y="722843"/>
            <a:ext cx="4680000" cy="338554"/>
          </a:xfrm>
          <a:prstGeom prst="rect">
            <a:avLst/>
          </a:prstGeom>
        </p:spPr>
        <p:txBody>
          <a:bodyPr lIns="0" tIns="0" rIns="0" bIns="0">
            <a:noAutofit/>
          </a:bodyPr>
          <a:lstStyle>
            <a:lvl1pPr marL="0" indent="0">
              <a:buFont typeface="Arial" panose="020B0604020202020204" pitchFamily="34" charset="0"/>
              <a:buNone/>
              <a:tabLst/>
              <a:defRPr lang="en-US" sz="2200" b="1" i="0">
                <a:latin typeface="Calibri" panose="020F0502020204030204" pitchFamily="34" charset="0"/>
                <a:cs typeface="Calibri" panose="020F0502020204030204" pitchFamily="34" charset="0"/>
              </a:defRPr>
            </a:lvl1pPr>
          </a:lstStyle>
          <a:p>
            <a:pPr marL="0" lvl="0" indent="0">
              <a:spcBef>
                <a:spcPts val="0"/>
              </a:spcBef>
              <a:spcAft>
                <a:spcPts val="0"/>
              </a:spcAft>
              <a:buFont typeface="Arial" panose="020B0604020202020204" pitchFamily="34" charset="0"/>
            </a:pPr>
            <a:r>
              <a:rPr lang="en-US"/>
              <a:t>Click to edit Master title style</a:t>
            </a:r>
          </a:p>
        </p:txBody>
      </p:sp>
      <p:sp>
        <p:nvSpPr>
          <p:cNvPr id="4" name="Text Placeholder 10">
            <a:extLst>
              <a:ext uri="{FF2B5EF4-FFF2-40B4-BE49-F238E27FC236}">
                <a16:creationId xmlns:a16="http://schemas.microsoft.com/office/drawing/2014/main" id="{C3F8EF8F-FF77-36C5-F3C0-49B58788782A}"/>
              </a:ext>
            </a:extLst>
          </p:cNvPr>
          <p:cNvSpPr>
            <a:spLocks noGrp="1"/>
          </p:cNvSpPr>
          <p:nvPr>
            <p:ph type="body" sz="quarter" idx="28" hasCustomPrompt="1"/>
          </p:nvPr>
        </p:nvSpPr>
        <p:spPr>
          <a:xfrm>
            <a:off x="627063" y="419100"/>
            <a:ext cx="3632517" cy="225706"/>
          </a:xfrm>
          <a:prstGeom prst="rect">
            <a:avLst/>
          </a:prstGeom>
        </p:spPr>
        <p:txBody>
          <a:bodyPr vert="horz" lIns="0" tIns="0" rIns="0" bIns="0" rtlCol="0" anchor="ctr">
            <a:noAutofit/>
          </a:bodyPr>
          <a:lstStyle>
            <a:lvl1pPr marL="0" indent="0">
              <a:buNone/>
              <a:defRPr lang="en-US" sz="1000" b="1" cap="all" spc="300" baseline="0">
                <a:solidFill>
                  <a:schemeClr val="tx2"/>
                </a:solidFill>
                <a:latin typeface="Calibri" panose="020F0502020204030204" pitchFamily="34" charset="0"/>
              </a:defRPr>
            </a:lvl1pPr>
          </a:lstStyle>
          <a:p>
            <a:pPr lvl="0"/>
            <a:r>
              <a:rPr lang="en-US"/>
              <a:t>Click to add section title</a:t>
            </a:r>
          </a:p>
        </p:txBody>
      </p:sp>
      <p:sp>
        <p:nvSpPr>
          <p:cNvPr id="5" name="Text Placeholder 2">
            <a:extLst>
              <a:ext uri="{FF2B5EF4-FFF2-40B4-BE49-F238E27FC236}">
                <a16:creationId xmlns:a16="http://schemas.microsoft.com/office/drawing/2014/main" id="{8BA948A7-5D95-CC06-74C7-8B983C15C414}"/>
              </a:ext>
            </a:extLst>
          </p:cNvPr>
          <p:cNvSpPr>
            <a:spLocks noGrp="1"/>
          </p:cNvSpPr>
          <p:nvPr>
            <p:ph type="body" sz="quarter" idx="17"/>
          </p:nvPr>
        </p:nvSpPr>
        <p:spPr>
          <a:xfrm>
            <a:off x="627061" y="1798970"/>
            <a:ext cx="4798800" cy="4352810"/>
          </a:xfrm>
          <a:prstGeom prst="rect">
            <a:avLst/>
          </a:prstGeom>
        </p:spPr>
        <p:txBody>
          <a:bodyPr lIns="0"/>
          <a:lstStyle>
            <a:lvl1pPr>
              <a:lnSpc>
                <a:spcPts val="2400"/>
              </a:lnSpc>
              <a:defRPr sz="1600" b="0" i="0">
                <a:solidFill>
                  <a:schemeClr val="tx1"/>
                </a:solidFill>
                <a:latin typeface="Calibri Light" panose="020F0302020204030204" pitchFamily="34" charset="0"/>
                <a:cs typeface="Calibri Light" panose="020F0302020204030204" pitchFamily="34" charset="0"/>
              </a:defRPr>
            </a:lvl1pPr>
            <a:lvl2pPr>
              <a:buNone/>
              <a:defRPr/>
            </a:lvl2pPr>
            <a:lvl3pPr>
              <a:buNone/>
              <a:defRPr/>
            </a:lvl3pPr>
          </a:lstStyle>
          <a:p>
            <a:pPr lvl="0"/>
            <a:endParaRPr lang="en-US"/>
          </a:p>
        </p:txBody>
      </p:sp>
      <p:sp>
        <p:nvSpPr>
          <p:cNvPr id="6" name="TextBox 5">
            <a:extLst>
              <a:ext uri="{FF2B5EF4-FFF2-40B4-BE49-F238E27FC236}">
                <a16:creationId xmlns:a16="http://schemas.microsoft.com/office/drawing/2014/main" id="{D5809DCA-F4BB-C4F4-2288-839A137297B8}"/>
              </a:ext>
            </a:extLst>
          </p:cNvPr>
          <p:cNvSpPr txBox="1"/>
          <p:nvPr userDrawn="1"/>
        </p:nvSpPr>
        <p:spPr>
          <a:xfrm>
            <a:off x="9539519" y="6406591"/>
            <a:ext cx="1723301" cy="218934"/>
          </a:xfrm>
          <a:prstGeom prst="rect">
            <a:avLst/>
          </a:prstGeom>
        </p:spPr>
        <p:txBody>
          <a:bodyPr vert="horz" lIns="0" tIns="0" rIns="0" bIns="0" rtlCol="0" anchor="ctr" anchorCtr="0">
            <a:noAutofit/>
          </a:bodyPr>
          <a:lstStyle>
            <a:defPPr>
              <a:defRPr lang="en-US"/>
            </a:defPPr>
            <a:lvl1pPr algn="r">
              <a:defRPr kumimoji="0" sz="6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stStyle>
          <a:p>
            <a:pPr algn="r"/>
            <a:r>
              <a:rPr lang="en-US" dirty="0">
                <a:solidFill>
                  <a:schemeClr val="tx2"/>
                </a:solidFill>
              </a:rPr>
              <a:t>EPAM Proprietary &amp; Confidential.</a:t>
            </a:r>
          </a:p>
        </p:txBody>
      </p:sp>
      <p:sp>
        <p:nvSpPr>
          <p:cNvPr id="9" name="Text Placeholder 3">
            <a:extLst>
              <a:ext uri="{FF2B5EF4-FFF2-40B4-BE49-F238E27FC236}">
                <a16:creationId xmlns:a16="http://schemas.microsoft.com/office/drawing/2014/main" id="{24C96406-7723-D4BA-B6D2-ED3CF066BC94}"/>
              </a:ext>
            </a:extLst>
          </p:cNvPr>
          <p:cNvSpPr txBox="1">
            <a:spLocks/>
          </p:cNvSpPr>
          <p:nvPr userDrawn="1"/>
        </p:nvSpPr>
        <p:spPr>
          <a:xfrm>
            <a:off x="11315641" y="6406591"/>
            <a:ext cx="242932" cy="218934"/>
          </a:xfrm>
          <a:prstGeom prst="rect">
            <a:avLst/>
          </a:prstGeom>
        </p:spPr>
        <p:txBody>
          <a:bodyPr vert="horz" lIns="0" tIns="0" rIns="0" bIns="0" rtlCol="0" anchor="ctr" anchorCtr="0">
            <a:noAutofit/>
          </a:bodyPr>
          <a:lstStyle>
            <a:defPPr>
              <a:defRPr lang="en-US"/>
            </a:defPPr>
            <a:lvl1pPr algn="r">
              <a:defRPr kumimoji="0" sz="8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vl2pPr marL="182880" indent="-182880" algn="l" defTabSz="914400" rtl="0" eaLnBrk="1" latinLnBrk="0" hangingPunct="1">
              <a:lnSpc>
                <a:spcPct val="100000"/>
              </a:lnSpc>
              <a:spcBef>
                <a:spcPts val="600"/>
              </a:spcBef>
              <a:buClr>
                <a:schemeClr val="accent2"/>
              </a:buClr>
              <a:buFont typeface="Arial" panose="020B0604020202020204" pitchFamily="34" charset="0"/>
              <a:buChar char="•"/>
              <a:defRPr sz="16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fld id="{07FA7470-6506-4B71-AD87-6F7FA0DD0168}" type="slidenum">
              <a:rPr lang="en-US" sz="800" smtClean="0">
                <a:solidFill>
                  <a:schemeClr val="tx2"/>
                </a:solidFill>
              </a:rPr>
              <a:pPr lvl="0"/>
              <a:t>‹#›</a:t>
            </a:fld>
            <a:endParaRPr lang="en-US" sz="1000">
              <a:solidFill>
                <a:schemeClr val="tx2"/>
              </a:solidFill>
            </a:endParaRPr>
          </a:p>
        </p:txBody>
      </p:sp>
    </p:spTree>
    <p:extLst>
      <p:ext uri="{BB962C8B-B14F-4D97-AF65-F5344CB8AC3E}">
        <p14:creationId xmlns:p14="http://schemas.microsoft.com/office/powerpoint/2010/main" val="545736011"/>
      </p:ext>
    </p:extLst>
  </p:cSld>
  <p:clrMapOvr>
    <a:masterClrMapping/>
  </p:clrMapOvr>
  <p:extLst>
    <p:ext uri="{DCECCB84-F9BA-43D5-87BE-67443E8EF086}">
      <p15:sldGuideLst xmlns:p15="http://schemas.microsoft.com/office/powerpoint/2012/main"/>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Case Study-1/2">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3FF4445-7E43-4943-6564-663F57E4686B}"/>
              </a:ext>
            </a:extLst>
          </p:cNvPr>
          <p:cNvSpPr/>
          <p:nvPr userDrawn="1"/>
        </p:nvSpPr>
        <p:spPr bwMode="auto">
          <a:xfrm>
            <a:off x="0" y="0"/>
            <a:ext cx="6105525" cy="6858000"/>
          </a:xfrm>
          <a:prstGeom prst="rect">
            <a:avLst/>
          </a:prstGeom>
          <a:solidFill>
            <a:schemeClr val="bg2"/>
          </a:solidFill>
          <a:ln>
            <a:noFill/>
          </a:ln>
          <a:effectLst/>
        </p:spPr>
        <p:txBody>
          <a:bodyPr wrap="none" rtlCol="0" anchor="ctr"/>
          <a:lstStyle/>
          <a:p>
            <a:pPr algn="ctr"/>
            <a:endParaRPr lang="en-US" sz="2400">
              <a:solidFill>
                <a:schemeClr val="bg1"/>
              </a:solidFill>
              <a:latin typeface="Calibri Light" panose="020F0302020204030204" pitchFamily="34" charset="0"/>
              <a:ea typeface="Human Sans ExtraLight" charset="0"/>
              <a:cs typeface="Human Sans ExtraLight" charset="0"/>
            </a:endParaRPr>
          </a:p>
        </p:txBody>
      </p:sp>
      <p:sp>
        <p:nvSpPr>
          <p:cNvPr id="2" name="Title 1">
            <a:extLst>
              <a:ext uri="{FF2B5EF4-FFF2-40B4-BE49-F238E27FC236}">
                <a16:creationId xmlns:a16="http://schemas.microsoft.com/office/drawing/2014/main" id="{ED39CD21-5AEA-160F-4CD5-5EB9E7F94E7F}"/>
              </a:ext>
            </a:extLst>
          </p:cNvPr>
          <p:cNvSpPr>
            <a:spLocks noGrp="1"/>
          </p:cNvSpPr>
          <p:nvPr>
            <p:ph type="title"/>
          </p:nvPr>
        </p:nvSpPr>
        <p:spPr>
          <a:xfrm>
            <a:off x="627063" y="722843"/>
            <a:ext cx="4680000" cy="338554"/>
          </a:xfrm>
          <a:prstGeom prst="rect">
            <a:avLst/>
          </a:prstGeom>
        </p:spPr>
        <p:txBody>
          <a:bodyPr lIns="0" tIns="0" rIns="0" bIns="0">
            <a:noAutofit/>
          </a:bodyPr>
          <a:lstStyle>
            <a:lvl1pPr marL="0" indent="0">
              <a:buFont typeface="Arial" panose="020B0604020202020204" pitchFamily="34" charset="0"/>
              <a:buNone/>
              <a:tabLst/>
              <a:defRPr lang="en-US" sz="2200" b="1" i="0">
                <a:latin typeface="Calibri" panose="020F0502020204030204" pitchFamily="34" charset="0"/>
                <a:cs typeface="Calibri" panose="020F0502020204030204" pitchFamily="34" charset="0"/>
              </a:defRPr>
            </a:lvl1pPr>
          </a:lstStyle>
          <a:p>
            <a:pPr marL="0" lvl="0" indent="0">
              <a:spcBef>
                <a:spcPts val="0"/>
              </a:spcBef>
              <a:spcAft>
                <a:spcPts val="0"/>
              </a:spcAft>
              <a:buFont typeface="Arial" panose="020B0604020202020204" pitchFamily="34" charset="0"/>
            </a:pPr>
            <a:r>
              <a:rPr lang="en-US"/>
              <a:t>Click to edit Master title style</a:t>
            </a:r>
          </a:p>
        </p:txBody>
      </p:sp>
      <p:sp>
        <p:nvSpPr>
          <p:cNvPr id="6" name="Text Placeholder 10">
            <a:extLst>
              <a:ext uri="{FF2B5EF4-FFF2-40B4-BE49-F238E27FC236}">
                <a16:creationId xmlns:a16="http://schemas.microsoft.com/office/drawing/2014/main" id="{78B8134F-10D4-C48A-3974-F54D9BE9B145}"/>
              </a:ext>
            </a:extLst>
          </p:cNvPr>
          <p:cNvSpPr>
            <a:spLocks noGrp="1"/>
          </p:cNvSpPr>
          <p:nvPr>
            <p:ph type="body" sz="quarter" idx="28" hasCustomPrompt="1"/>
          </p:nvPr>
        </p:nvSpPr>
        <p:spPr>
          <a:xfrm>
            <a:off x="627063" y="419100"/>
            <a:ext cx="3632517" cy="225706"/>
          </a:xfrm>
          <a:prstGeom prst="rect">
            <a:avLst/>
          </a:prstGeom>
        </p:spPr>
        <p:txBody>
          <a:bodyPr vert="horz" lIns="0" tIns="0" rIns="0" bIns="0" rtlCol="0" anchor="ctr">
            <a:noAutofit/>
          </a:bodyPr>
          <a:lstStyle>
            <a:lvl1pPr marL="0" indent="0">
              <a:buNone/>
              <a:defRPr lang="en-US" sz="1000" b="1" cap="all" spc="300" baseline="0">
                <a:solidFill>
                  <a:schemeClr val="tx2"/>
                </a:solidFill>
                <a:latin typeface="Calibri" panose="020F0502020204030204" pitchFamily="34" charset="0"/>
              </a:defRPr>
            </a:lvl1pPr>
          </a:lstStyle>
          <a:p>
            <a:pPr lvl="0"/>
            <a:r>
              <a:rPr lang="en-US" dirty="0"/>
              <a:t>Click to add section title</a:t>
            </a:r>
          </a:p>
        </p:txBody>
      </p:sp>
      <p:sp>
        <p:nvSpPr>
          <p:cNvPr id="3" name="Text Placeholder 2">
            <a:extLst>
              <a:ext uri="{FF2B5EF4-FFF2-40B4-BE49-F238E27FC236}">
                <a16:creationId xmlns:a16="http://schemas.microsoft.com/office/drawing/2014/main" id="{0FFB56EB-6CC3-8564-ADA3-F26F4DBD4202}"/>
              </a:ext>
            </a:extLst>
          </p:cNvPr>
          <p:cNvSpPr>
            <a:spLocks noGrp="1"/>
          </p:cNvSpPr>
          <p:nvPr>
            <p:ph type="body" sz="quarter" idx="17"/>
          </p:nvPr>
        </p:nvSpPr>
        <p:spPr>
          <a:xfrm>
            <a:off x="627061" y="1798970"/>
            <a:ext cx="4798800" cy="377347"/>
          </a:xfrm>
          <a:prstGeom prst="rect">
            <a:avLst/>
          </a:prstGeom>
        </p:spPr>
        <p:txBody>
          <a:bodyPr lIns="0">
            <a:spAutoFit/>
          </a:bodyPr>
          <a:lstStyle>
            <a:lvl1pPr>
              <a:lnSpc>
                <a:spcPts val="2400"/>
              </a:lnSpc>
              <a:defRPr sz="1600" b="0" i="0">
                <a:solidFill>
                  <a:schemeClr val="tx1"/>
                </a:solidFill>
                <a:latin typeface="Calibri Light" panose="020F0302020204030204" pitchFamily="34" charset="0"/>
                <a:cs typeface="Calibri Light" panose="020F0302020204030204" pitchFamily="34" charset="0"/>
              </a:defRPr>
            </a:lvl1pPr>
            <a:lvl2pPr>
              <a:buNone/>
              <a:defRPr/>
            </a:lvl2pPr>
            <a:lvl3pPr>
              <a:buNone/>
              <a:defRPr/>
            </a:lvl3pPr>
          </a:lstStyle>
          <a:p>
            <a:pPr lvl="0"/>
            <a:endParaRPr lang="en-US"/>
          </a:p>
        </p:txBody>
      </p:sp>
      <p:pic>
        <p:nvPicPr>
          <p:cNvPr id="4" name="Graphic 3">
            <a:extLst>
              <a:ext uri="{FF2B5EF4-FFF2-40B4-BE49-F238E27FC236}">
                <a16:creationId xmlns:a16="http://schemas.microsoft.com/office/drawing/2014/main" id="{4201F929-F61C-0BD3-22E9-55026597C45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27063" y="6408743"/>
            <a:ext cx="880939" cy="193147"/>
          </a:xfrm>
          <a:prstGeom prst="rect">
            <a:avLst/>
          </a:prstGeom>
        </p:spPr>
      </p:pic>
    </p:spTree>
    <p:extLst>
      <p:ext uri="{BB962C8B-B14F-4D97-AF65-F5344CB8AC3E}">
        <p14:creationId xmlns:p14="http://schemas.microsoft.com/office/powerpoint/2010/main" val="84334876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Case Study-1/3 lef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59A066E-C057-47A3-17FB-F84AD9223923}"/>
              </a:ext>
            </a:extLst>
          </p:cNvPr>
          <p:cNvSpPr/>
          <p:nvPr userDrawn="1"/>
        </p:nvSpPr>
        <p:spPr bwMode="auto">
          <a:xfrm>
            <a:off x="0" y="0"/>
            <a:ext cx="4359275" cy="6858000"/>
          </a:xfrm>
          <a:prstGeom prst="rect">
            <a:avLst/>
          </a:prstGeom>
          <a:solidFill>
            <a:schemeClr val="bg2"/>
          </a:solidFill>
          <a:ln>
            <a:noFill/>
          </a:ln>
          <a:effectLst/>
        </p:spPr>
        <p:txBody>
          <a:bodyPr wrap="none" rtlCol="0" anchor="ctr"/>
          <a:lstStyle/>
          <a:p>
            <a:pPr algn="ctr"/>
            <a:endParaRPr lang="en-US" sz="2400">
              <a:solidFill>
                <a:schemeClr val="bg1"/>
              </a:solidFill>
              <a:latin typeface="Calibri Light" panose="020F0302020204030204" pitchFamily="34" charset="0"/>
              <a:ea typeface="Human Sans ExtraLight" charset="0"/>
              <a:cs typeface="Human Sans ExtraLight" charset="0"/>
            </a:endParaRPr>
          </a:p>
        </p:txBody>
      </p:sp>
      <p:sp>
        <p:nvSpPr>
          <p:cNvPr id="2" name="Title 1">
            <a:extLst>
              <a:ext uri="{FF2B5EF4-FFF2-40B4-BE49-F238E27FC236}">
                <a16:creationId xmlns:a16="http://schemas.microsoft.com/office/drawing/2014/main" id="{ED39CD21-5AEA-160F-4CD5-5EB9E7F94E7F}"/>
              </a:ext>
            </a:extLst>
          </p:cNvPr>
          <p:cNvSpPr>
            <a:spLocks noGrp="1"/>
          </p:cNvSpPr>
          <p:nvPr>
            <p:ph type="title"/>
          </p:nvPr>
        </p:nvSpPr>
        <p:spPr>
          <a:xfrm>
            <a:off x="627063" y="722843"/>
            <a:ext cx="3240000" cy="677108"/>
          </a:xfrm>
          <a:prstGeom prst="rect">
            <a:avLst/>
          </a:prstGeom>
        </p:spPr>
        <p:txBody>
          <a:bodyPr lIns="0" tIns="0" rIns="0" bIns="0">
            <a:spAutoFit/>
          </a:bodyPr>
          <a:lstStyle>
            <a:lvl1pPr marL="0" indent="0">
              <a:buFont typeface="Arial" panose="020B0604020202020204" pitchFamily="34" charset="0"/>
              <a:buNone/>
              <a:tabLst/>
              <a:defRPr lang="en-US" sz="2200" b="1" i="0">
                <a:latin typeface="Calibri" panose="020F0502020204030204" pitchFamily="34" charset="0"/>
                <a:cs typeface="Calibri" panose="020F0502020204030204" pitchFamily="34" charset="0"/>
              </a:defRPr>
            </a:lvl1pPr>
          </a:lstStyle>
          <a:p>
            <a:pPr marL="0" lvl="0" indent="0">
              <a:spcBef>
                <a:spcPts val="0"/>
              </a:spcBef>
              <a:spcAft>
                <a:spcPts val="0"/>
              </a:spcAft>
              <a:buFont typeface="Arial" panose="020B0604020202020204" pitchFamily="34" charset="0"/>
            </a:pPr>
            <a:r>
              <a:rPr lang="en-US" dirty="0"/>
              <a:t>Click to edit Master title style</a:t>
            </a:r>
          </a:p>
        </p:txBody>
      </p:sp>
      <p:sp>
        <p:nvSpPr>
          <p:cNvPr id="6" name="Text Placeholder 10">
            <a:extLst>
              <a:ext uri="{FF2B5EF4-FFF2-40B4-BE49-F238E27FC236}">
                <a16:creationId xmlns:a16="http://schemas.microsoft.com/office/drawing/2014/main" id="{78B8134F-10D4-C48A-3974-F54D9BE9B145}"/>
              </a:ext>
            </a:extLst>
          </p:cNvPr>
          <p:cNvSpPr>
            <a:spLocks noGrp="1"/>
          </p:cNvSpPr>
          <p:nvPr>
            <p:ph type="body" sz="quarter" idx="28" hasCustomPrompt="1"/>
          </p:nvPr>
        </p:nvSpPr>
        <p:spPr>
          <a:xfrm>
            <a:off x="627063" y="419100"/>
            <a:ext cx="3240000" cy="225706"/>
          </a:xfrm>
          <a:prstGeom prst="rect">
            <a:avLst/>
          </a:prstGeom>
        </p:spPr>
        <p:txBody>
          <a:bodyPr vert="horz" lIns="0" tIns="0" rIns="0" bIns="0" rtlCol="0" anchor="ctr">
            <a:noAutofit/>
          </a:bodyPr>
          <a:lstStyle>
            <a:lvl1pPr marL="0" indent="0">
              <a:buNone/>
              <a:defRPr lang="en-US" sz="1000" b="1" cap="all" spc="300" baseline="0">
                <a:solidFill>
                  <a:schemeClr val="tx2"/>
                </a:solidFill>
                <a:latin typeface="Calibri" panose="020F0502020204030204" pitchFamily="34" charset="0"/>
              </a:defRPr>
            </a:lvl1pPr>
          </a:lstStyle>
          <a:p>
            <a:pPr lvl="0"/>
            <a:r>
              <a:rPr lang="en-US" dirty="0"/>
              <a:t>Click to add section title</a:t>
            </a:r>
          </a:p>
        </p:txBody>
      </p:sp>
      <p:sp>
        <p:nvSpPr>
          <p:cNvPr id="3" name="Text Placeholder 2">
            <a:extLst>
              <a:ext uri="{FF2B5EF4-FFF2-40B4-BE49-F238E27FC236}">
                <a16:creationId xmlns:a16="http://schemas.microsoft.com/office/drawing/2014/main" id="{0FFB56EB-6CC3-8564-ADA3-F26F4DBD4202}"/>
              </a:ext>
            </a:extLst>
          </p:cNvPr>
          <p:cNvSpPr>
            <a:spLocks noGrp="1"/>
          </p:cNvSpPr>
          <p:nvPr>
            <p:ph type="body" sz="quarter" idx="17"/>
          </p:nvPr>
        </p:nvSpPr>
        <p:spPr>
          <a:xfrm>
            <a:off x="627061" y="1798970"/>
            <a:ext cx="3240000" cy="377347"/>
          </a:xfrm>
          <a:prstGeom prst="rect">
            <a:avLst/>
          </a:prstGeom>
        </p:spPr>
        <p:txBody>
          <a:bodyPr lIns="0">
            <a:spAutoFit/>
          </a:bodyPr>
          <a:lstStyle>
            <a:lvl1pPr>
              <a:lnSpc>
                <a:spcPts val="2400"/>
              </a:lnSpc>
              <a:defRPr sz="1600" b="0" i="0">
                <a:solidFill>
                  <a:schemeClr val="tx1"/>
                </a:solidFill>
                <a:latin typeface="Calibri Light" panose="020F0302020204030204" pitchFamily="34" charset="0"/>
                <a:cs typeface="Calibri Light" panose="020F0302020204030204" pitchFamily="34" charset="0"/>
              </a:defRPr>
            </a:lvl1pPr>
            <a:lvl2pPr>
              <a:buNone/>
              <a:defRPr/>
            </a:lvl2pPr>
            <a:lvl3pPr>
              <a:buNone/>
              <a:defRPr/>
            </a:lvl3pPr>
          </a:lstStyle>
          <a:p>
            <a:pPr lvl="0"/>
            <a:endParaRPr lang="en-US"/>
          </a:p>
        </p:txBody>
      </p:sp>
      <p:pic>
        <p:nvPicPr>
          <p:cNvPr id="5" name="Graphic 4">
            <a:extLst>
              <a:ext uri="{FF2B5EF4-FFF2-40B4-BE49-F238E27FC236}">
                <a16:creationId xmlns:a16="http://schemas.microsoft.com/office/drawing/2014/main" id="{2CCEB3D7-D4DB-9C20-8466-CCF7230FBA6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27063" y="6408743"/>
            <a:ext cx="880939" cy="193147"/>
          </a:xfrm>
          <a:prstGeom prst="rect">
            <a:avLst/>
          </a:prstGeom>
        </p:spPr>
      </p:pic>
    </p:spTree>
    <p:extLst>
      <p:ext uri="{BB962C8B-B14F-4D97-AF65-F5344CB8AC3E}">
        <p14:creationId xmlns:p14="http://schemas.microsoft.com/office/powerpoint/2010/main" val="388561015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Narrow">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17DFB89-A9BD-47AC-B57A-7869039229B5}"/>
              </a:ext>
            </a:extLst>
          </p:cNvPr>
          <p:cNvSpPr/>
          <p:nvPr userDrawn="1"/>
        </p:nvSpPr>
        <p:spPr bwMode="auto">
          <a:xfrm>
            <a:off x="0" y="0"/>
            <a:ext cx="3429000" cy="6858000"/>
          </a:xfrm>
          <a:prstGeom prst="rect">
            <a:avLst/>
          </a:prstGeom>
          <a:solidFill>
            <a:schemeClr val="bg2"/>
          </a:solidFill>
          <a:ln>
            <a:noFill/>
          </a:ln>
          <a:effectLst/>
        </p:spPr>
        <p:txBody>
          <a:bodyPr wrap="none" rtlCol="0" anchor="ctr"/>
          <a:lstStyle/>
          <a:p>
            <a:pPr algn="ctr"/>
            <a:endParaRPr lang="en-US" sz="2400" err="1">
              <a:solidFill>
                <a:schemeClr val="bg1"/>
              </a:solidFill>
              <a:latin typeface="Calibri Light" panose="020F0302020204030204" pitchFamily="34" charset="0"/>
              <a:ea typeface="Human Sans ExtraLight" charset="0"/>
              <a:cs typeface="Human Sans ExtraLight" charset="0"/>
            </a:endParaRPr>
          </a:p>
        </p:txBody>
      </p:sp>
      <p:sp>
        <p:nvSpPr>
          <p:cNvPr id="7" name="Picture Placeholder 2">
            <a:extLst>
              <a:ext uri="{FF2B5EF4-FFF2-40B4-BE49-F238E27FC236}">
                <a16:creationId xmlns:a16="http://schemas.microsoft.com/office/drawing/2014/main" id="{CE8FAB7B-4710-4747-B680-F6B4F0097B29}"/>
              </a:ext>
            </a:extLst>
          </p:cNvPr>
          <p:cNvSpPr>
            <a:spLocks noGrp="1"/>
          </p:cNvSpPr>
          <p:nvPr>
            <p:ph type="pic" sz="quarter" idx="16"/>
          </p:nvPr>
        </p:nvSpPr>
        <p:spPr>
          <a:xfrm>
            <a:off x="3428999" y="0"/>
            <a:ext cx="8763001" cy="6858000"/>
          </a:xfrm>
          <a:prstGeom prst="rect">
            <a:avLst/>
          </a:prstGeom>
        </p:spPr>
        <p:txBody>
          <a:bodyPr/>
          <a:lstStyle/>
          <a:p>
            <a:endParaRPr lang="en-US"/>
          </a:p>
        </p:txBody>
      </p:sp>
      <p:sp>
        <p:nvSpPr>
          <p:cNvPr id="3" name="Title 1">
            <a:extLst>
              <a:ext uri="{FF2B5EF4-FFF2-40B4-BE49-F238E27FC236}">
                <a16:creationId xmlns:a16="http://schemas.microsoft.com/office/drawing/2014/main" id="{9EBD77FE-B745-9A83-0EBB-83ED532160E6}"/>
              </a:ext>
            </a:extLst>
          </p:cNvPr>
          <p:cNvSpPr>
            <a:spLocks noGrp="1"/>
          </p:cNvSpPr>
          <p:nvPr>
            <p:ph type="title"/>
          </p:nvPr>
        </p:nvSpPr>
        <p:spPr>
          <a:xfrm>
            <a:off x="627063" y="722843"/>
            <a:ext cx="2520000" cy="677108"/>
          </a:xfrm>
          <a:prstGeom prst="rect">
            <a:avLst/>
          </a:prstGeom>
        </p:spPr>
        <p:txBody>
          <a:bodyPr lIns="0" tIns="0" rIns="0" bIns="0">
            <a:spAutoFit/>
          </a:bodyPr>
          <a:lstStyle>
            <a:lvl1pPr marL="0" indent="0">
              <a:buFont typeface="Arial" panose="020B0604020202020204" pitchFamily="34" charset="0"/>
              <a:buNone/>
              <a:tabLst/>
              <a:defRPr lang="en-US" sz="2200" b="1" i="0">
                <a:latin typeface="Calibri" panose="020F0502020204030204" pitchFamily="34" charset="0"/>
                <a:cs typeface="Calibri" panose="020F0502020204030204" pitchFamily="34" charset="0"/>
              </a:defRPr>
            </a:lvl1pPr>
          </a:lstStyle>
          <a:p>
            <a:pPr marL="0" lvl="0" indent="0">
              <a:spcBef>
                <a:spcPts val="0"/>
              </a:spcBef>
              <a:spcAft>
                <a:spcPts val="0"/>
              </a:spcAft>
              <a:buFont typeface="Arial" panose="020B0604020202020204" pitchFamily="34" charset="0"/>
            </a:pPr>
            <a:r>
              <a:rPr lang="en-US"/>
              <a:t>Click to edit Master title style</a:t>
            </a:r>
          </a:p>
        </p:txBody>
      </p:sp>
      <p:sp>
        <p:nvSpPr>
          <p:cNvPr id="4" name="Text Placeholder 10">
            <a:extLst>
              <a:ext uri="{FF2B5EF4-FFF2-40B4-BE49-F238E27FC236}">
                <a16:creationId xmlns:a16="http://schemas.microsoft.com/office/drawing/2014/main" id="{C74F05F3-1BF6-F1E1-C3C7-1DA18C664604}"/>
              </a:ext>
            </a:extLst>
          </p:cNvPr>
          <p:cNvSpPr>
            <a:spLocks noGrp="1"/>
          </p:cNvSpPr>
          <p:nvPr>
            <p:ph type="body" sz="quarter" idx="28" hasCustomPrompt="1"/>
          </p:nvPr>
        </p:nvSpPr>
        <p:spPr>
          <a:xfrm>
            <a:off x="627063" y="419100"/>
            <a:ext cx="2520000" cy="225706"/>
          </a:xfrm>
          <a:prstGeom prst="rect">
            <a:avLst/>
          </a:prstGeom>
        </p:spPr>
        <p:txBody>
          <a:bodyPr vert="horz" lIns="0" tIns="0" rIns="0" bIns="0" rtlCol="0" anchor="ctr">
            <a:noAutofit/>
          </a:bodyPr>
          <a:lstStyle>
            <a:lvl1pPr marL="0" indent="0">
              <a:buNone/>
              <a:defRPr lang="en-US" sz="1000" b="1" cap="all" spc="300" baseline="0">
                <a:solidFill>
                  <a:schemeClr val="tx2"/>
                </a:solidFill>
                <a:latin typeface="Calibri" panose="020F0502020204030204" pitchFamily="34" charset="0"/>
              </a:defRPr>
            </a:lvl1pPr>
          </a:lstStyle>
          <a:p>
            <a:pPr lvl="0"/>
            <a:r>
              <a:rPr lang="en-US" dirty="0"/>
              <a:t>Click to add section title</a:t>
            </a:r>
          </a:p>
        </p:txBody>
      </p:sp>
      <p:sp>
        <p:nvSpPr>
          <p:cNvPr id="2" name="Text Placeholder 2">
            <a:extLst>
              <a:ext uri="{FF2B5EF4-FFF2-40B4-BE49-F238E27FC236}">
                <a16:creationId xmlns:a16="http://schemas.microsoft.com/office/drawing/2014/main" id="{22BE2DBE-8F65-2CE6-9C62-26766F181FDF}"/>
              </a:ext>
            </a:extLst>
          </p:cNvPr>
          <p:cNvSpPr>
            <a:spLocks noGrp="1"/>
          </p:cNvSpPr>
          <p:nvPr>
            <p:ph type="body" sz="quarter" idx="17"/>
          </p:nvPr>
        </p:nvSpPr>
        <p:spPr>
          <a:xfrm>
            <a:off x="627061" y="1798970"/>
            <a:ext cx="2519997" cy="4352810"/>
          </a:xfrm>
          <a:prstGeom prst="rect">
            <a:avLst/>
          </a:prstGeom>
        </p:spPr>
        <p:txBody>
          <a:bodyPr lIns="0"/>
          <a:lstStyle>
            <a:lvl1pPr>
              <a:lnSpc>
                <a:spcPts val="2400"/>
              </a:lnSpc>
              <a:defRPr sz="1600" b="0" i="0">
                <a:solidFill>
                  <a:schemeClr val="tx1"/>
                </a:solidFill>
                <a:latin typeface="Calibri Light" panose="020F0302020204030204" pitchFamily="34" charset="0"/>
                <a:cs typeface="Calibri Light" panose="020F0302020204030204" pitchFamily="34" charset="0"/>
              </a:defRPr>
            </a:lvl1pPr>
            <a:lvl2pPr>
              <a:buNone/>
              <a:defRPr/>
            </a:lvl2pPr>
            <a:lvl3pPr>
              <a:buNone/>
              <a:defRPr/>
            </a:lvl3pPr>
          </a:lstStyle>
          <a:p>
            <a:pPr lvl="0"/>
            <a:endParaRPr lang="en-US" dirty="0"/>
          </a:p>
        </p:txBody>
      </p:sp>
      <p:pic>
        <p:nvPicPr>
          <p:cNvPr id="6" name="Graphic 5">
            <a:extLst>
              <a:ext uri="{FF2B5EF4-FFF2-40B4-BE49-F238E27FC236}">
                <a16:creationId xmlns:a16="http://schemas.microsoft.com/office/drawing/2014/main" id="{8004C161-AF58-4751-1905-1CCB3F11E00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27063" y="6408743"/>
            <a:ext cx="880939" cy="193147"/>
          </a:xfrm>
          <a:prstGeom prst="rect">
            <a:avLst/>
          </a:prstGeom>
        </p:spPr>
      </p:pic>
    </p:spTree>
    <p:extLst>
      <p:ext uri="{BB962C8B-B14F-4D97-AF65-F5344CB8AC3E}">
        <p14:creationId xmlns:p14="http://schemas.microsoft.com/office/powerpoint/2010/main" val="2549167942"/>
      </p:ext>
    </p:extLst>
  </p:cSld>
  <p:clrMapOvr>
    <a:masterClrMapping/>
  </p:clrMapOvr>
  <p:extLst>
    <p:ext uri="{DCECCB84-F9BA-43D5-87BE-67443E8EF086}">
      <p15:sldGuideLst xmlns:p15="http://schemas.microsoft.com/office/powerpoint/2012/main"/>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Case Study-2/3 Blac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63D721A-127A-4DBE-B738-ABA4893319BC}"/>
              </a:ext>
            </a:extLst>
          </p:cNvPr>
          <p:cNvSpPr/>
          <p:nvPr userDrawn="1"/>
        </p:nvSpPr>
        <p:spPr bwMode="auto">
          <a:xfrm>
            <a:off x="0" y="0"/>
            <a:ext cx="4381500" cy="6858000"/>
          </a:xfrm>
          <a:prstGeom prst="rect">
            <a:avLst/>
          </a:prstGeom>
          <a:solidFill>
            <a:schemeClr val="bg2"/>
          </a:solidFill>
          <a:ln>
            <a:noFill/>
          </a:ln>
          <a:effectLst/>
        </p:spPr>
        <p:txBody>
          <a:bodyPr wrap="none" rtlCol="0" anchor="ctr"/>
          <a:lstStyle/>
          <a:p>
            <a:pPr algn="ctr"/>
            <a:endParaRPr lang="en-US" sz="2400" err="1">
              <a:solidFill>
                <a:schemeClr val="bg1"/>
              </a:solidFill>
              <a:latin typeface="Calibri Light" panose="020F0302020204030204" pitchFamily="34" charset="0"/>
              <a:ea typeface="Human Sans ExtraLight" charset="0"/>
              <a:cs typeface="Human Sans ExtraLight" charset="0"/>
            </a:endParaRPr>
          </a:p>
        </p:txBody>
      </p:sp>
      <p:sp>
        <p:nvSpPr>
          <p:cNvPr id="3" name="Title 1">
            <a:extLst>
              <a:ext uri="{FF2B5EF4-FFF2-40B4-BE49-F238E27FC236}">
                <a16:creationId xmlns:a16="http://schemas.microsoft.com/office/drawing/2014/main" id="{84B6B0A8-4D7E-C8C3-9847-A5FF205C644B}"/>
              </a:ext>
            </a:extLst>
          </p:cNvPr>
          <p:cNvSpPr>
            <a:spLocks noGrp="1"/>
          </p:cNvSpPr>
          <p:nvPr>
            <p:ph type="title"/>
          </p:nvPr>
        </p:nvSpPr>
        <p:spPr>
          <a:xfrm>
            <a:off x="627063" y="722843"/>
            <a:ext cx="3239998" cy="677108"/>
          </a:xfrm>
          <a:prstGeom prst="rect">
            <a:avLst/>
          </a:prstGeom>
        </p:spPr>
        <p:txBody>
          <a:bodyPr wrap="square" lIns="0" tIns="0" rIns="0" bIns="0">
            <a:spAutoFit/>
          </a:bodyPr>
          <a:lstStyle>
            <a:lvl1pPr marL="0" indent="0">
              <a:buFont typeface="Arial" panose="020B0604020202020204" pitchFamily="34" charset="0"/>
              <a:buNone/>
              <a:tabLst/>
              <a:defRPr lang="en-US" sz="2200" b="1" i="0">
                <a:latin typeface="Calibri" panose="020F0502020204030204" pitchFamily="34" charset="0"/>
                <a:cs typeface="Calibri" panose="020F0502020204030204" pitchFamily="34" charset="0"/>
              </a:defRPr>
            </a:lvl1pPr>
          </a:lstStyle>
          <a:p>
            <a:pPr marL="0" lvl="0" indent="0">
              <a:spcBef>
                <a:spcPts val="0"/>
              </a:spcBef>
              <a:spcAft>
                <a:spcPts val="0"/>
              </a:spcAft>
              <a:buFont typeface="Arial" panose="020B0604020202020204" pitchFamily="34" charset="0"/>
            </a:pPr>
            <a:r>
              <a:rPr lang="en-US" dirty="0"/>
              <a:t>Click to edit Master title style</a:t>
            </a:r>
          </a:p>
        </p:txBody>
      </p:sp>
      <p:sp>
        <p:nvSpPr>
          <p:cNvPr id="4" name="Text Placeholder 10">
            <a:extLst>
              <a:ext uri="{FF2B5EF4-FFF2-40B4-BE49-F238E27FC236}">
                <a16:creationId xmlns:a16="http://schemas.microsoft.com/office/drawing/2014/main" id="{EFC4C08B-A235-CA5F-53E2-DB45854435E7}"/>
              </a:ext>
            </a:extLst>
          </p:cNvPr>
          <p:cNvSpPr>
            <a:spLocks noGrp="1"/>
          </p:cNvSpPr>
          <p:nvPr>
            <p:ph type="body" sz="quarter" idx="28" hasCustomPrompt="1"/>
          </p:nvPr>
        </p:nvSpPr>
        <p:spPr>
          <a:xfrm>
            <a:off x="627061" y="419100"/>
            <a:ext cx="3240000" cy="225706"/>
          </a:xfrm>
          <a:prstGeom prst="rect">
            <a:avLst/>
          </a:prstGeom>
        </p:spPr>
        <p:txBody>
          <a:bodyPr vert="horz" lIns="0" tIns="0" rIns="0" bIns="0" rtlCol="0" anchor="ctr">
            <a:noAutofit/>
          </a:bodyPr>
          <a:lstStyle>
            <a:lvl1pPr marL="0" indent="0">
              <a:buNone/>
              <a:defRPr lang="en-US" sz="1000" b="1" cap="all" spc="300" baseline="0">
                <a:solidFill>
                  <a:schemeClr val="tx2"/>
                </a:solidFill>
                <a:latin typeface="Calibri" panose="020F0502020204030204" pitchFamily="34" charset="0"/>
              </a:defRPr>
            </a:lvl1pPr>
          </a:lstStyle>
          <a:p>
            <a:pPr lvl="0"/>
            <a:r>
              <a:rPr lang="en-US"/>
              <a:t>Click to add section title</a:t>
            </a:r>
          </a:p>
        </p:txBody>
      </p:sp>
      <p:sp>
        <p:nvSpPr>
          <p:cNvPr id="6" name="Text Placeholder 2">
            <a:extLst>
              <a:ext uri="{FF2B5EF4-FFF2-40B4-BE49-F238E27FC236}">
                <a16:creationId xmlns:a16="http://schemas.microsoft.com/office/drawing/2014/main" id="{6B3693DD-E4F5-B294-B8AA-F3C35F5CB852}"/>
              </a:ext>
            </a:extLst>
          </p:cNvPr>
          <p:cNvSpPr>
            <a:spLocks noGrp="1"/>
          </p:cNvSpPr>
          <p:nvPr>
            <p:ph type="body" sz="quarter" idx="17"/>
          </p:nvPr>
        </p:nvSpPr>
        <p:spPr>
          <a:xfrm>
            <a:off x="627061" y="1798970"/>
            <a:ext cx="3240000" cy="4352810"/>
          </a:xfrm>
          <a:prstGeom prst="rect">
            <a:avLst/>
          </a:prstGeom>
        </p:spPr>
        <p:txBody>
          <a:bodyPr lIns="0"/>
          <a:lstStyle>
            <a:lvl1pPr>
              <a:lnSpc>
                <a:spcPts val="2400"/>
              </a:lnSpc>
              <a:defRPr sz="1600" b="0" i="0">
                <a:solidFill>
                  <a:schemeClr val="tx1"/>
                </a:solidFill>
                <a:latin typeface="Calibri Light" panose="020F0302020204030204" pitchFamily="34" charset="0"/>
                <a:cs typeface="Calibri Light" panose="020F0302020204030204" pitchFamily="34" charset="0"/>
              </a:defRPr>
            </a:lvl1pPr>
            <a:lvl2pPr>
              <a:buNone/>
              <a:defRPr/>
            </a:lvl2pPr>
            <a:lvl3pPr>
              <a:buNone/>
              <a:defRPr/>
            </a:lvl3pPr>
          </a:lstStyle>
          <a:p>
            <a:pPr lvl="0"/>
            <a:endParaRPr lang="en-US"/>
          </a:p>
        </p:txBody>
      </p:sp>
      <p:pic>
        <p:nvPicPr>
          <p:cNvPr id="9" name="Graphic 8">
            <a:extLst>
              <a:ext uri="{FF2B5EF4-FFF2-40B4-BE49-F238E27FC236}">
                <a16:creationId xmlns:a16="http://schemas.microsoft.com/office/drawing/2014/main" id="{3B024012-1A1A-7C01-71CA-66294D702D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27063" y="6408743"/>
            <a:ext cx="880939" cy="193147"/>
          </a:xfrm>
          <a:prstGeom prst="rect">
            <a:avLst/>
          </a:prstGeom>
        </p:spPr>
      </p:pic>
    </p:spTree>
    <p:extLst>
      <p:ext uri="{BB962C8B-B14F-4D97-AF65-F5344CB8AC3E}">
        <p14:creationId xmlns:p14="http://schemas.microsoft.com/office/powerpoint/2010/main" val="871068380"/>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LightGrey_Bullet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2CC2842-970F-4D83-A7C9-C111F3E9E8F4}"/>
              </a:ext>
            </a:extLst>
          </p:cNvPr>
          <p:cNvSpPr>
            <a:spLocks noGrp="1"/>
          </p:cNvSpPr>
          <p:nvPr>
            <p:ph type="title" hasCustomPrompt="1"/>
          </p:nvPr>
        </p:nvSpPr>
        <p:spPr>
          <a:xfrm>
            <a:off x="639074" y="1350512"/>
            <a:ext cx="3594735" cy="923330"/>
          </a:xfrm>
          <a:prstGeom prst="rect">
            <a:avLst/>
          </a:prstGeom>
        </p:spPr>
        <p:txBody>
          <a:bodyPr wrap="square">
            <a:spAutoFit/>
          </a:bodyPr>
          <a:lstStyle>
            <a:lvl1pPr>
              <a:defRPr sz="6000" b="0" i="0">
                <a:solidFill>
                  <a:schemeClr val="tx1"/>
                </a:solidFill>
                <a:latin typeface="Calibri" panose="020F0502020204030204" pitchFamily="34" charset="0"/>
                <a:cs typeface="Calibri" panose="020F0502020204030204" pitchFamily="34" charset="0"/>
              </a:defRPr>
            </a:lvl1pPr>
          </a:lstStyle>
          <a:p>
            <a:r>
              <a:rPr lang="en-US" dirty="0"/>
              <a:t>Contents</a:t>
            </a:r>
          </a:p>
        </p:txBody>
      </p:sp>
      <p:sp>
        <p:nvSpPr>
          <p:cNvPr id="18" name="Text Placeholder 4">
            <a:extLst>
              <a:ext uri="{FF2B5EF4-FFF2-40B4-BE49-F238E27FC236}">
                <a16:creationId xmlns:a16="http://schemas.microsoft.com/office/drawing/2014/main" id="{43948224-37C6-4D02-AFD9-C1D88C1C073C}"/>
              </a:ext>
            </a:extLst>
          </p:cNvPr>
          <p:cNvSpPr>
            <a:spLocks noGrp="1"/>
          </p:cNvSpPr>
          <p:nvPr>
            <p:ph type="body" sz="quarter" idx="17" hasCustomPrompt="1"/>
          </p:nvPr>
        </p:nvSpPr>
        <p:spPr>
          <a:xfrm>
            <a:off x="5705854" y="2380583"/>
            <a:ext cx="5860290" cy="307777"/>
          </a:xfrm>
          <a:prstGeom prst="rect">
            <a:avLst/>
          </a:prstGeom>
        </p:spPr>
        <p:txBody>
          <a:bodyPr wrap="square" anchor="t" anchorCtr="0">
            <a:spAutoFit/>
          </a:bodyPr>
          <a:lstStyle>
            <a:lvl1pPr>
              <a:defRPr sz="2000" b="0" i="0">
                <a:solidFill>
                  <a:schemeClr val="tx1"/>
                </a:solidFill>
                <a:latin typeface="Calibri Light" panose="020F0302020204030204" pitchFamily="34" charset="0"/>
                <a:cs typeface="Calibri Light" panose="020F0302020204030204" pitchFamily="34" charset="0"/>
              </a:defRPr>
            </a:lvl1pPr>
          </a:lstStyle>
          <a:p>
            <a:pPr lvl="0"/>
            <a:r>
              <a:rPr lang="en-US"/>
              <a:t>Section header here</a:t>
            </a:r>
          </a:p>
        </p:txBody>
      </p:sp>
      <p:sp>
        <p:nvSpPr>
          <p:cNvPr id="19" name="Text Placeholder 4">
            <a:extLst>
              <a:ext uri="{FF2B5EF4-FFF2-40B4-BE49-F238E27FC236}">
                <a16:creationId xmlns:a16="http://schemas.microsoft.com/office/drawing/2014/main" id="{4BDE3CEE-0230-44C2-A389-A8747AA6BB8C}"/>
              </a:ext>
            </a:extLst>
          </p:cNvPr>
          <p:cNvSpPr>
            <a:spLocks noGrp="1"/>
          </p:cNvSpPr>
          <p:nvPr>
            <p:ph type="body" sz="quarter" idx="18" hasCustomPrompt="1"/>
          </p:nvPr>
        </p:nvSpPr>
        <p:spPr>
          <a:xfrm>
            <a:off x="5705854" y="3102300"/>
            <a:ext cx="5860290" cy="307777"/>
          </a:xfrm>
          <a:prstGeom prst="rect">
            <a:avLst/>
          </a:prstGeom>
        </p:spPr>
        <p:txBody>
          <a:bodyPr wrap="square" anchor="t" anchorCtr="0">
            <a:spAutoFit/>
          </a:bodyPr>
          <a:lstStyle>
            <a:lvl1pPr>
              <a:defRPr sz="2000" b="0" i="0">
                <a:solidFill>
                  <a:schemeClr val="tx1"/>
                </a:solidFill>
                <a:latin typeface="Calibri Light" panose="020F0302020204030204" pitchFamily="34" charset="0"/>
                <a:cs typeface="Calibri Light" panose="020F0302020204030204" pitchFamily="34" charset="0"/>
              </a:defRPr>
            </a:lvl1pPr>
          </a:lstStyle>
          <a:p>
            <a:pPr lvl="0"/>
            <a:r>
              <a:rPr lang="en-US" dirty="0"/>
              <a:t>Section header here</a:t>
            </a:r>
          </a:p>
        </p:txBody>
      </p:sp>
      <p:sp>
        <p:nvSpPr>
          <p:cNvPr id="20" name="Text Placeholder 4">
            <a:extLst>
              <a:ext uri="{FF2B5EF4-FFF2-40B4-BE49-F238E27FC236}">
                <a16:creationId xmlns:a16="http://schemas.microsoft.com/office/drawing/2014/main" id="{76BF9761-22A6-4919-B7B5-2A027DDC6D44}"/>
              </a:ext>
            </a:extLst>
          </p:cNvPr>
          <p:cNvSpPr>
            <a:spLocks noGrp="1"/>
          </p:cNvSpPr>
          <p:nvPr>
            <p:ph type="body" sz="quarter" idx="19" hasCustomPrompt="1"/>
          </p:nvPr>
        </p:nvSpPr>
        <p:spPr>
          <a:xfrm>
            <a:off x="5705854" y="3840804"/>
            <a:ext cx="5860290" cy="307777"/>
          </a:xfrm>
          <a:prstGeom prst="rect">
            <a:avLst/>
          </a:prstGeom>
        </p:spPr>
        <p:txBody>
          <a:bodyPr wrap="square" anchor="t" anchorCtr="0">
            <a:spAutoFit/>
          </a:bodyPr>
          <a:lstStyle>
            <a:lvl1pPr>
              <a:defRPr sz="2000" b="0" i="0">
                <a:solidFill>
                  <a:schemeClr val="tx1"/>
                </a:solidFill>
                <a:latin typeface="Calibri Light" panose="020F0302020204030204" pitchFamily="34" charset="0"/>
                <a:cs typeface="Calibri Light" panose="020F0302020204030204" pitchFamily="34" charset="0"/>
              </a:defRPr>
            </a:lvl1pPr>
          </a:lstStyle>
          <a:p>
            <a:pPr lvl="0"/>
            <a:r>
              <a:rPr lang="en-US" dirty="0"/>
              <a:t>Section header here</a:t>
            </a:r>
          </a:p>
        </p:txBody>
      </p:sp>
      <p:sp>
        <p:nvSpPr>
          <p:cNvPr id="21" name="Text Placeholder 4">
            <a:extLst>
              <a:ext uri="{FF2B5EF4-FFF2-40B4-BE49-F238E27FC236}">
                <a16:creationId xmlns:a16="http://schemas.microsoft.com/office/drawing/2014/main" id="{1BA13C9B-9D26-4B3E-8215-17F0475C2000}"/>
              </a:ext>
            </a:extLst>
          </p:cNvPr>
          <p:cNvSpPr>
            <a:spLocks noGrp="1"/>
          </p:cNvSpPr>
          <p:nvPr>
            <p:ph type="body" sz="quarter" idx="20" hasCustomPrompt="1"/>
          </p:nvPr>
        </p:nvSpPr>
        <p:spPr>
          <a:xfrm>
            <a:off x="5705854" y="4569147"/>
            <a:ext cx="5860290" cy="307777"/>
          </a:xfrm>
          <a:prstGeom prst="rect">
            <a:avLst/>
          </a:prstGeom>
        </p:spPr>
        <p:txBody>
          <a:bodyPr wrap="square" anchor="t" anchorCtr="0">
            <a:spAutoFit/>
          </a:bodyPr>
          <a:lstStyle>
            <a:lvl1pPr>
              <a:defRPr sz="2000" b="0" i="0">
                <a:solidFill>
                  <a:schemeClr val="tx1"/>
                </a:solidFill>
                <a:latin typeface="Calibri Light" panose="020F0302020204030204" pitchFamily="34" charset="0"/>
                <a:cs typeface="Calibri Light" panose="020F0302020204030204" pitchFamily="34" charset="0"/>
              </a:defRPr>
            </a:lvl1pPr>
          </a:lstStyle>
          <a:p>
            <a:pPr lvl="0"/>
            <a:r>
              <a:rPr lang="en-US"/>
              <a:t>Section header here</a:t>
            </a:r>
          </a:p>
        </p:txBody>
      </p:sp>
      <p:sp>
        <p:nvSpPr>
          <p:cNvPr id="22" name="Text Placeholder 4">
            <a:extLst>
              <a:ext uri="{FF2B5EF4-FFF2-40B4-BE49-F238E27FC236}">
                <a16:creationId xmlns:a16="http://schemas.microsoft.com/office/drawing/2014/main" id="{64AC5FFC-6616-4F1B-B644-F0560ADC7ED3}"/>
              </a:ext>
            </a:extLst>
          </p:cNvPr>
          <p:cNvSpPr>
            <a:spLocks noGrp="1"/>
          </p:cNvSpPr>
          <p:nvPr>
            <p:ph type="body" sz="quarter" idx="21" hasCustomPrompt="1"/>
          </p:nvPr>
        </p:nvSpPr>
        <p:spPr>
          <a:xfrm>
            <a:off x="5705854" y="5304117"/>
            <a:ext cx="5860290" cy="307777"/>
          </a:xfrm>
          <a:prstGeom prst="rect">
            <a:avLst/>
          </a:prstGeom>
        </p:spPr>
        <p:txBody>
          <a:bodyPr wrap="square" anchor="t" anchorCtr="0">
            <a:spAutoFit/>
          </a:bodyPr>
          <a:lstStyle>
            <a:lvl1pPr>
              <a:defRPr sz="2000" b="0" i="0">
                <a:solidFill>
                  <a:schemeClr val="tx1"/>
                </a:solidFill>
                <a:latin typeface="Calibri Light" panose="020F0302020204030204" pitchFamily="34" charset="0"/>
                <a:cs typeface="Calibri Light" panose="020F0302020204030204" pitchFamily="34" charset="0"/>
              </a:defRPr>
            </a:lvl1pPr>
          </a:lstStyle>
          <a:p>
            <a:pPr lvl="0"/>
            <a:r>
              <a:rPr lang="en-US" dirty="0"/>
              <a:t>Section header here</a:t>
            </a:r>
          </a:p>
        </p:txBody>
      </p:sp>
      <p:cxnSp>
        <p:nvCxnSpPr>
          <p:cNvPr id="2" name="Straight Connector 1">
            <a:extLst>
              <a:ext uri="{FF2B5EF4-FFF2-40B4-BE49-F238E27FC236}">
                <a16:creationId xmlns:a16="http://schemas.microsoft.com/office/drawing/2014/main" id="{4909D18B-7DA6-EFD5-8C37-FF1AF3048839}"/>
              </a:ext>
            </a:extLst>
          </p:cNvPr>
          <p:cNvCxnSpPr>
            <a:cxnSpLocks/>
          </p:cNvCxnSpPr>
          <p:nvPr userDrawn="1"/>
        </p:nvCxnSpPr>
        <p:spPr>
          <a:xfrm>
            <a:off x="5029200" y="0"/>
            <a:ext cx="0" cy="6858000"/>
          </a:xfrm>
          <a:prstGeom prst="line">
            <a:avLst/>
          </a:prstGeom>
          <a:ln w="12700">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26" name="Text Placeholder 4">
            <a:extLst>
              <a:ext uri="{FF2B5EF4-FFF2-40B4-BE49-F238E27FC236}">
                <a16:creationId xmlns:a16="http://schemas.microsoft.com/office/drawing/2014/main" id="{1B31E00A-23F0-ACE0-F829-8EC67C593FFA}"/>
              </a:ext>
            </a:extLst>
          </p:cNvPr>
          <p:cNvSpPr>
            <a:spLocks noGrp="1"/>
          </p:cNvSpPr>
          <p:nvPr>
            <p:ph type="body" sz="quarter" idx="22" hasCustomPrompt="1"/>
          </p:nvPr>
        </p:nvSpPr>
        <p:spPr>
          <a:xfrm>
            <a:off x="4941816" y="1656561"/>
            <a:ext cx="754893" cy="400110"/>
          </a:xfrm>
          <a:prstGeom prst="rect">
            <a:avLst/>
          </a:prstGeom>
        </p:spPr>
        <p:txBody>
          <a:bodyPr wrap="square" lIns="0" rIns="0" anchor="t" anchorCtr="0">
            <a:spAutoFit/>
          </a:bodyPr>
          <a:lstStyle>
            <a:lvl1pPr marL="342900" indent="-342900" algn="l">
              <a:buClr>
                <a:schemeClr val="tx2">
                  <a:lumMod val="40000"/>
                  <a:lumOff val="60000"/>
                </a:schemeClr>
              </a:buClr>
              <a:buSzPct val="100000"/>
              <a:buFontTx/>
              <a:buBlip>
                <a:blip r:embed="rId3"/>
              </a:buBlip>
              <a:defRPr sz="2000" b="1">
                <a:solidFill>
                  <a:schemeClr val="accent1"/>
                </a:solidFill>
              </a:defRPr>
            </a:lvl1pPr>
          </a:lstStyle>
          <a:p>
            <a:pPr lvl="0"/>
            <a:r>
              <a:rPr lang="en-US" dirty="0"/>
              <a:t>01</a:t>
            </a:r>
          </a:p>
        </p:txBody>
      </p:sp>
      <p:sp>
        <p:nvSpPr>
          <p:cNvPr id="39" name="Text Placeholder 4">
            <a:extLst>
              <a:ext uri="{FF2B5EF4-FFF2-40B4-BE49-F238E27FC236}">
                <a16:creationId xmlns:a16="http://schemas.microsoft.com/office/drawing/2014/main" id="{AEEE5646-7948-0B71-0DEE-550B77D2DEFD}"/>
              </a:ext>
            </a:extLst>
          </p:cNvPr>
          <p:cNvSpPr>
            <a:spLocks noGrp="1"/>
          </p:cNvSpPr>
          <p:nvPr>
            <p:ph type="body" sz="quarter" idx="23" hasCustomPrompt="1"/>
          </p:nvPr>
        </p:nvSpPr>
        <p:spPr>
          <a:xfrm>
            <a:off x="4941816" y="2381745"/>
            <a:ext cx="754893" cy="400110"/>
          </a:xfrm>
          <a:prstGeom prst="rect">
            <a:avLst/>
          </a:prstGeom>
        </p:spPr>
        <p:txBody>
          <a:bodyPr wrap="square" lIns="0" rIns="0" anchor="t" anchorCtr="0">
            <a:spAutoFit/>
          </a:bodyPr>
          <a:lstStyle>
            <a:lvl1pPr marL="342900" indent="-342900" algn="l">
              <a:buClr>
                <a:schemeClr val="tx2">
                  <a:lumMod val="40000"/>
                  <a:lumOff val="60000"/>
                </a:schemeClr>
              </a:buClr>
              <a:buSzPct val="100000"/>
              <a:buFontTx/>
              <a:buBlip>
                <a:blip r:embed="rId3"/>
              </a:buBlip>
              <a:defRPr sz="2000" b="1">
                <a:solidFill>
                  <a:schemeClr val="accent1"/>
                </a:solidFill>
              </a:defRPr>
            </a:lvl1pPr>
          </a:lstStyle>
          <a:p>
            <a:pPr lvl="0"/>
            <a:r>
              <a:rPr lang="en-US" dirty="0"/>
              <a:t>02</a:t>
            </a:r>
          </a:p>
        </p:txBody>
      </p:sp>
      <p:sp>
        <p:nvSpPr>
          <p:cNvPr id="46" name="Text Placeholder 4">
            <a:extLst>
              <a:ext uri="{FF2B5EF4-FFF2-40B4-BE49-F238E27FC236}">
                <a16:creationId xmlns:a16="http://schemas.microsoft.com/office/drawing/2014/main" id="{972DE7CB-FC28-4A27-C250-F04ADB884DD7}"/>
              </a:ext>
            </a:extLst>
          </p:cNvPr>
          <p:cNvSpPr>
            <a:spLocks noGrp="1"/>
          </p:cNvSpPr>
          <p:nvPr>
            <p:ph type="body" sz="quarter" idx="24" hasCustomPrompt="1"/>
          </p:nvPr>
        </p:nvSpPr>
        <p:spPr>
          <a:xfrm>
            <a:off x="4941816" y="3103988"/>
            <a:ext cx="754893" cy="400110"/>
          </a:xfrm>
          <a:prstGeom prst="rect">
            <a:avLst/>
          </a:prstGeom>
        </p:spPr>
        <p:txBody>
          <a:bodyPr wrap="square" lIns="0" rIns="0" anchor="t" anchorCtr="0">
            <a:spAutoFit/>
          </a:bodyPr>
          <a:lstStyle>
            <a:lvl1pPr marL="342900" indent="-342900" algn="l">
              <a:buClr>
                <a:schemeClr val="tx2">
                  <a:lumMod val="40000"/>
                  <a:lumOff val="60000"/>
                </a:schemeClr>
              </a:buClr>
              <a:buSzPct val="100000"/>
              <a:buFontTx/>
              <a:buBlip>
                <a:blip r:embed="rId3"/>
              </a:buBlip>
              <a:defRPr sz="2000" b="1">
                <a:solidFill>
                  <a:schemeClr val="accent1"/>
                </a:solidFill>
              </a:defRPr>
            </a:lvl1pPr>
          </a:lstStyle>
          <a:p>
            <a:pPr lvl="0"/>
            <a:r>
              <a:rPr lang="en-US" dirty="0"/>
              <a:t>03</a:t>
            </a:r>
          </a:p>
        </p:txBody>
      </p:sp>
      <p:sp>
        <p:nvSpPr>
          <p:cNvPr id="48" name="Text Placeholder 4">
            <a:extLst>
              <a:ext uri="{FF2B5EF4-FFF2-40B4-BE49-F238E27FC236}">
                <a16:creationId xmlns:a16="http://schemas.microsoft.com/office/drawing/2014/main" id="{4DB45E32-F2B6-99F0-3BB9-45BB1F92B49D}"/>
              </a:ext>
            </a:extLst>
          </p:cNvPr>
          <p:cNvSpPr>
            <a:spLocks noGrp="1"/>
          </p:cNvSpPr>
          <p:nvPr>
            <p:ph type="body" sz="quarter" idx="25" hasCustomPrompt="1"/>
          </p:nvPr>
        </p:nvSpPr>
        <p:spPr>
          <a:xfrm>
            <a:off x="4941816" y="3839484"/>
            <a:ext cx="754893" cy="400110"/>
          </a:xfrm>
          <a:prstGeom prst="rect">
            <a:avLst/>
          </a:prstGeom>
        </p:spPr>
        <p:txBody>
          <a:bodyPr wrap="square" lIns="0" rIns="0" anchor="t" anchorCtr="0">
            <a:spAutoFit/>
          </a:bodyPr>
          <a:lstStyle>
            <a:lvl1pPr marL="342900" indent="-342900" algn="l">
              <a:buClr>
                <a:schemeClr val="tx2">
                  <a:lumMod val="40000"/>
                  <a:lumOff val="60000"/>
                </a:schemeClr>
              </a:buClr>
              <a:buSzPct val="100000"/>
              <a:buFontTx/>
              <a:buBlip>
                <a:blip r:embed="rId3"/>
              </a:buBlip>
              <a:defRPr sz="2000" b="1">
                <a:solidFill>
                  <a:schemeClr val="accent1"/>
                </a:solidFill>
              </a:defRPr>
            </a:lvl1pPr>
          </a:lstStyle>
          <a:p>
            <a:pPr lvl="0"/>
            <a:r>
              <a:rPr lang="en-US" dirty="0"/>
              <a:t>04</a:t>
            </a:r>
          </a:p>
        </p:txBody>
      </p:sp>
      <p:sp>
        <p:nvSpPr>
          <p:cNvPr id="50" name="Text Placeholder 4">
            <a:extLst>
              <a:ext uri="{FF2B5EF4-FFF2-40B4-BE49-F238E27FC236}">
                <a16:creationId xmlns:a16="http://schemas.microsoft.com/office/drawing/2014/main" id="{C16D7837-34B7-EF93-DD12-252854D55B90}"/>
              </a:ext>
            </a:extLst>
          </p:cNvPr>
          <p:cNvSpPr>
            <a:spLocks noGrp="1"/>
          </p:cNvSpPr>
          <p:nvPr>
            <p:ph type="body" sz="quarter" idx="26" hasCustomPrompt="1"/>
          </p:nvPr>
        </p:nvSpPr>
        <p:spPr>
          <a:xfrm>
            <a:off x="4941816" y="4568353"/>
            <a:ext cx="754893" cy="400110"/>
          </a:xfrm>
          <a:prstGeom prst="rect">
            <a:avLst/>
          </a:prstGeom>
        </p:spPr>
        <p:txBody>
          <a:bodyPr wrap="square" lIns="0" rIns="0" anchor="t" anchorCtr="0">
            <a:spAutoFit/>
          </a:bodyPr>
          <a:lstStyle>
            <a:lvl1pPr marL="342900" indent="-342900" algn="l">
              <a:buClr>
                <a:schemeClr val="tx2">
                  <a:lumMod val="40000"/>
                  <a:lumOff val="60000"/>
                </a:schemeClr>
              </a:buClr>
              <a:buSzPct val="100000"/>
              <a:buFontTx/>
              <a:buBlip>
                <a:blip r:embed="rId3"/>
              </a:buBlip>
              <a:defRPr sz="2000" b="1">
                <a:solidFill>
                  <a:schemeClr val="accent1"/>
                </a:solidFill>
              </a:defRPr>
            </a:lvl1pPr>
          </a:lstStyle>
          <a:p>
            <a:pPr lvl="0"/>
            <a:r>
              <a:rPr lang="en-US" dirty="0"/>
              <a:t>05</a:t>
            </a:r>
          </a:p>
        </p:txBody>
      </p:sp>
      <p:sp>
        <p:nvSpPr>
          <p:cNvPr id="52" name="Text Placeholder 4">
            <a:extLst>
              <a:ext uri="{FF2B5EF4-FFF2-40B4-BE49-F238E27FC236}">
                <a16:creationId xmlns:a16="http://schemas.microsoft.com/office/drawing/2014/main" id="{77D31023-7B21-D9C2-1988-82615CB46579}"/>
              </a:ext>
            </a:extLst>
          </p:cNvPr>
          <p:cNvSpPr>
            <a:spLocks noGrp="1"/>
          </p:cNvSpPr>
          <p:nvPr>
            <p:ph type="body" sz="quarter" idx="27" hasCustomPrompt="1"/>
          </p:nvPr>
        </p:nvSpPr>
        <p:spPr>
          <a:xfrm>
            <a:off x="4941816" y="5303849"/>
            <a:ext cx="754893" cy="400110"/>
          </a:xfrm>
          <a:prstGeom prst="rect">
            <a:avLst/>
          </a:prstGeom>
        </p:spPr>
        <p:txBody>
          <a:bodyPr wrap="square" lIns="0" rIns="0" anchor="t" anchorCtr="0">
            <a:spAutoFit/>
          </a:bodyPr>
          <a:lstStyle>
            <a:lvl1pPr marL="342900" indent="-342900" algn="l">
              <a:buClr>
                <a:schemeClr val="tx2">
                  <a:lumMod val="40000"/>
                  <a:lumOff val="60000"/>
                </a:schemeClr>
              </a:buClr>
              <a:buSzPct val="100000"/>
              <a:buFontTx/>
              <a:buBlip>
                <a:blip r:embed="rId3"/>
              </a:buBlip>
              <a:defRPr sz="2000" b="1">
                <a:solidFill>
                  <a:schemeClr val="accent1"/>
                </a:solidFill>
              </a:defRPr>
            </a:lvl1pPr>
          </a:lstStyle>
          <a:p>
            <a:pPr lvl="0"/>
            <a:r>
              <a:rPr lang="en-US" dirty="0"/>
              <a:t>06</a:t>
            </a:r>
          </a:p>
        </p:txBody>
      </p:sp>
      <p:sp>
        <p:nvSpPr>
          <p:cNvPr id="53" name="TextBox 52">
            <a:extLst>
              <a:ext uri="{FF2B5EF4-FFF2-40B4-BE49-F238E27FC236}">
                <a16:creationId xmlns:a16="http://schemas.microsoft.com/office/drawing/2014/main" id="{CFF60AF4-ACDE-D382-D6B8-ED454CD64253}"/>
              </a:ext>
            </a:extLst>
          </p:cNvPr>
          <p:cNvSpPr txBox="1"/>
          <p:nvPr userDrawn="1"/>
        </p:nvSpPr>
        <p:spPr>
          <a:xfrm>
            <a:off x="5268686" y="7736114"/>
            <a:ext cx="0" cy="0"/>
          </a:xfrm>
          <a:prstGeom prst="rect">
            <a:avLst/>
          </a:prstGeom>
          <a:noFill/>
        </p:spPr>
        <p:txBody>
          <a:bodyPr wrap="none" lIns="0" tIns="0" rIns="0" bIns="0" rtlCol="0">
            <a:noAutofit/>
          </a:bodyPr>
          <a:lstStyle/>
          <a:p>
            <a:pPr>
              <a:lnSpc>
                <a:spcPct val="110000"/>
              </a:lnSpc>
              <a:spcBef>
                <a:spcPts val="600"/>
              </a:spcBef>
            </a:pPr>
            <a:endParaRPr lang="en-UA" sz="1200" dirty="0" err="1">
              <a:ea typeface="Human Sans" charset="0"/>
              <a:cs typeface="Human Sans" charset="0"/>
            </a:endParaRPr>
          </a:p>
        </p:txBody>
      </p:sp>
      <p:sp>
        <p:nvSpPr>
          <p:cNvPr id="6" name="Text Placeholder 4">
            <a:extLst>
              <a:ext uri="{FF2B5EF4-FFF2-40B4-BE49-F238E27FC236}">
                <a16:creationId xmlns:a16="http://schemas.microsoft.com/office/drawing/2014/main" id="{F5686FDE-A8DD-DD1E-68AD-D9B72E563B09}"/>
              </a:ext>
            </a:extLst>
          </p:cNvPr>
          <p:cNvSpPr>
            <a:spLocks noGrp="1"/>
          </p:cNvSpPr>
          <p:nvPr>
            <p:ph type="body" sz="quarter" idx="28" hasCustomPrompt="1"/>
          </p:nvPr>
        </p:nvSpPr>
        <p:spPr>
          <a:xfrm>
            <a:off x="5705854" y="1660786"/>
            <a:ext cx="5860290" cy="307777"/>
          </a:xfrm>
          <a:prstGeom prst="rect">
            <a:avLst/>
          </a:prstGeom>
        </p:spPr>
        <p:txBody>
          <a:bodyPr wrap="square" anchor="t" anchorCtr="0">
            <a:spAutoFit/>
          </a:bodyPr>
          <a:lstStyle>
            <a:lvl1pPr>
              <a:defRPr sz="2000" b="0" i="0">
                <a:solidFill>
                  <a:schemeClr val="tx1"/>
                </a:solidFill>
                <a:latin typeface="Calibri Light" panose="020F0302020204030204" pitchFamily="34" charset="0"/>
                <a:cs typeface="Calibri Light" panose="020F0302020204030204" pitchFamily="34" charset="0"/>
              </a:defRPr>
            </a:lvl1pPr>
          </a:lstStyle>
          <a:p>
            <a:pPr lvl="0"/>
            <a:r>
              <a:rPr lang="en-US"/>
              <a:t>Section header here</a:t>
            </a:r>
          </a:p>
        </p:txBody>
      </p:sp>
    </p:spTree>
    <p:extLst>
      <p:ext uri="{BB962C8B-B14F-4D97-AF65-F5344CB8AC3E}">
        <p14:creationId xmlns:p14="http://schemas.microsoft.com/office/powerpoint/2010/main" val="1467511028"/>
      </p:ext>
    </p:extLst>
  </p:cSld>
  <p:clrMapOvr>
    <a:masterClrMapping/>
  </p:clrMapOvr>
  <p:extLst>
    <p:ext uri="{DCECCB84-F9BA-43D5-87BE-67443E8EF086}">
      <p15:sldGuideLst xmlns:p15="http://schemas.microsoft.com/office/powerpoint/2012/main"/>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ase Study-2/3 Black_Headin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63D721A-127A-4DBE-B738-ABA4893319BC}"/>
              </a:ext>
            </a:extLst>
          </p:cNvPr>
          <p:cNvSpPr/>
          <p:nvPr userDrawn="1"/>
        </p:nvSpPr>
        <p:spPr bwMode="auto">
          <a:xfrm>
            <a:off x="0" y="0"/>
            <a:ext cx="4381500" cy="6858000"/>
          </a:xfrm>
          <a:prstGeom prst="rect">
            <a:avLst/>
          </a:prstGeom>
          <a:solidFill>
            <a:schemeClr val="bg2"/>
          </a:solidFill>
          <a:ln>
            <a:noFill/>
          </a:ln>
          <a:effectLst/>
        </p:spPr>
        <p:txBody>
          <a:bodyPr wrap="none" rtlCol="0" anchor="ctr"/>
          <a:lstStyle/>
          <a:p>
            <a:pPr algn="ctr"/>
            <a:endParaRPr lang="en-US" sz="2400" err="1">
              <a:solidFill>
                <a:schemeClr val="bg1"/>
              </a:solidFill>
              <a:latin typeface="Calibri Light" panose="020F0302020204030204" pitchFamily="34" charset="0"/>
              <a:ea typeface="Human Sans ExtraLight" charset="0"/>
              <a:cs typeface="Human Sans ExtraLight" charset="0"/>
            </a:endParaRPr>
          </a:p>
        </p:txBody>
      </p:sp>
      <p:sp>
        <p:nvSpPr>
          <p:cNvPr id="3" name="Title 1">
            <a:extLst>
              <a:ext uri="{FF2B5EF4-FFF2-40B4-BE49-F238E27FC236}">
                <a16:creationId xmlns:a16="http://schemas.microsoft.com/office/drawing/2014/main" id="{84B6B0A8-4D7E-C8C3-9847-A5FF205C644B}"/>
              </a:ext>
            </a:extLst>
          </p:cNvPr>
          <p:cNvSpPr>
            <a:spLocks noGrp="1"/>
          </p:cNvSpPr>
          <p:nvPr>
            <p:ph type="title"/>
          </p:nvPr>
        </p:nvSpPr>
        <p:spPr>
          <a:xfrm>
            <a:off x="627063" y="722843"/>
            <a:ext cx="3239998" cy="677108"/>
          </a:xfrm>
          <a:prstGeom prst="rect">
            <a:avLst/>
          </a:prstGeom>
        </p:spPr>
        <p:txBody>
          <a:bodyPr wrap="square" lIns="0" tIns="0" rIns="0" bIns="0">
            <a:spAutoFit/>
          </a:bodyPr>
          <a:lstStyle>
            <a:lvl1pPr marL="0" indent="0">
              <a:buFont typeface="Arial" panose="020B0604020202020204" pitchFamily="34" charset="0"/>
              <a:buNone/>
              <a:tabLst/>
              <a:defRPr lang="en-US" sz="2200" b="1" i="0">
                <a:latin typeface="Calibri" panose="020F0502020204030204" pitchFamily="34" charset="0"/>
                <a:cs typeface="Calibri" panose="020F0502020204030204" pitchFamily="34" charset="0"/>
              </a:defRPr>
            </a:lvl1pPr>
          </a:lstStyle>
          <a:p>
            <a:pPr marL="0" lvl="0" indent="0">
              <a:spcBef>
                <a:spcPts val="0"/>
              </a:spcBef>
              <a:spcAft>
                <a:spcPts val="0"/>
              </a:spcAft>
              <a:buFont typeface="Arial" panose="020B0604020202020204" pitchFamily="34" charset="0"/>
            </a:pPr>
            <a:r>
              <a:rPr lang="en-US"/>
              <a:t>Click to edit Master title style</a:t>
            </a:r>
          </a:p>
        </p:txBody>
      </p:sp>
      <p:sp>
        <p:nvSpPr>
          <p:cNvPr id="4" name="Text Placeholder 10">
            <a:extLst>
              <a:ext uri="{FF2B5EF4-FFF2-40B4-BE49-F238E27FC236}">
                <a16:creationId xmlns:a16="http://schemas.microsoft.com/office/drawing/2014/main" id="{EFC4C08B-A235-CA5F-53E2-DB45854435E7}"/>
              </a:ext>
            </a:extLst>
          </p:cNvPr>
          <p:cNvSpPr>
            <a:spLocks noGrp="1"/>
          </p:cNvSpPr>
          <p:nvPr>
            <p:ph type="body" sz="quarter" idx="28" hasCustomPrompt="1"/>
          </p:nvPr>
        </p:nvSpPr>
        <p:spPr>
          <a:xfrm>
            <a:off x="627061" y="419100"/>
            <a:ext cx="3240000" cy="225706"/>
          </a:xfrm>
          <a:prstGeom prst="rect">
            <a:avLst/>
          </a:prstGeom>
        </p:spPr>
        <p:txBody>
          <a:bodyPr vert="horz" lIns="0" tIns="0" rIns="0" bIns="0" rtlCol="0" anchor="ctr">
            <a:noAutofit/>
          </a:bodyPr>
          <a:lstStyle>
            <a:lvl1pPr marL="0" indent="0">
              <a:buNone/>
              <a:defRPr lang="en-US" sz="1000" b="1" cap="all" spc="300" baseline="0">
                <a:solidFill>
                  <a:schemeClr val="tx2"/>
                </a:solidFill>
                <a:latin typeface="Calibri" panose="020F0502020204030204" pitchFamily="34" charset="0"/>
              </a:defRPr>
            </a:lvl1pPr>
          </a:lstStyle>
          <a:p>
            <a:pPr lvl="0"/>
            <a:r>
              <a:rPr lang="en-US" dirty="0"/>
              <a:t>Click to add section title</a:t>
            </a:r>
          </a:p>
        </p:txBody>
      </p:sp>
      <p:sp>
        <p:nvSpPr>
          <p:cNvPr id="6" name="Text Placeholder 2">
            <a:extLst>
              <a:ext uri="{FF2B5EF4-FFF2-40B4-BE49-F238E27FC236}">
                <a16:creationId xmlns:a16="http://schemas.microsoft.com/office/drawing/2014/main" id="{6B3693DD-E4F5-B294-B8AA-F3C35F5CB852}"/>
              </a:ext>
            </a:extLst>
          </p:cNvPr>
          <p:cNvSpPr>
            <a:spLocks noGrp="1"/>
          </p:cNvSpPr>
          <p:nvPr>
            <p:ph type="body" sz="quarter" idx="17"/>
          </p:nvPr>
        </p:nvSpPr>
        <p:spPr>
          <a:xfrm>
            <a:off x="627061" y="1798970"/>
            <a:ext cx="3240000" cy="4352810"/>
          </a:xfrm>
          <a:prstGeom prst="rect">
            <a:avLst/>
          </a:prstGeom>
        </p:spPr>
        <p:txBody>
          <a:bodyPr lIns="0"/>
          <a:lstStyle>
            <a:lvl1pPr>
              <a:lnSpc>
                <a:spcPts val="2400"/>
              </a:lnSpc>
              <a:defRPr sz="1600" b="0" i="0">
                <a:solidFill>
                  <a:schemeClr val="tx1"/>
                </a:solidFill>
                <a:latin typeface="Calibri Light" panose="020F0302020204030204" pitchFamily="34" charset="0"/>
                <a:cs typeface="Calibri Light" panose="020F0302020204030204" pitchFamily="34" charset="0"/>
              </a:defRPr>
            </a:lvl1pPr>
            <a:lvl2pPr>
              <a:buNone/>
              <a:defRPr/>
            </a:lvl2pPr>
            <a:lvl3pPr>
              <a:buNone/>
              <a:defRPr/>
            </a:lvl3pPr>
          </a:lstStyle>
          <a:p>
            <a:pPr lvl="0"/>
            <a:endParaRPr lang="en-US" dirty="0"/>
          </a:p>
        </p:txBody>
      </p:sp>
      <p:sp>
        <p:nvSpPr>
          <p:cNvPr id="9" name="Text Placeholder 17">
            <a:extLst>
              <a:ext uri="{FF2B5EF4-FFF2-40B4-BE49-F238E27FC236}">
                <a16:creationId xmlns:a16="http://schemas.microsoft.com/office/drawing/2014/main" id="{1C49BD97-3893-3A04-A2CA-E3CCE7832D1E}"/>
              </a:ext>
            </a:extLst>
          </p:cNvPr>
          <p:cNvSpPr>
            <a:spLocks noGrp="1"/>
          </p:cNvSpPr>
          <p:nvPr>
            <p:ph type="body" sz="quarter" idx="24" hasCustomPrompt="1"/>
          </p:nvPr>
        </p:nvSpPr>
        <p:spPr>
          <a:xfrm>
            <a:off x="4632856" y="1172988"/>
            <a:ext cx="5141344" cy="226963"/>
          </a:xfrm>
          <a:prstGeom prst="rect">
            <a:avLst/>
          </a:prstGeom>
        </p:spPr>
        <p:txBody>
          <a:bodyPr lIns="0" tIns="0" rIns="0" bIns="0"/>
          <a:lstStyle>
            <a:lvl1pPr marL="0" indent="0">
              <a:buNone/>
              <a:defRPr sz="1600" b="1" cap="all" spc="200" baseline="0">
                <a:solidFill>
                  <a:schemeClr val="tx1"/>
                </a:solidFill>
                <a:latin typeface="+mj-lt"/>
                <a:ea typeface="Source Sans Pro" panose="020B0503030403020204" pitchFamily="34" charset="0"/>
              </a:defRPr>
            </a:lvl1pPr>
          </a:lstStyle>
          <a:p>
            <a:pPr lvl="0"/>
            <a:r>
              <a:rPr lang="en-US"/>
              <a:t>Highlight goes here</a:t>
            </a:r>
          </a:p>
        </p:txBody>
      </p:sp>
      <p:sp>
        <p:nvSpPr>
          <p:cNvPr id="10" name="Content Placeholder 19">
            <a:extLst>
              <a:ext uri="{FF2B5EF4-FFF2-40B4-BE49-F238E27FC236}">
                <a16:creationId xmlns:a16="http://schemas.microsoft.com/office/drawing/2014/main" id="{E91D0C9F-8B8B-E0FD-5069-D31FAA97C320}"/>
              </a:ext>
            </a:extLst>
          </p:cNvPr>
          <p:cNvSpPr>
            <a:spLocks noGrp="1"/>
          </p:cNvSpPr>
          <p:nvPr>
            <p:ph sz="quarter" idx="11" hasCustomPrompt="1"/>
          </p:nvPr>
        </p:nvSpPr>
        <p:spPr>
          <a:xfrm>
            <a:off x="4632856" y="1798970"/>
            <a:ext cx="6896535" cy="3502527"/>
          </a:xfrm>
          <a:prstGeom prst="rect">
            <a:avLst/>
          </a:prstGeom>
        </p:spPr>
        <p:txBody>
          <a:bodyPr lIns="0" tIns="0" rIns="0" bIns="0"/>
          <a:lstStyle>
            <a:lvl1pPr marL="0" marR="0" indent="0" algn="l" defTabSz="914400" rtl="0" eaLnBrk="1" fontAlgn="auto" latinLnBrk="0" hangingPunct="1">
              <a:lnSpc>
                <a:spcPct val="120000"/>
              </a:lnSpc>
              <a:spcBef>
                <a:spcPts val="1000"/>
              </a:spcBef>
              <a:spcAft>
                <a:spcPts val="0"/>
              </a:spcAft>
              <a:buClr>
                <a:srgbClr val="31A1C3"/>
              </a:buClr>
              <a:buSzTx/>
              <a:buFont typeface="Arial" panose="020B0604020202020204" pitchFamily="34" charset="0"/>
              <a:buNone/>
              <a:tabLst/>
              <a:defRPr lang="en-US" sz="1600" b="0" i="0" smtClean="0">
                <a:solidFill>
                  <a:schemeClr val="tx1">
                    <a:lumMod val="95000"/>
                    <a:lumOff val="5000"/>
                  </a:schemeClr>
                </a:solidFill>
                <a:effectLst/>
                <a:latin typeface="+mn-lt"/>
                <a:ea typeface="Source Sans Pro" panose="020B0503030403020204" pitchFamily="34" charset="0"/>
              </a:defRPr>
            </a:lvl1pPr>
            <a:lvl2pPr marL="742950" indent="-285750">
              <a:buClr>
                <a:srgbClr val="31A1C3"/>
              </a:buClr>
              <a:buFont typeface="Arial" panose="020B0604020202020204" pitchFamily="34" charset="0"/>
              <a:buChar char="•"/>
              <a:defRPr sz="1600" b="0" i="0">
                <a:latin typeface="+mn-lt"/>
                <a:ea typeface="Source Sans Pro" panose="020B0503030403020204" pitchFamily="34" charset="0"/>
              </a:defRPr>
            </a:lvl2pPr>
            <a:lvl3pPr marL="1200150" indent="-285750">
              <a:buClr>
                <a:srgbClr val="31A1C3"/>
              </a:buClr>
              <a:buFont typeface="Arial" panose="020B0604020202020204" pitchFamily="34" charset="0"/>
              <a:buChar char="•"/>
              <a:defRPr sz="1600" b="0" i="0">
                <a:latin typeface="+mn-lt"/>
                <a:ea typeface="Source Sans Pro" panose="020B0503030403020204" pitchFamily="34" charset="0"/>
              </a:defRPr>
            </a:lvl3pPr>
            <a:lvl4pPr>
              <a:buClr>
                <a:srgbClr val="31A1C3"/>
              </a:buClr>
              <a:defRPr sz="1600" b="0" i="0">
                <a:latin typeface="+mn-lt"/>
                <a:ea typeface="Source Sans Pro" panose="020B0503030403020204" pitchFamily="34" charset="0"/>
              </a:defRPr>
            </a:lvl4pPr>
          </a:lstStyle>
          <a:p>
            <a:pPr lvl="0"/>
            <a:r>
              <a:rPr lang="en-US"/>
              <a:t>Note that the meaning of these fields might change over time. For example, we’re not sure if Instance ID is a single token or multiple tokens, assigned to the Environment. Also, Application name could describe the application version instead of the running environment</a:t>
            </a:r>
          </a:p>
          <a:p>
            <a:pPr lvl="1"/>
            <a:endParaRPr lang="en-US"/>
          </a:p>
          <a:p>
            <a:pPr lvl="2"/>
            <a:endParaRPr lang="en-US"/>
          </a:p>
          <a:p>
            <a:pPr lvl="3"/>
            <a:endParaRPr lang="en-US"/>
          </a:p>
          <a:p>
            <a:pPr lvl="0"/>
            <a:endParaRPr lang="en-US"/>
          </a:p>
          <a:p>
            <a:pPr lvl="1"/>
            <a:endParaRPr lang="en-US"/>
          </a:p>
          <a:p>
            <a:pPr lvl="2"/>
            <a:endParaRPr lang="en-US"/>
          </a:p>
          <a:p>
            <a:pPr lvl="3"/>
            <a:endParaRPr lang="en-US"/>
          </a:p>
        </p:txBody>
      </p:sp>
      <p:pic>
        <p:nvPicPr>
          <p:cNvPr id="11" name="Graphic 10">
            <a:extLst>
              <a:ext uri="{FF2B5EF4-FFF2-40B4-BE49-F238E27FC236}">
                <a16:creationId xmlns:a16="http://schemas.microsoft.com/office/drawing/2014/main" id="{E4571E4C-1561-689E-FD28-6DC05108E1C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27063" y="6408743"/>
            <a:ext cx="880939" cy="193147"/>
          </a:xfrm>
          <a:prstGeom prst="rect">
            <a:avLst/>
          </a:prstGeom>
        </p:spPr>
      </p:pic>
    </p:spTree>
    <p:extLst>
      <p:ext uri="{BB962C8B-B14F-4D97-AF65-F5344CB8AC3E}">
        <p14:creationId xmlns:p14="http://schemas.microsoft.com/office/powerpoint/2010/main" val="535225416"/>
      </p:ext>
    </p:extLst>
  </p:cSld>
  <p:clrMapOvr>
    <a:masterClrMapping/>
  </p:clrMapOvr>
  <p:extLst>
    <p:ext uri="{DCECCB84-F9BA-43D5-87BE-67443E8EF086}">
      <p15:sldGuideLst xmlns:p15="http://schemas.microsoft.com/office/powerpoint/2012/main"/>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Case Study-2/3 Black_six block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63D721A-127A-4DBE-B738-ABA4893319BC}"/>
              </a:ext>
            </a:extLst>
          </p:cNvPr>
          <p:cNvSpPr/>
          <p:nvPr userDrawn="1"/>
        </p:nvSpPr>
        <p:spPr bwMode="auto">
          <a:xfrm>
            <a:off x="0" y="0"/>
            <a:ext cx="4381500" cy="6858000"/>
          </a:xfrm>
          <a:prstGeom prst="rect">
            <a:avLst/>
          </a:prstGeom>
          <a:solidFill>
            <a:schemeClr val="bg2"/>
          </a:solidFill>
          <a:ln>
            <a:noFill/>
          </a:ln>
          <a:effectLst/>
        </p:spPr>
        <p:txBody>
          <a:bodyPr wrap="none" rtlCol="0" anchor="ctr"/>
          <a:lstStyle/>
          <a:p>
            <a:pPr algn="ctr"/>
            <a:endParaRPr lang="en-US" sz="2400" err="1">
              <a:solidFill>
                <a:schemeClr val="bg1"/>
              </a:solidFill>
              <a:latin typeface="Calibri Light" panose="020F0302020204030204" pitchFamily="34" charset="0"/>
              <a:ea typeface="Human Sans ExtraLight" charset="0"/>
              <a:cs typeface="Human Sans ExtraLight" charset="0"/>
            </a:endParaRPr>
          </a:p>
        </p:txBody>
      </p:sp>
      <p:sp>
        <p:nvSpPr>
          <p:cNvPr id="3" name="Title 1">
            <a:extLst>
              <a:ext uri="{FF2B5EF4-FFF2-40B4-BE49-F238E27FC236}">
                <a16:creationId xmlns:a16="http://schemas.microsoft.com/office/drawing/2014/main" id="{84B6B0A8-4D7E-C8C3-9847-A5FF205C644B}"/>
              </a:ext>
            </a:extLst>
          </p:cNvPr>
          <p:cNvSpPr>
            <a:spLocks noGrp="1"/>
          </p:cNvSpPr>
          <p:nvPr>
            <p:ph type="title"/>
          </p:nvPr>
        </p:nvSpPr>
        <p:spPr>
          <a:xfrm>
            <a:off x="627063" y="722843"/>
            <a:ext cx="3239998" cy="677108"/>
          </a:xfrm>
          <a:prstGeom prst="rect">
            <a:avLst/>
          </a:prstGeom>
        </p:spPr>
        <p:txBody>
          <a:bodyPr wrap="square" lIns="0" tIns="0" rIns="0" bIns="0">
            <a:spAutoFit/>
          </a:bodyPr>
          <a:lstStyle>
            <a:lvl1pPr marL="0" indent="0">
              <a:buFont typeface="Arial" panose="020B0604020202020204" pitchFamily="34" charset="0"/>
              <a:buNone/>
              <a:tabLst/>
              <a:defRPr lang="en-US" sz="2200" b="1" i="0">
                <a:latin typeface="Calibri" panose="020F0502020204030204" pitchFamily="34" charset="0"/>
                <a:cs typeface="Calibri" panose="020F0502020204030204" pitchFamily="34" charset="0"/>
              </a:defRPr>
            </a:lvl1pPr>
          </a:lstStyle>
          <a:p>
            <a:pPr marL="0" lvl="0" indent="0">
              <a:spcBef>
                <a:spcPts val="0"/>
              </a:spcBef>
              <a:spcAft>
                <a:spcPts val="0"/>
              </a:spcAft>
              <a:buFont typeface="Arial" panose="020B0604020202020204" pitchFamily="34" charset="0"/>
            </a:pPr>
            <a:r>
              <a:rPr lang="en-US" dirty="0"/>
              <a:t>Click to edit Master title style</a:t>
            </a:r>
          </a:p>
        </p:txBody>
      </p:sp>
      <p:sp>
        <p:nvSpPr>
          <p:cNvPr id="4" name="Text Placeholder 10">
            <a:extLst>
              <a:ext uri="{FF2B5EF4-FFF2-40B4-BE49-F238E27FC236}">
                <a16:creationId xmlns:a16="http://schemas.microsoft.com/office/drawing/2014/main" id="{EFC4C08B-A235-CA5F-53E2-DB45854435E7}"/>
              </a:ext>
            </a:extLst>
          </p:cNvPr>
          <p:cNvSpPr>
            <a:spLocks noGrp="1"/>
          </p:cNvSpPr>
          <p:nvPr>
            <p:ph type="body" sz="quarter" idx="28" hasCustomPrompt="1"/>
          </p:nvPr>
        </p:nvSpPr>
        <p:spPr>
          <a:xfrm>
            <a:off x="627061" y="419100"/>
            <a:ext cx="3276000" cy="225706"/>
          </a:xfrm>
          <a:prstGeom prst="rect">
            <a:avLst/>
          </a:prstGeom>
        </p:spPr>
        <p:txBody>
          <a:bodyPr vert="horz" lIns="0" tIns="0" rIns="0" bIns="0" rtlCol="0" anchor="ctr">
            <a:noAutofit/>
          </a:bodyPr>
          <a:lstStyle>
            <a:lvl1pPr marL="0" indent="0">
              <a:buNone/>
              <a:defRPr lang="en-US" sz="1000" b="1" cap="all" spc="300" baseline="0">
                <a:solidFill>
                  <a:schemeClr val="tx2"/>
                </a:solidFill>
                <a:latin typeface="Calibri" panose="020F0502020204030204" pitchFamily="34" charset="0"/>
              </a:defRPr>
            </a:lvl1pPr>
          </a:lstStyle>
          <a:p>
            <a:pPr lvl="0"/>
            <a:r>
              <a:rPr lang="en-US" dirty="0"/>
              <a:t>Click to add section title</a:t>
            </a:r>
          </a:p>
        </p:txBody>
      </p:sp>
      <p:sp>
        <p:nvSpPr>
          <p:cNvPr id="6" name="Text Placeholder 2">
            <a:extLst>
              <a:ext uri="{FF2B5EF4-FFF2-40B4-BE49-F238E27FC236}">
                <a16:creationId xmlns:a16="http://schemas.microsoft.com/office/drawing/2014/main" id="{6B3693DD-E4F5-B294-B8AA-F3C35F5CB852}"/>
              </a:ext>
            </a:extLst>
          </p:cNvPr>
          <p:cNvSpPr>
            <a:spLocks noGrp="1"/>
          </p:cNvSpPr>
          <p:nvPr>
            <p:ph type="body" sz="quarter" idx="17"/>
          </p:nvPr>
        </p:nvSpPr>
        <p:spPr>
          <a:xfrm>
            <a:off x="627061" y="1798970"/>
            <a:ext cx="3240000" cy="4352810"/>
          </a:xfrm>
          <a:prstGeom prst="rect">
            <a:avLst/>
          </a:prstGeom>
        </p:spPr>
        <p:txBody>
          <a:bodyPr lIns="0"/>
          <a:lstStyle>
            <a:lvl1pPr>
              <a:lnSpc>
                <a:spcPts val="2400"/>
              </a:lnSpc>
              <a:defRPr sz="1600" b="0" i="0">
                <a:solidFill>
                  <a:schemeClr val="tx1"/>
                </a:solidFill>
                <a:latin typeface="Calibri Light" panose="020F0302020204030204" pitchFamily="34" charset="0"/>
                <a:cs typeface="Calibri Light" panose="020F0302020204030204" pitchFamily="34" charset="0"/>
              </a:defRPr>
            </a:lvl1pPr>
            <a:lvl2pPr>
              <a:buNone/>
              <a:defRPr/>
            </a:lvl2pPr>
            <a:lvl3pPr>
              <a:buNone/>
              <a:defRPr/>
            </a:lvl3pPr>
          </a:lstStyle>
          <a:p>
            <a:pPr lvl="0"/>
            <a:endParaRPr lang="en-US"/>
          </a:p>
        </p:txBody>
      </p:sp>
      <p:cxnSp>
        <p:nvCxnSpPr>
          <p:cNvPr id="11" name="Straight Connector 10">
            <a:extLst>
              <a:ext uri="{FF2B5EF4-FFF2-40B4-BE49-F238E27FC236}">
                <a16:creationId xmlns:a16="http://schemas.microsoft.com/office/drawing/2014/main" id="{3DC95BA9-6AF4-0212-D141-E5CAF0855522}"/>
              </a:ext>
            </a:extLst>
          </p:cNvPr>
          <p:cNvCxnSpPr>
            <a:cxnSpLocks/>
          </p:cNvCxnSpPr>
          <p:nvPr userDrawn="1"/>
        </p:nvCxnSpPr>
        <p:spPr>
          <a:xfrm>
            <a:off x="6888923" y="1017640"/>
            <a:ext cx="0" cy="2494999"/>
          </a:xfrm>
          <a:prstGeom prst="line">
            <a:avLst/>
          </a:prstGeom>
          <a:noFill/>
          <a:ln w="6350" cap="flat">
            <a:solidFill>
              <a:schemeClr val="tx1">
                <a:lumMod val="10000"/>
                <a:lumOff val="90000"/>
              </a:schemeClr>
            </a:solidFill>
            <a:prstDash val="solid"/>
            <a:round/>
          </a:ln>
          <a:effectLst/>
          <a:sp3d/>
        </p:spPr>
        <p:style>
          <a:lnRef idx="0">
            <a:scrgbClr r="0" g="0" b="0"/>
          </a:lnRef>
          <a:fillRef idx="0">
            <a:scrgbClr r="0" g="0" b="0"/>
          </a:fillRef>
          <a:effectRef idx="0">
            <a:scrgbClr r="0" g="0" b="0"/>
          </a:effectRef>
          <a:fontRef idx="none"/>
        </p:style>
      </p:cxnSp>
      <p:sp>
        <p:nvSpPr>
          <p:cNvPr id="12" name="Text Placeholder 2">
            <a:extLst>
              <a:ext uri="{FF2B5EF4-FFF2-40B4-BE49-F238E27FC236}">
                <a16:creationId xmlns:a16="http://schemas.microsoft.com/office/drawing/2014/main" id="{60CD5E01-F3DC-7C1B-0FB6-FFBF2F7BE23C}"/>
              </a:ext>
            </a:extLst>
          </p:cNvPr>
          <p:cNvSpPr>
            <a:spLocks noGrp="1"/>
          </p:cNvSpPr>
          <p:nvPr>
            <p:ph type="body" sz="quarter" idx="11" hasCustomPrompt="1"/>
          </p:nvPr>
        </p:nvSpPr>
        <p:spPr>
          <a:xfrm>
            <a:off x="4633661" y="1226622"/>
            <a:ext cx="2098800" cy="172144"/>
          </a:xfrm>
          <a:prstGeom prst="rect">
            <a:avLst/>
          </a:prstGeom>
        </p:spPr>
        <p:txBody>
          <a:bodyPr lIns="0" tIns="0" rIns="0" bIns="0"/>
          <a:lstStyle>
            <a:lvl1pPr marL="0" indent="0">
              <a:buNone/>
              <a:defRPr sz="1000" b="1" cap="all" spc="100" baseline="0">
                <a:solidFill>
                  <a:schemeClr val="tx1"/>
                </a:solidFill>
                <a:latin typeface="+mj-lt"/>
                <a:ea typeface="Source Sans Pro" panose="020B0503030403020204" pitchFamily="34" charset="0"/>
              </a:defRPr>
            </a:lvl1pPr>
          </a:lstStyle>
          <a:p>
            <a:pPr lvl="0"/>
            <a:r>
              <a:rPr lang="en-US" dirty="0"/>
              <a:t>Retail &amp; Distribution</a:t>
            </a:r>
          </a:p>
        </p:txBody>
      </p:sp>
      <p:cxnSp>
        <p:nvCxnSpPr>
          <p:cNvPr id="13" name="Straight Connector 12">
            <a:extLst>
              <a:ext uri="{FF2B5EF4-FFF2-40B4-BE49-F238E27FC236}">
                <a16:creationId xmlns:a16="http://schemas.microsoft.com/office/drawing/2014/main" id="{DC40571B-D5FE-7854-3279-3DFD4CB19924}"/>
              </a:ext>
            </a:extLst>
          </p:cNvPr>
          <p:cNvCxnSpPr>
            <a:cxnSpLocks/>
          </p:cNvCxnSpPr>
          <p:nvPr userDrawn="1"/>
        </p:nvCxnSpPr>
        <p:spPr>
          <a:xfrm>
            <a:off x="9310578" y="1017639"/>
            <a:ext cx="0" cy="2494999"/>
          </a:xfrm>
          <a:prstGeom prst="line">
            <a:avLst/>
          </a:prstGeom>
          <a:noFill/>
          <a:ln w="6350" cap="flat">
            <a:solidFill>
              <a:schemeClr val="tx1">
                <a:lumMod val="10000"/>
                <a:lumOff val="90000"/>
              </a:schemeClr>
            </a:solidFill>
            <a:prstDash val="solid"/>
            <a:round/>
          </a:ln>
          <a:effectLst/>
          <a:sp3d/>
        </p:spPr>
        <p:style>
          <a:lnRef idx="0">
            <a:scrgbClr r="0" g="0" b="0"/>
          </a:lnRef>
          <a:fillRef idx="0">
            <a:scrgbClr r="0" g="0" b="0"/>
          </a:fillRef>
          <a:effectRef idx="0">
            <a:scrgbClr r="0" g="0" b="0"/>
          </a:effectRef>
          <a:fontRef idx="none"/>
        </p:style>
      </p:cxnSp>
      <p:sp>
        <p:nvSpPr>
          <p:cNvPr id="14" name="Text Placeholder 2">
            <a:extLst>
              <a:ext uri="{FF2B5EF4-FFF2-40B4-BE49-F238E27FC236}">
                <a16:creationId xmlns:a16="http://schemas.microsoft.com/office/drawing/2014/main" id="{90054A80-CD81-16B8-2FA8-406A90654D04}"/>
              </a:ext>
            </a:extLst>
          </p:cNvPr>
          <p:cNvSpPr>
            <a:spLocks noGrp="1"/>
          </p:cNvSpPr>
          <p:nvPr>
            <p:ph type="body" sz="quarter" idx="12" hasCustomPrompt="1"/>
          </p:nvPr>
        </p:nvSpPr>
        <p:spPr>
          <a:xfrm>
            <a:off x="7055319" y="1226622"/>
            <a:ext cx="2098800" cy="173329"/>
          </a:xfrm>
          <a:prstGeom prst="rect">
            <a:avLst/>
          </a:prstGeom>
        </p:spPr>
        <p:txBody>
          <a:bodyPr lIns="0" tIns="0" rIns="0" bIns="0"/>
          <a:lstStyle>
            <a:lvl1pPr marL="0" indent="0">
              <a:buNone/>
              <a:defRPr sz="1000" b="1" cap="all" spc="100" baseline="0">
                <a:solidFill>
                  <a:schemeClr val="tx1"/>
                </a:solidFill>
                <a:latin typeface="+mj-lt"/>
                <a:ea typeface="Source Sans Pro" panose="020B0503030403020204" pitchFamily="34" charset="0"/>
              </a:defRPr>
            </a:lvl1pPr>
          </a:lstStyle>
          <a:p>
            <a:pPr lvl="0"/>
            <a:r>
              <a:rPr lang="en-US"/>
              <a:t>Retail &amp; Distribution</a:t>
            </a:r>
          </a:p>
        </p:txBody>
      </p:sp>
      <p:sp>
        <p:nvSpPr>
          <p:cNvPr id="15" name="Text Placeholder 2">
            <a:extLst>
              <a:ext uri="{FF2B5EF4-FFF2-40B4-BE49-F238E27FC236}">
                <a16:creationId xmlns:a16="http://schemas.microsoft.com/office/drawing/2014/main" id="{51080CDE-5A8D-A723-267D-DE8B3B17F096}"/>
              </a:ext>
            </a:extLst>
          </p:cNvPr>
          <p:cNvSpPr>
            <a:spLocks noGrp="1"/>
          </p:cNvSpPr>
          <p:nvPr>
            <p:ph type="body" sz="quarter" idx="13" hasCustomPrompt="1"/>
          </p:nvPr>
        </p:nvSpPr>
        <p:spPr>
          <a:xfrm>
            <a:off x="9466137" y="1226622"/>
            <a:ext cx="2098800" cy="173329"/>
          </a:xfrm>
          <a:prstGeom prst="rect">
            <a:avLst/>
          </a:prstGeom>
        </p:spPr>
        <p:txBody>
          <a:bodyPr lIns="0" tIns="0" rIns="0" bIns="0"/>
          <a:lstStyle>
            <a:lvl1pPr marL="0" indent="0">
              <a:buNone/>
              <a:defRPr sz="1000" b="1" cap="all" spc="100" baseline="0">
                <a:solidFill>
                  <a:schemeClr val="tx1"/>
                </a:solidFill>
                <a:latin typeface="+mj-lt"/>
                <a:ea typeface="Source Sans Pro" panose="020B0503030403020204" pitchFamily="34" charset="0"/>
              </a:defRPr>
            </a:lvl1pPr>
          </a:lstStyle>
          <a:p>
            <a:pPr lvl="0"/>
            <a:r>
              <a:rPr lang="en-US"/>
              <a:t>Retail &amp; Distribution</a:t>
            </a:r>
          </a:p>
        </p:txBody>
      </p:sp>
      <p:sp>
        <p:nvSpPr>
          <p:cNvPr id="16" name="Text Placeholder 46">
            <a:extLst>
              <a:ext uri="{FF2B5EF4-FFF2-40B4-BE49-F238E27FC236}">
                <a16:creationId xmlns:a16="http://schemas.microsoft.com/office/drawing/2014/main" id="{36E68EBC-D84C-E06A-677C-C08CF6E29283}"/>
              </a:ext>
            </a:extLst>
          </p:cNvPr>
          <p:cNvSpPr>
            <a:spLocks noGrp="1"/>
          </p:cNvSpPr>
          <p:nvPr>
            <p:ph type="body" sz="quarter" idx="14" hasCustomPrompt="1"/>
          </p:nvPr>
        </p:nvSpPr>
        <p:spPr>
          <a:xfrm>
            <a:off x="4633662" y="1798970"/>
            <a:ext cx="2098800" cy="1220398"/>
          </a:xfrm>
          <a:prstGeom prst="rect">
            <a:avLst/>
          </a:prstGeom>
        </p:spPr>
        <p:txBody>
          <a:bodyPr lIns="0" tIns="0" rIns="91440">
            <a:noAutofit/>
          </a:bodyPr>
          <a:lstStyle>
            <a:lvl1pPr marL="171450" marR="0" indent="-171450" algn="l" defTabSz="914400" rtl="0" eaLnBrk="1" fontAlgn="auto" latinLnBrk="0" hangingPunct="1">
              <a:lnSpc>
                <a:spcPct val="100000"/>
              </a:lnSpc>
              <a:spcBef>
                <a:spcPts val="400"/>
              </a:spcBef>
              <a:spcAft>
                <a:spcPts val="0"/>
              </a:spcAft>
              <a:buClrTx/>
              <a:buSzTx/>
              <a:buFont typeface="Arial" panose="020B0604020202020204" pitchFamily="34" charset="0"/>
              <a:buChar char="•"/>
              <a:tabLst/>
              <a:defRPr lang="en-US" sz="1200" b="0" i="0" smtClean="0">
                <a:solidFill>
                  <a:schemeClr val="tx1"/>
                </a:solidFill>
                <a:effectLst/>
                <a:latin typeface="+mn-lt"/>
                <a:ea typeface="Source Sans Pro" panose="020B0503030403020204" pitchFamily="34" charset="0"/>
              </a:defRPr>
            </a:lvl1pPr>
            <a:lvl2pPr>
              <a:defRPr sz="1200"/>
            </a:lvl2pPr>
            <a:lvl3pPr>
              <a:defRPr sz="1200"/>
            </a:lvl3pPr>
            <a:lvl4pPr>
              <a:defRPr sz="1200"/>
            </a:lvl4pPr>
            <a:lvl5pPr>
              <a:defRPr sz="1200"/>
            </a:lvl5pPr>
          </a:lstStyle>
          <a:p>
            <a:pPr marL="0" marR="0" lvl="0" indent="0" algn="l" defTabSz="914400" rtl="0" eaLnBrk="1" fontAlgn="auto" latinLnBrk="0" hangingPunct="1">
              <a:lnSpc>
                <a:spcPct val="90000"/>
              </a:lnSpc>
              <a:spcBef>
                <a:spcPts val="1000"/>
              </a:spcBef>
              <a:spcAft>
                <a:spcPts val="0"/>
              </a:spcAft>
              <a:buClrTx/>
              <a:buSzTx/>
              <a:buFontTx/>
              <a:buNone/>
              <a:tabLst/>
              <a:defRPr/>
            </a:pPr>
            <a:r>
              <a:rPr lang="en-US"/>
              <a:t>With the Unleash client developers can define, in the application code, the default values for flags. </a:t>
            </a:r>
          </a:p>
          <a:p>
            <a:pPr marL="0" marR="0" lvl="0" indent="0" algn="l" defTabSz="914400" rtl="0" eaLnBrk="1" fontAlgn="auto" latinLnBrk="0" hangingPunct="1">
              <a:lnSpc>
                <a:spcPct val="90000"/>
              </a:lnSpc>
              <a:spcBef>
                <a:spcPts val="1000"/>
              </a:spcBef>
              <a:spcAft>
                <a:spcPts val="0"/>
              </a:spcAft>
              <a:buClrTx/>
              <a:buSzTx/>
              <a:buFontTx/>
              <a:buNone/>
              <a:tabLst/>
              <a:defRPr/>
            </a:pPr>
            <a:r>
              <a:rPr lang="en-US"/>
              <a:t>Each feature flag evaluation can express the desired</a:t>
            </a:r>
          </a:p>
        </p:txBody>
      </p:sp>
      <p:cxnSp>
        <p:nvCxnSpPr>
          <p:cNvPr id="17" name="Straight Connector 16">
            <a:extLst>
              <a:ext uri="{FF2B5EF4-FFF2-40B4-BE49-F238E27FC236}">
                <a16:creationId xmlns:a16="http://schemas.microsoft.com/office/drawing/2014/main" id="{19B5AD85-4956-FC5B-5270-2EF640747B0E}"/>
              </a:ext>
            </a:extLst>
          </p:cNvPr>
          <p:cNvCxnSpPr>
            <a:cxnSpLocks/>
          </p:cNvCxnSpPr>
          <p:nvPr userDrawn="1"/>
        </p:nvCxnSpPr>
        <p:spPr>
          <a:xfrm>
            <a:off x="6889403" y="3300170"/>
            <a:ext cx="9455" cy="2340000"/>
          </a:xfrm>
          <a:prstGeom prst="line">
            <a:avLst/>
          </a:prstGeom>
          <a:noFill/>
          <a:ln w="6350" cap="flat">
            <a:solidFill>
              <a:schemeClr val="tx1">
                <a:lumMod val="10000"/>
                <a:lumOff val="90000"/>
              </a:schemeClr>
            </a:solidFill>
            <a:prstDash val="solid"/>
            <a:round/>
          </a:ln>
          <a:effectLst/>
          <a:sp3d/>
        </p:spPr>
        <p:style>
          <a:lnRef idx="0">
            <a:scrgbClr r="0" g="0" b="0"/>
          </a:lnRef>
          <a:fillRef idx="0">
            <a:scrgbClr r="0" g="0" b="0"/>
          </a:fillRef>
          <a:effectRef idx="0">
            <a:scrgbClr r="0" g="0" b="0"/>
          </a:effectRef>
          <a:fontRef idx="none"/>
        </p:style>
      </p:cxnSp>
      <p:sp>
        <p:nvSpPr>
          <p:cNvPr id="18" name="Text Placeholder 2">
            <a:extLst>
              <a:ext uri="{FF2B5EF4-FFF2-40B4-BE49-F238E27FC236}">
                <a16:creationId xmlns:a16="http://schemas.microsoft.com/office/drawing/2014/main" id="{FBFB2F29-0A22-CD90-8A79-AF5C3AAFBB33}"/>
              </a:ext>
            </a:extLst>
          </p:cNvPr>
          <p:cNvSpPr>
            <a:spLocks noGrp="1"/>
          </p:cNvSpPr>
          <p:nvPr>
            <p:ph type="body" sz="quarter" idx="29" hasCustomPrompt="1"/>
          </p:nvPr>
        </p:nvSpPr>
        <p:spPr>
          <a:xfrm>
            <a:off x="4633662" y="3678377"/>
            <a:ext cx="2098800" cy="173329"/>
          </a:xfrm>
          <a:prstGeom prst="rect">
            <a:avLst/>
          </a:prstGeom>
        </p:spPr>
        <p:txBody>
          <a:bodyPr lIns="0" tIns="0" rIns="0" bIns="0"/>
          <a:lstStyle>
            <a:lvl1pPr marL="0" indent="0">
              <a:buNone/>
              <a:defRPr sz="1000" b="1" cap="all" spc="100" baseline="0">
                <a:solidFill>
                  <a:schemeClr val="tx1"/>
                </a:solidFill>
                <a:latin typeface="+mj-lt"/>
                <a:ea typeface="Source Sans Pro" panose="020B0503030403020204" pitchFamily="34" charset="0"/>
              </a:defRPr>
            </a:lvl1pPr>
          </a:lstStyle>
          <a:p>
            <a:pPr lvl="0"/>
            <a:r>
              <a:rPr lang="en-US"/>
              <a:t>Retail &amp; Distribution</a:t>
            </a:r>
          </a:p>
        </p:txBody>
      </p:sp>
      <p:cxnSp>
        <p:nvCxnSpPr>
          <p:cNvPr id="19" name="Straight Connector 18">
            <a:extLst>
              <a:ext uri="{FF2B5EF4-FFF2-40B4-BE49-F238E27FC236}">
                <a16:creationId xmlns:a16="http://schemas.microsoft.com/office/drawing/2014/main" id="{EC0AA5E8-64AE-022D-9D9D-F928BB293014}"/>
              </a:ext>
            </a:extLst>
          </p:cNvPr>
          <p:cNvCxnSpPr>
            <a:cxnSpLocks/>
          </p:cNvCxnSpPr>
          <p:nvPr userDrawn="1"/>
        </p:nvCxnSpPr>
        <p:spPr>
          <a:xfrm flipH="1">
            <a:off x="9309677" y="3300169"/>
            <a:ext cx="1382" cy="2340000"/>
          </a:xfrm>
          <a:prstGeom prst="line">
            <a:avLst/>
          </a:prstGeom>
          <a:noFill/>
          <a:ln w="6350" cap="flat">
            <a:solidFill>
              <a:schemeClr val="tx1">
                <a:lumMod val="10000"/>
                <a:lumOff val="90000"/>
              </a:schemeClr>
            </a:solidFill>
            <a:prstDash val="solid"/>
            <a:round/>
          </a:ln>
          <a:effectLst/>
          <a:sp3d/>
        </p:spPr>
        <p:style>
          <a:lnRef idx="0">
            <a:scrgbClr r="0" g="0" b="0"/>
          </a:lnRef>
          <a:fillRef idx="0">
            <a:scrgbClr r="0" g="0" b="0"/>
          </a:fillRef>
          <a:effectRef idx="0">
            <a:scrgbClr r="0" g="0" b="0"/>
          </a:effectRef>
          <a:fontRef idx="none"/>
        </p:style>
      </p:cxnSp>
      <p:sp>
        <p:nvSpPr>
          <p:cNvPr id="20" name="Text Placeholder 2">
            <a:extLst>
              <a:ext uri="{FF2B5EF4-FFF2-40B4-BE49-F238E27FC236}">
                <a16:creationId xmlns:a16="http://schemas.microsoft.com/office/drawing/2014/main" id="{A80FC19F-9AC9-4970-09E1-12CED81DA559}"/>
              </a:ext>
            </a:extLst>
          </p:cNvPr>
          <p:cNvSpPr>
            <a:spLocks noGrp="1"/>
          </p:cNvSpPr>
          <p:nvPr>
            <p:ph type="body" sz="quarter" idx="18" hasCustomPrompt="1"/>
          </p:nvPr>
        </p:nvSpPr>
        <p:spPr>
          <a:xfrm>
            <a:off x="7055319" y="3678377"/>
            <a:ext cx="2098800" cy="173329"/>
          </a:xfrm>
          <a:prstGeom prst="rect">
            <a:avLst/>
          </a:prstGeom>
        </p:spPr>
        <p:txBody>
          <a:bodyPr lIns="0" tIns="0" rIns="0" bIns="0"/>
          <a:lstStyle>
            <a:lvl1pPr marL="0" indent="0">
              <a:buNone/>
              <a:defRPr sz="1000" b="1" cap="all" spc="100" baseline="0">
                <a:solidFill>
                  <a:schemeClr val="tx1"/>
                </a:solidFill>
                <a:latin typeface="+mj-lt"/>
                <a:ea typeface="Source Sans Pro" panose="020B0503030403020204" pitchFamily="34" charset="0"/>
              </a:defRPr>
            </a:lvl1pPr>
          </a:lstStyle>
          <a:p>
            <a:pPr lvl="0"/>
            <a:r>
              <a:rPr lang="en-US"/>
              <a:t>Retail &amp; Distribution</a:t>
            </a:r>
          </a:p>
        </p:txBody>
      </p:sp>
      <p:sp>
        <p:nvSpPr>
          <p:cNvPr id="21" name="Text Placeholder 2">
            <a:extLst>
              <a:ext uri="{FF2B5EF4-FFF2-40B4-BE49-F238E27FC236}">
                <a16:creationId xmlns:a16="http://schemas.microsoft.com/office/drawing/2014/main" id="{964F520D-8F64-780A-0573-82A63E8D58E2}"/>
              </a:ext>
            </a:extLst>
          </p:cNvPr>
          <p:cNvSpPr>
            <a:spLocks noGrp="1"/>
          </p:cNvSpPr>
          <p:nvPr>
            <p:ph type="body" sz="quarter" idx="19" hasCustomPrompt="1"/>
          </p:nvPr>
        </p:nvSpPr>
        <p:spPr>
          <a:xfrm>
            <a:off x="9466137" y="3678377"/>
            <a:ext cx="2098800" cy="173329"/>
          </a:xfrm>
          <a:prstGeom prst="rect">
            <a:avLst/>
          </a:prstGeom>
        </p:spPr>
        <p:txBody>
          <a:bodyPr lIns="0" tIns="0" rIns="0" bIns="0"/>
          <a:lstStyle>
            <a:lvl1pPr marL="0" indent="0">
              <a:buNone/>
              <a:defRPr sz="1000" b="1" cap="all" spc="100" baseline="0">
                <a:solidFill>
                  <a:schemeClr val="tx1"/>
                </a:solidFill>
                <a:latin typeface="+mj-lt"/>
                <a:ea typeface="Source Sans Pro" panose="020B0503030403020204" pitchFamily="34" charset="0"/>
              </a:defRPr>
            </a:lvl1pPr>
          </a:lstStyle>
          <a:p>
            <a:pPr lvl="0"/>
            <a:r>
              <a:rPr lang="en-US"/>
              <a:t>Retail &amp; Distribution</a:t>
            </a:r>
          </a:p>
        </p:txBody>
      </p:sp>
      <p:sp>
        <p:nvSpPr>
          <p:cNvPr id="22" name="Text Placeholder 46">
            <a:extLst>
              <a:ext uri="{FF2B5EF4-FFF2-40B4-BE49-F238E27FC236}">
                <a16:creationId xmlns:a16="http://schemas.microsoft.com/office/drawing/2014/main" id="{670B8702-8C3D-3D36-3DAD-0C60EB80AFBC}"/>
              </a:ext>
            </a:extLst>
          </p:cNvPr>
          <p:cNvSpPr>
            <a:spLocks noGrp="1"/>
          </p:cNvSpPr>
          <p:nvPr>
            <p:ph type="body" sz="quarter" idx="20" hasCustomPrompt="1"/>
          </p:nvPr>
        </p:nvSpPr>
        <p:spPr>
          <a:xfrm>
            <a:off x="4633662" y="4247193"/>
            <a:ext cx="2098800" cy="1220398"/>
          </a:xfrm>
          <a:prstGeom prst="rect">
            <a:avLst/>
          </a:prstGeom>
        </p:spPr>
        <p:txBody>
          <a:bodyPr lIns="0" tIns="0" rIns="91440">
            <a:noAutofit/>
          </a:bodyPr>
          <a:lstStyle>
            <a:lvl1pPr marL="0" marR="0" indent="0" algn="l" defTabSz="914400" rtl="0" eaLnBrk="1" fontAlgn="auto" latinLnBrk="0" hangingPunct="1">
              <a:lnSpc>
                <a:spcPct val="100000"/>
              </a:lnSpc>
              <a:spcBef>
                <a:spcPts val="400"/>
              </a:spcBef>
              <a:spcAft>
                <a:spcPts val="0"/>
              </a:spcAft>
              <a:buClrTx/>
              <a:buSzTx/>
              <a:buFontTx/>
              <a:buNone/>
              <a:tabLst/>
              <a:defRPr lang="en-US" sz="1200" b="0" i="0" smtClean="0">
                <a:solidFill>
                  <a:schemeClr val="tx1"/>
                </a:solidFill>
                <a:effectLst/>
                <a:latin typeface="+mn-lt"/>
                <a:ea typeface="Source Sans Pro" panose="020B0503030403020204" pitchFamily="34" charset="0"/>
              </a:defRPr>
            </a:lvl1pPr>
            <a:lvl2pPr>
              <a:defRPr sz="1200"/>
            </a:lvl2pPr>
            <a:lvl3pPr>
              <a:defRPr sz="1200"/>
            </a:lvl3pPr>
            <a:lvl4pPr>
              <a:defRPr sz="1200"/>
            </a:lvl4pPr>
            <a:lvl5pPr>
              <a:defRPr sz="1200"/>
            </a:lvl5pPr>
          </a:lstStyle>
          <a:p>
            <a:pPr marL="0" marR="0" lvl="0" indent="0" algn="l" defTabSz="914400" rtl="0" eaLnBrk="1" fontAlgn="auto" latinLnBrk="0" hangingPunct="1">
              <a:lnSpc>
                <a:spcPct val="90000"/>
              </a:lnSpc>
              <a:spcBef>
                <a:spcPts val="1000"/>
              </a:spcBef>
              <a:spcAft>
                <a:spcPts val="0"/>
              </a:spcAft>
              <a:buClrTx/>
              <a:buSzTx/>
              <a:buFontTx/>
              <a:buNone/>
              <a:tabLst/>
              <a:defRPr/>
            </a:pPr>
            <a:r>
              <a:rPr lang="en-US"/>
              <a:t>With the Unleash client developers can define, in the application code, the default values for flags. </a:t>
            </a:r>
          </a:p>
          <a:p>
            <a:pPr marL="0" marR="0" lvl="0" indent="0" algn="l" defTabSz="914400" rtl="0" eaLnBrk="1" fontAlgn="auto" latinLnBrk="0" hangingPunct="1">
              <a:lnSpc>
                <a:spcPct val="90000"/>
              </a:lnSpc>
              <a:spcBef>
                <a:spcPts val="1000"/>
              </a:spcBef>
              <a:spcAft>
                <a:spcPts val="0"/>
              </a:spcAft>
              <a:buClrTx/>
              <a:buSzTx/>
              <a:buFontTx/>
              <a:buNone/>
              <a:tabLst/>
              <a:defRPr/>
            </a:pPr>
            <a:r>
              <a:rPr lang="en-US"/>
              <a:t>Each feature flag evaluation can express the desired</a:t>
            </a:r>
            <a:endParaRPr kumimoji="0" lang="en-US" sz="1000" b="1" i="1" u="none" strike="noStrike" kern="1200" cap="none" spc="0" normalizeH="0" baseline="0" noProof="0">
              <a:ln>
                <a:noFill/>
              </a:ln>
              <a:solidFill>
                <a:srgbClr val="545454"/>
              </a:solidFill>
              <a:effectLst/>
              <a:uLnTx/>
              <a:uFillTx/>
              <a:latin typeface="Calibri" panose="020F0502020204030204"/>
              <a:ea typeface="+mn-ea"/>
              <a:cs typeface="+mn-cs"/>
            </a:endParaRPr>
          </a:p>
        </p:txBody>
      </p:sp>
      <p:sp>
        <p:nvSpPr>
          <p:cNvPr id="23" name="Text Placeholder 46">
            <a:extLst>
              <a:ext uri="{FF2B5EF4-FFF2-40B4-BE49-F238E27FC236}">
                <a16:creationId xmlns:a16="http://schemas.microsoft.com/office/drawing/2014/main" id="{3F13158D-EB1C-0350-D9BA-3EC53FBB33FA}"/>
              </a:ext>
            </a:extLst>
          </p:cNvPr>
          <p:cNvSpPr>
            <a:spLocks noGrp="1"/>
          </p:cNvSpPr>
          <p:nvPr>
            <p:ph type="body" sz="quarter" idx="24" hasCustomPrompt="1"/>
          </p:nvPr>
        </p:nvSpPr>
        <p:spPr>
          <a:xfrm>
            <a:off x="7055318" y="1798970"/>
            <a:ext cx="2098800" cy="1220398"/>
          </a:xfrm>
          <a:prstGeom prst="rect">
            <a:avLst/>
          </a:prstGeom>
        </p:spPr>
        <p:txBody>
          <a:bodyPr lIns="0" tIns="0" rIns="91440">
            <a:noAutofit/>
          </a:bodyPr>
          <a:lstStyle>
            <a:lvl1pPr marL="0" marR="0" indent="0" algn="l" defTabSz="914400" rtl="0" eaLnBrk="1" fontAlgn="auto" latinLnBrk="0" hangingPunct="1">
              <a:lnSpc>
                <a:spcPct val="100000"/>
              </a:lnSpc>
              <a:spcBef>
                <a:spcPts val="400"/>
              </a:spcBef>
              <a:spcAft>
                <a:spcPts val="0"/>
              </a:spcAft>
              <a:buClrTx/>
              <a:buSzTx/>
              <a:buFontTx/>
              <a:buNone/>
              <a:tabLst/>
              <a:defRPr lang="en-US" sz="1200" b="0" i="0" smtClean="0">
                <a:solidFill>
                  <a:schemeClr val="tx1"/>
                </a:solidFill>
                <a:effectLst/>
                <a:latin typeface="+mn-lt"/>
                <a:ea typeface="Source Sans Pro" panose="020B0503030403020204" pitchFamily="34" charset="0"/>
              </a:defRPr>
            </a:lvl1pPr>
            <a:lvl2pPr>
              <a:defRPr sz="1200"/>
            </a:lvl2pPr>
            <a:lvl3pPr>
              <a:defRPr sz="1200"/>
            </a:lvl3pPr>
            <a:lvl4pPr>
              <a:defRPr sz="1200"/>
            </a:lvl4pPr>
            <a:lvl5pPr>
              <a:defRPr sz="1200"/>
            </a:lvl5pPr>
          </a:lstStyle>
          <a:p>
            <a:pPr marL="0" marR="0" lvl="0" indent="0" algn="l" defTabSz="914400" rtl="0" eaLnBrk="1" fontAlgn="auto" latinLnBrk="0" hangingPunct="1">
              <a:lnSpc>
                <a:spcPct val="90000"/>
              </a:lnSpc>
              <a:spcBef>
                <a:spcPts val="1000"/>
              </a:spcBef>
              <a:spcAft>
                <a:spcPts val="0"/>
              </a:spcAft>
              <a:buClrTx/>
              <a:buSzTx/>
              <a:buFontTx/>
              <a:buNone/>
              <a:tabLst/>
              <a:defRPr/>
            </a:pPr>
            <a:r>
              <a:rPr lang="en-US"/>
              <a:t>With the Unleash client developers can define, in the application code, the default values for flags. </a:t>
            </a:r>
          </a:p>
          <a:p>
            <a:pPr marL="0" marR="0" lvl="0" indent="0" algn="l" defTabSz="914400" rtl="0" eaLnBrk="1" fontAlgn="auto" latinLnBrk="0" hangingPunct="1">
              <a:lnSpc>
                <a:spcPct val="90000"/>
              </a:lnSpc>
              <a:spcBef>
                <a:spcPts val="1000"/>
              </a:spcBef>
              <a:spcAft>
                <a:spcPts val="0"/>
              </a:spcAft>
              <a:buClrTx/>
              <a:buSzTx/>
              <a:buFontTx/>
              <a:buNone/>
              <a:tabLst/>
              <a:defRPr/>
            </a:pPr>
            <a:r>
              <a:rPr lang="en-US"/>
              <a:t>Each feature flag evaluation can express the desired</a:t>
            </a:r>
          </a:p>
          <a:p>
            <a:pPr marL="0" marR="0" lvl="0" indent="0" algn="l" defTabSz="914400" rtl="0" eaLnBrk="1" fontAlgn="auto" latinLnBrk="0" hangingPunct="1">
              <a:lnSpc>
                <a:spcPct val="90000"/>
              </a:lnSpc>
              <a:spcBef>
                <a:spcPts val="1000"/>
              </a:spcBef>
              <a:spcAft>
                <a:spcPts val="0"/>
              </a:spcAft>
              <a:buClrTx/>
              <a:buSzTx/>
              <a:buFontTx/>
              <a:buNone/>
              <a:tabLst/>
              <a:defRPr/>
            </a:pPr>
            <a:endParaRPr lang="en-US"/>
          </a:p>
        </p:txBody>
      </p:sp>
      <p:sp>
        <p:nvSpPr>
          <p:cNvPr id="24" name="Text Placeholder 46">
            <a:extLst>
              <a:ext uri="{FF2B5EF4-FFF2-40B4-BE49-F238E27FC236}">
                <a16:creationId xmlns:a16="http://schemas.microsoft.com/office/drawing/2014/main" id="{9E481542-D133-CD3B-ECD6-F6FD4A4F95D6}"/>
              </a:ext>
            </a:extLst>
          </p:cNvPr>
          <p:cNvSpPr>
            <a:spLocks noGrp="1"/>
          </p:cNvSpPr>
          <p:nvPr>
            <p:ph type="body" sz="quarter" idx="25" hasCustomPrompt="1"/>
          </p:nvPr>
        </p:nvSpPr>
        <p:spPr>
          <a:xfrm>
            <a:off x="9466137" y="1798970"/>
            <a:ext cx="2098800" cy="1220398"/>
          </a:xfrm>
          <a:prstGeom prst="rect">
            <a:avLst/>
          </a:prstGeom>
        </p:spPr>
        <p:txBody>
          <a:bodyPr lIns="0" tIns="0" rIns="91440">
            <a:noAutofit/>
          </a:bodyPr>
          <a:lstStyle>
            <a:lvl1pPr marL="0" marR="0" indent="0" algn="l" defTabSz="914400" rtl="0" eaLnBrk="1" fontAlgn="auto" latinLnBrk="0" hangingPunct="1">
              <a:lnSpc>
                <a:spcPct val="100000"/>
              </a:lnSpc>
              <a:spcBef>
                <a:spcPts val="400"/>
              </a:spcBef>
              <a:spcAft>
                <a:spcPts val="0"/>
              </a:spcAft>
              <a:buClrTx/>
              <a:buSzTx/>
              <a:buFontTx/>
              <a:buNone/>
              <a:tabLst/>
              <a:defRPr lang="en-US" sz="1200" b="0" i="0" smtClean="0">
                <a:solidFill>
                  <a:schemeClr val="tx1"/>
                </a:solidFill>
                <a:effectLst/>
                <a:latin typeface="+mn-lt"/>
                <a:ea typeface="Source Sans Pro" panose="020B0503030403020204" pitchFamily="34" charset="0"/>
              </a:defRPr>
            </a:lvl1pPr>
            <a:lvl2pPr>
              <a:defRPr sz="1200"/>
            </a:lvl2pPr>
            <a:lvl3pPr>
              <a:defRPr sz="1200"/>
            </a:lvl3pPr>
            <a:lvl4pPr>
              <a:defRPr sz="1200"/>
            </a:lvl4pPr>
            <a:lvl5pPr>
              <a:defRPr sz="1200"/>
            </a:lvl5pPr>
          </a:lstStyle>
          <a:p>
            <a:pPr marL="0" marR="0" lvl="0" indent="0" algn="l" defTabSz="914400" rtl="0" eaLnBrk="1" fontAlgn="auto" latinLnBrk="0" hangingPunct="1">
              <a:lnSpc>
                <a:spcPct val="90000"/>
              </a:lnSpc>
              <a:spcBef>
                <a:spcPts val="1000"/>
              </a:spcBef>
              <a:spcAft>
                <a:spcPts val="0"/>
              </a:spcAft>
              <a:buClrTx/>
              <a:buSzTx/>
              <a:buFontTx/>
              <a:buNone/>
              <a:tabLst/>
              <a:defRPr/>
            </a:pPr>
            <a:r>
              <a:rPr lang="en-US"/>
              <a:t>With the Unleash client developers can define, in the application code, the default values for flags. </a:t>
            </a:r>
          </a:p>
          <a:p>
            <a:pPr marL="0" marR="0" lvl="0" indent="0" algn="l" defTabSz="914400" rtl="0" eaLnBrk="1" fontAlgn="auto" latinLnBrk="0" hangingPunct="1">
              <a:lnSpc>
                <a:spcPct val="90000"/>
              </a:lnSpc>
              <a:spcBef>
                <a:spcPts val="1000"/>
              </a:spcBef>
              <a:spcAft>
                <a:spcPts val="0"/>
              </a:spcAft>
              <a:buClrTx/>
              <a:buSzTx/>
              <a:buFontTx/>
              <a:buNone/>
              <a:tabLst/>
              <a:defRPr/>
            </a:pPr>
            <a:r>
              <a:rPr lang="en-US"/>
              <a:t>Each feature flag evaluation can express the desired</a:t>
            </a:r>
          </a:p>
          <a:p>
            <a:pPr marL="0" marR="0" lvl="0" indent="0" algn="l" defTabSz="914400" rtl="0" eaLnBrk="1" fontAlgn="auto" latinLnBrk="0" hangingPunct="1">
              <a:lnSpc>
                <a:spcPct val="90000"/>
              </a:lnSpc>
              <a:spcBef>
                <a:spcPts val="1000"/>
              </a:spcBef>
              <a:spcAft>
                <a:spcPts val="0"/>
              </a:spcAft>
              <a:buClrTx/>
              <a:buSzTx/>
              <a:buFontTx/>
              <a:buNone/>
              <a:tabLst/>
              <a:defRPr/>
            </a:pPr>
            <a:endParaRPr lang="en-US"/>
          </a:p>
        </p:txBody>
      </p:sp>
      <p:sp>
        <p:nvSpPr>
          <p:cNvPr id="25" name="Text Placeholder 46">
            <a:extLst>
              <a:ext uri="{FF2B5EF4-FFF2-40B4-BE49-F238E27FC236}">
                <a16:creationId xmlns:a16="http://schemas.microsoft.com/office/drawing/2014/main" id="{DA4FD119-1E1A-DD1A-4686-7C63ACBF2D8A}"/>
              </a:ext>
            </a:extLst>
          </p:cNvPr>
          <p:cNvSpPr>
            <a:spLocks noGrp="1"/>
          </p:cNvSpPr>
          <p:nvPr>
            <p:ph type="body" sz="quarter" idx="26" hasCustomPrompt="1"/>
          </p:nvPr>
        </p:nvSpPr>
        <p:spPr>
          <a:xfrm>
            <a:off x="7055319" y="4247193"/>
            <a:ext cx="2098800" cy="1220398"/>
          </a:xfrm>
          <a:prstGeom prst="rect">
            <a:avLst/>
          </a:prstGeom>
        </p:spPr>
        <p:txBody>
          <a:bodyPr lIns="0" tIns="0" rIns="91440">
            <a:noAutofit/>
          </a:bodyPr>
          <a:lstStyle>
            <a:lvl1pPr marL="0" marR="0" indent="0" algn="l" defTabSz="914400" rtl="0" eaLnBrk="1" fontAlgn="auto" latinLnBrk="0" hangingPunct="1">
              <a:lnSpc>
                <a:spcPct val="100000"/>
              </a:lnSpc>
              <a:spcBef>
                <a:spcPts val="400"/>
              </a:spcBef>
              <a:spcAft>
                <a:spcPts val="0"/>
              </a:spcAft>
              <a:buClrTx/>
              <a:buSzTx/>
              <a:buFontTx/>
              <a:buNone/>
              <a:tabLst/>
              <a:defRPr lang="en-US" sz="1200" b="0" i="0" smtClean="0">
                <a:solidFill>
                  <a:schemeClr val="tx1"/>
                </a:solidFill>
                <a:effectLst/>
                <a:latin typeface="+mn-lt"/>
                <a:ea typeface="Source Sans Pro" panose="020B0503030403020204" pitchFamily="34" charset="0"/>
              </a:defRPr>
            </a:lvl1pPr>
            <a:lvl2pPr>
              <a:defRPr sz="1200"/>
            </a:lvl2pPr>
            <a:lvl3pPr>
              <a:defRPr sz="1200"/>
            </a:lvl3pPr>
            <a:lvl4pPr>
              <a:defRPr sz="1200"/>
            </a:lvl4pPr>
            <a:lvl5pPr>
              <a:defRPr sz="1200"/>
            </a:lvl5pPr>
          </a:lstStyle>
          <a:p>
            <a:pPr marL="0" marR="0" lvl="0" indent="0" algn="l" defTabSz="914400" rtl="0" eaLnBrk="1" fontAlgn="auto" latinLnBrk="0" hangingPunct="1">
              <a:lnSpc>
                <a:spcPct val="90000"/>
              </a:lnSpc>
              <a:spcBef>
                <a:spcPts val="1000"/>
              </a:spcBef>
              <a:spcAft>
                <a:spcPts val="0"/>
              </a:spcAft>
              <a:buClrTx/>
              <a:buSzTx/>
              <a:buFontTx/>
              <a:buNone/>
              <a:tabLst/>
              <a:defRPr/>
            </a:pPr>
            <a:r>
              <a:rPr lang="en-US"/>
              <a:t>With the Unleash client developers can define, in the application code, the default values for flags. </a:t>
            </a:r>
          </a:p>
          <a:p>
            <a:pPr marL="0" marR="0" lvl="0" indent="0" algn="l" defTabSz="914400" rtl="0" eaLnBrk="1" fontAlgn="auto" latinLnBrk="0" hangingPunct="1">
              <a:lnSpc>
                <a:spcPct val="90000"/>
              </a:lnSpc>
              <a:spcBef>
                <a:spcPts val="1000"/>
              </a:spcBef>
              <a:spcAft>
                <a:spcPts val="0"/>
              </a:spcAft>
              <a:buClrTx/>
              <a:buSzTx/>
              <a:buFontTx/>
              <a:buNone/>
              <a:tabLst/>
              <a:defRPr/>
            </a:pPr>
            <a:r>
              <a:rPr lang="en-US"/>
              <a:t>Each feature flag evaluation can express the desired</a:t>
            </a:r>
          </a:p>
          <a:p>
            <a:pPr marL="0" marR="0" lvl="0" indent="0" algn="l" defTabSz="914400" rtl="0" eaLnBrk="1" fontAlgn="auto" latinLnBrk="0" hangingPunct="1">
              <a:lnSpc>
                <a:spcPct val="90000"/>
              </a:lnSpc>
              <a:spcBef>
                <a:spcPts val="1000"/>
              </a:spcBef>
              <a:spcAft>
                <a:spcPts val="0"/>
              </a:spcAft>
              <a:buClrTx/>
              <a:buSzTx/>
              <a:buFontTx/>
              <a:buNone/>
              <a:tabLst/>
              <a:defRPr/>
            </a:pPr>
            <a:endParaRPr lang="en-US"/>
          </a:p>
        </p:txBody>
      </p:sp>
      <p:sp>
        <p:nvSpPr>
          <p:cNvPr id="26" name="Text Placeholder 46">
            <a:extLst>
              <a:ext uri="{FF2B5EF4-FFF2-40B4-BE49-F238E27FC236}">
                <a16:creationId xmlns:a16="http://schemas.microsoft.com/office/drawing/2014/main" id="{1AB05A2A-E0D2-3E58-7511-2C467C2A9C79}"/>
              </a:ext>
            </a:extLst>
          </p:cNvPr>
          <p:cNvSpPr>
            <a:spLocks noGrp="1"/>
          </p:cNvSpPr>
          <p:nvPr>
            <p:ph type="body" sz="quarter" idx="27" hasCustomPrompt="1"/>
          </p:nvPr>
        </p:nvSpPr>
        <p:spPr>
          <a:xfrm>
            <a:off x="9466136" y="4247193"/>
            <a:ext cx="2098800" cy="1220398"/>
          </a:xfrm>
          <a:prstGeom prst="rect">
            <a:avLst/>
          </a:prstGeom>
        </p:spPr>
        <p:txBody>
          <a:bodyPr lIns="0" tIns="0" rIns="91440">
            <a:noAutofit/>
          </a:bodyPr>
          <a:lstStyle>
            <a:lvl1pPr marL="0" marR="0" indent="0" algn="l" defTabSz="914400" rtl="0" eaLnBrk="1" fontAlgn="auto" latinLnBrk="0" hangingPunct="1">
              <a:lnSpc>
                <a:spcPct val="100000"/>
              </a:lnSpc>
              <a:spcBef>
                <a:spcPts val="400"/>
              </a:spcBef>
              <a:spcAft>
                <a:spcPts val="0"/>
              </a:spcAft>
              <a:buClrTx/>
              <a:buSzTx/>
              <a:buFontTx/>
              <a:buNone/>
              <a:tabLst/>
              <a:defRPr lang="en-US" sz="1200" b="0" i="0" smtClean="0">
                <a:solidFill>
                  <a:schemeClr val="tx1"/>
                </a:solidFill>
                <a:effectLst/>
                <a:latin typeface="+mn-lt"/>
                <a:ea typeface="Source Sans Pro" panose="020B0503030403020204" pitchFamily="34" charset="0"/>
              </a:defRPr>
            </a:lvl1pPr>
            <a:lvl2pPr>
              <a:defRPr sz="1200"/>
            </a:lvl2pPr>
            <a:lvl3pPr>
              <a:defRPr sz="1200"/>
            </a:lvl3pPr>
            <a:lvl4pPr>
              <a:defRPr sz="1200"/>
            </a:lvl4pPr>
            <a:lvl5pPr>
              <a:defRPr sz="1200"/>
            </a:lvl5pPr>
          </a:lstStyle>
          <a:p>
            <a:pPr marL="0" marR="0" lvl="0" indent="0" algn="l" defTabSz="914400" rtl="0" eaLnBrk="1" fontAlgn="auto" latinLnBrk="0" hangingPunct="1">
              <a:lnSpc>
                <a:spcPct val="90000"/>
              </a:lnSpc>
              <a:spcBef>
                <a:spcPts val="1000"/>
              </a:spcBef>
              <a:spcAft>
                <a:spcPts val="0"/>
              </a:spcAft>
              <a:buClrTx/>
              <a:buSzTx/>
              <a:buFontTx/>
              <a:buNone/>
              <a:tabLst/>
              <a:defRPr/>
            </a:pPr>
            <a:r>
              <a:rPr lang="en-US"/>
              <a:t>With the Unleash client developers can define, in the application code, the default values for flags. </a:t>
            </a:r>
          </a:p>
          <a:p>
            <a:pPr marL="0" marR="0" lvl="0" indent="0" algn="l" defTabSz="914400" rtl="0" eaLnBrk="1" fontAlgn="auto" latinLnBrk="0" hangingPunct="1">
              <a:lnSpc>
                <a:spcPct val="90000"/>
              </a:lnSpc>
              <a:spcBef>
                <a:spcPts val="1000"/>
              </a:spcBef>
              <a:spcAft>
                <a:spcPts val="0"/>
              </a:spcAft>
              <a:buClrTx/>
              <a:buSzTx/>
              <a:buFontTx/>
              <a:buNone/>
              <a:tabLst/>
              <a:defRPr/>
            </a:pPr>
            <a:r>
              <a:rPr lang="en-US"/>
              <a:t>Each feature flag evaluation can express the desired</a:t>
            </a:r>
          </a:p>
        </p:txBody>
      </p:sp>
      <p:pic>
        <p:nvPicPr>
          <p:cNvPr id="9" name="Graphic 8">
            <a:extLst>
              <a:ext uri="{FF2B5EF4-FFF2-40B4-BE49-F238E27FC236}">
                <a16:creationId xmlns:a16="http://schemas.microsoft.com/office/drawing/2014/main" id="{79754BD5-FDBA-2902-736C-1195A03CF07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27063" y="6408743"/>
            <a:ext cx="880939" cy="193147"/>
          </a:xfrm>
          <a:prstGeom prst="rect">
            <a:avLst/>
          </a:prstGeom>
        </p:spPr>
      </p:pic>
      <p:sp>
        <p:nvSpPr>
          <p:cNvPr id="5" name="TextBox 4">
            <a:extLst>
              <a:ext uri="{FF2B5EF4-FFF2-40B4-BE49-F238E27FC236}">
                <a16:creationId xmlns:a16="http://schemas.microsoft.com/office/drawing/2014/main" id="{060CAD75-9CD1-CB32-86B9-37B2636C8DB0}"/>
              </a:ext>
            </a:extLst>
          </p:cNvPr>
          <p:cNvSpPr txBox="1"/>
          <p:nvPr userDrawn="1"/>
        </p:nvSpPr>
        <p:spPr>
          <a:xfrm>
            <a:off x="4958499" y="-1121790"/>
            <a:ext cx="0" cy="0"/>
          </a:xfrm>
          <a:prstGeom prst="rect">
            <a:avLst/>
          </a:prstGeom>
          <a:noFill/>
        </p:spPr>
        <p:txBody>
          <a:bodyPr wrap="none" lIns="0" tIns="0" rIns="0" bIns="0" rtlCol="0">
            <a:noAutofit/>
          </a:bodyPr>
          <a:lstStyle/>
          <a:p>
            <a:pPr>
              <a:lnSpc>
                <a:spcPct val="110000"/>
              </a:lnSpc>
              <a:spcBef>
                <a:spcPts val="600"/>
              </a:spcBef>
            </a:pPr>
            <a:endParaRPr lang="en-UA" sz="1200" dirty="0" err="1">
              <a:ea typeface="Human Sans" charset="0"/>
              <a:cs typeface="Human Sans" charset="0"/>
            </a:endParaRPr>
          </a:p>
        </p:txBody>
      </p:sp>
    </p:spTree>
    <p:extLst>
      <p:ext uri="{BB962C8B-B14F-4D97-AF65-F5344CB8AC3E}">
        <p14:creationId xmlns:p14="http://schemas.microsoft.com/office/powerpoint/2010/main" val="1693845627"/>
      </p:ext>
    </p:extLst>
  </p:cSld>
  <p:clrMapOvr>
    <a:masterClrMapping/>
  </p:clrMapOvr>
  <p:extLst>
    <p:ext uri="{DCECCB84-F9BA-43D5-87BE-67443E8EF086}">
      <p15:sldGuideLst xmlns:p15="http://schemas.microsoft.com/office/powerpoint/2012/main"/>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_Case Study-2/3 Black_six block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Picture 7" descr="A blue rectangular object with lines&#10;&#10;Description automatically generated">
            <a:extLst>
              <a:ext uri="{FF2B5EF4-FFF2-40B4-BE49-F238E27FC236}">
                <a16:creationId xmlns:a16="http://schemas.microsoft.com/office/drawing/2014/main" id="{E06161EA-D635-5E59-B857-4E7B731736E6}"/>
              </a:ext>
            </a:extLst>
          </p:cNvPr>
          <p:cNvPicPr>
            <a:picLocks noChangeAspect="1"/>
          </p:cNvPicPr>
          <p:nvPr userDrawn="1"/>
        </p:nvPicPr>
        <p:blipFill rotWithShape="1">
          <a:blip r:embed="rId3"/>
          <a:srcRect r="64063"/>
          <a:stretch/>
        </p:blipFill>
        <p:spPr>
          <a:xfrm>
            <a:off x="-1" y="0"/>
            <a:ext cx="4381499" cy="6858000"/>
          </a:xfrm>
          <a:prstGeom prst="rect">
            <a:avLst/>
          </a:prstGeom>
        </p:spPr>
      </p:pic>
      <p:sp>
        <p:nvSpPr>
          <p:cNvPr id="3" name="Title 1">
            <a:extLst>
              <a:ext uri="{FF2B5EF4-FFF2-40B4-BE49-F238E27FC236}">
                <a16:creationId xmlns:a16="http://schemas.microsoft.com/office/drawing/2014/main" id="{84B6B0A8-4D7E-C8C3-9847-A5FF205C644B}"/>
              </a:ext>
            </a:extLst>
          </p:cNvPr>
          <p:cNvSpPr>
            <a:spLocks noGrp="1"/>
          </p:cNvSpPr>
          <p:nvPr>
            <p:ph type="title"/>
          </p:nvPr>
        </p:nvSpPr>
        <p:spPr>
          <a:xfrm>
            <a:off x="627063" y="722843"/>
            <a:ext cx="3239998" cy="677108"/>
          </a:xfrm>
          <a:prstGeom prst="rect">
            <a:avLst/>
          </a:prstGeom>
        </p:spPr>
        <p:txBody>
          <a:bodyPr wrap="square" lIns="0" tIns="0" rIns="0" bIns="0">
            <a:spAutoFit/>
          </a:bodyPr>
          <a:lstStyle>
            <a:lvl1pPr marL="0" indent="0">
              <a:buFont typeface="Arial" panose="020B0604020202020204" pitchFamily="34" charset="0"/>
              <a:buNone/>
              <a:tabLst/>
              <a:defRPr lang="en-US" sz="2200" b="1" i="0">
                <a:solidFill>
                  <a:schemeClr val="bg1"/>
                </a:solidFill>
                <a:latin typeface="Calibri" panose="020F0502020204030204" pitchFamily="34" charset="0"/>
                <a:cs typeface="Calibri" panose="020F0502020204030204" pitchFamily="34" charset="0"/>
              </a:defRPr>
            </a:lvl1pPr>
          </a:lstStyle>
          <a:p>
            <a:pPr marL="0" lvl="0" indent="0">
              <a:spcBef>
                <a:spcPts val="0"/>
              </a:spcBef>
              <a:spcAft>
                <a:spcPts val="0"/>
              </a:spcAft>
              <a:buFont typeface="Arial" panose="020B0604020202020204" pitchFamily="34" charset="0"/>
            </a:pPr>
            <a:r>
              <a:rPr lang="en-US" dirty="0"/>
              <a:t>Click to edit Master title style</a:t>
            </a:r>
          </a:p>
        </p:txBody>
      </p:sp>
      <p:sp>
        <p:nvSpPr>
          <p:cNvPr id="4" name="Text Placeholder 10">
            <a:extLst>
              <a:ext uri="{FF2B5EF4-FFF2-40B4-BE49-F238E27FC236}">
                <a16:creationId xmlns:a16="http://schemas.microsoft.com/office/drawing/2014/main" id="{EFC4C08B-A235-CA5F-53E2-DB45854435E7}"/>
              </a:ext>
            </a:extLst>
          </p:cNvPr>
          <p:cNvSpPr>
            <a:spLocks noGrp="1"/>
          </p:cNvSpPr>
          <p:nvPr>
            <p:ph type="body" sz="quarter" idx="28" hasCustomPrompt="1"/>
          </p:nvPr>
        </p:nvSpPr>
        <p:spPr>
          <a:xfrm>
            <a:off x="627061" y="419100"/>
            <a:ext cx="3276000" cy="225706"/>
          </a:xfrm>
          <a:prstGeom prst="rect">
            <a:avLst/>
          </a:prstGeom>
        </p:spPr>
        <p:txBody>
          <a:bodyPr vert="horz" lIns="0" tIns="0" rIns="0" bIns="0" rtlCol="0" anchor="ctr">
            <a:noAutofit/>
          </a:bodyPr>
          <a:lstStyle>
            <a:lvl1pPr marL="0" indent="0">
              <a:buNone/>
              <a:defRPr lang="en-US" sz="1000" b="1" cap="all" spc="300" baseline="0">
                <a:solidFill>
                  <a:schemeClr val="tx2">
                    <a:lumMod val="60000"/>
                    <a:lumOff val="40000"/>
                  </a:schemeClr>
                </a:solidFill>
                <a:latin typeface="Calibri" panose="020F0502020204030204" pitchFamily="34" charset="0"/>
              </a:defRPr>
            </a:lvl1pPr>
          </a:lstStyle>
          <a:p>
            <a:pPr lvl="0"/>
            <a:r>
              <a:rPr lang="en-US" dirty="0"/>
              <a:t>Click to add section title</a:t>
            </a:r>
          </a:p>
        </p:txBody>
      </p:sp>
      <p:sp>
        <p:nvSpPr>
          <p:cNvPr id="6" name="Text Placeholder 2">
            <a:extLst>
              <a:ext uri="{FF2B5EF4-FFF2-40B4-BE49-F238E27FC236}">
                <a16:creationId xmlns:a16="http://schemas.microsoft.com/office/drawing/2014/main" id="{6B3693DD-E4F5-B294-B8AA-F3C35F5CB852}"/>
              </a:ext>
            </a:extLst>
          </p:cNvPr>
          <p:cNvSpPr>
            <a:spLocks noGrp="1"/>
          </p:cNvSpPr>
          <p:nvPr>
            <p:ph type="body" sz="quarter" idx="17"/>
          </p:nvPr>
        </p:nvSpPr>
        <p:spPr>
          <a:xfrm>
            <a:off x="627061" y="1798970"/>
            <a:ext cx="3240000" cy="4352810"/>
          </a:xfrm>
          <a:prstGeom prst="rect">
            <a:avLst/>
          </a:prstGeom>
        </p:spPr>
        <p:txBody>
          <a:bodyPr lIns="0"/>
          <a:lstStyle>
            <a:lvl1pPr>
              <a:lnSpc>
                <a:spcPts val="2400"/>
              </a:lnSpc>
              <a:defRPr sz="1600" b="0" i="0">
                <a:solidFill>
                  <a:schemeClr val="bg1"/>
                </a:solidFill>
                <a:latin typeface="Calibri Light" panose="020F0302020204030204" pitchFamily="34" charset="0"/>
                <a:cs typeface="Calibri Light" panose="020F0302020204030204" pitchFamily="34" charset="0"/>
              </a:defRPr>
            </a:lvl1pPr>
            <a:lvl2pPr>
              <a:buNone/>
              <a:defRPr/>
            </a:lvl2pPr>
            <a:lvl3pPr>
              <a:buNone/>
              <a:defRPr/>
            </a:lvl3pPr>
          </a:lstStyle>
          <a:p>
            <a:pPr lvl="0"/>
            <a:endParaRPr lang="en-US"/>
          </a:p>
        </p:txBody>
      </p:sp>
      <p:cxnSp>
        <p:nvCxnSpPr>
          <p:cNvPr id="11" name="Straight Connector 10">
            <a:extLst>
              <a:ext uri="{FF2B5EF4-FFF2-40B4-BE49-F238E27FC236}">
                <a16:creationId xmlns:a16="http://schemas.microsoft.com/office/drawing/2014/main" id="{3DC95BA9-6AF4-0212-D141-E5CAF0855522}"/>
              </a:ext>
            </a:extLst>
          </p:cNvPr>
          <p:cNvCxnSpPr>
            <a:cxnSpLocks/>
          </p:cNvCxnSpPr>
          <p:nvPr userDrawn="1"/>
        </p:nvCxnSpPr>
        <p:spPr>
          <a:xfrm>
            <a:off x="6888923" y="1017640"/>
            <a:ext cx="0" cy="2494999"/>
          </a:xfrm>
          <a:prstGeom prst="line">
            <a:avLst/>
          </a:prstGeom>
          <a:noFill/>
          <a:ln w="6350" cap="flat">
            <a:solidFill>
              <a:schemeClr val="tx2"/>
            </a:solidFill>
            <a:prstDash val="solid"/>
            <a:round/>
          </a:ln>
          <a:effectLst/>
          <a:sp3d/>
        </p:spPr>
        <p:style>
          <a:lnRef idx="0">
            <a:scrgbClr r="0" g="0" b="0"/>
          </a:lnRef>
          <a:fillRef idx="0">
            <a:scrgbClr r="0" g="0" b="0"/>
          </a:fillRef>
          <a:effectRef idx="0">
            <a:scrgbClr r="0" g="0" b="0"/>
          </a:effectRef>
          <a:fontRef idx="none"/>
        </p:style>
      </p:cxnSp>
      <p:sp>
        <p:nvSpPr>
          <p:cNvPr id="12" name="Text Placeholder 2">
            <a:extLst>
              <a:ext uri="{FF2B5EF4-FFF2-40B4-BE49-F238E27FC236}">
                <a16:creationId xmlns:a16="http://schemas.microsoft.com/office/drawing/2014/main" id="{60CD5E01-F3DC-7C1B-0FB6-FFBF2F7BE23C}"/>
              </a:ext>
            </a:extLst>
          </p:cNvPr>
          <p:cNvSpPr>
            <a:spLocks noGrp="1"/>
          </p:cNvSpPr>
          <p:nvPr>
            <p:ph type="body" sz="quarter" idx="11" hasCustomPrompt="1"/>
          </p:nvPr>
        </p:nvSpPr>
        <p:spPr>
          <a:xfrm>
            <a:off x="4633661" y="1226622"/>
            <a:ext cx="2098800" cy="172144"/>
          </a:xfrm>
          <a:prstGeom prst="rect">
            <a:avLst/>
          </a:prstGeom>
        </p:spPr>
        <p:txBody>
          <a:bodyPr lIns="0" tIns="0" rIns="0" bIns="0"/>
          <a:lstStyle>
            <a:lvl1pPr marL="0" indent="0">
              <a:buNone/>
              <a:defRPr sz="1000" b="1" cap="all" spc="100" baseline="0">
                <a:solidFill>
                  <a:schemeClr val="bg1"/>
                </a:solidFill>
                <a:latin typeface="+mj-lt"/>
                <a:ea typeface="Source Sans Pro" panose="020B0503030403020204" pitchFamily="34" charset="0"/>
              </a:defRPr>
            </a:lvl1pPr>
          </a:lstStyle>
          <a:p>
            <a:pPr lvl="0"/>
            <a:r>
              <a:rPr lang="en-US" dirty="0"/>
              <a:t>Retail &amp; Distribution</a:t>
            </a:r>
          </a:p>
        </p:txBody>
      </p:sp>
      <p:cxnSp>
        <p:nvCxnSpPr>
          <p:cNvPr id="13" name="Straight Connector 12">
            <a:extLst>
              <a:ext uri="{FF2B5EF4-FFF2-40B4-BE49-F238E27FC236}">
                <a16:creationId xmlns:a16="http://schemas.microsoft.com/office/drawing/2014/main" id="{DC40571B-D5FE-7854-3279-3DFD4CB19924}"/>
              </a:ext>
            </a:extLst>
          </p:cNvPr>
          <p:cNvCxnSpPr>
            <a:cxnSpLocks/>
          </p:cNvCxnSpPr>
          <p:nvPr userDrawn="1"/>
        </p:nvCxnSpPr>
        <p:spPr>
          <a:xfrm>
            <a:off x="9310578" y="1017639"/>
            <a:ext cx="0" cy="2494999"/>
          </a:xfrm>
          <a:prstGeom prst="line">
            <a:avLst/>
          </a:prstGeom>
          <a:noFill/>
          <a:ln w="6350" cap="flat">
            <a:solidFill>
              <a:schemeClr val="tx2"/>
            </a:solidFill>
            <a:prstDash val="solid"/>
            <a:round/>
          </a:ln>
          <a:effectLst/>
          <a:sp3d/>
        </p:spPr>
        <p:style>
          <a:lnRef idx="0">
            <a:scrgbClr r="0" g="0" b="0"/>
          </a:lnRef>
          <a:fillRef idx="0">
            <a:scrgbClr r="0" g="0" b="0"/>
          </a:fillRef>
          <a:effectRef idx="0">
            <a:scrgbClr r="0" g="0" b="0"/>
          </a:effectRef>
          <a:fontRef idx="none"/>
        </p:style>
      </p:cxnSp>
      <p:sp>
        <p:nvSpPr>
          <p:cNvPr id="14" name="Text Placeholder 2">
            <a:extLst>
              <a:ext uri="{FF2B5EF4-FFF2-40B4-BE49-F238E27FC236}">
                <a16:creationId xmlns:a16="http://schemas.microsoft.com/office/drawing/2014/main" id="{90054A80-CD81-16B8-2FA8-406A90654D04}"/>
              </a:ext>
            </a:extLst>
          </p:cNvPr>
          <p:cNvSpPr>
            <a:spLocks noGrp="1"/>
          </p:cNvSpPr>
          <p:nvPr>
            <p:ph type="body" sz="quarter" idx="12" hasCustomPrompt="1"/>
          </p:nvPr>
        </p:nvSpPr>
        <p:spPr>
          <a:xfrm>
            <a:off x="7055319" y="1226622"/>
            <a:ext cx="2098800" cy="173329"/>
          </a:xfrm>
          <a:prstGeom prst="rect">
            <a:avLst/>
          </a:prstGeom>
        </p:spPr>
        <p:txBody>
          <a:bodyPr lIns="0" tIns="0" rIns="0" bIns="0"/>
          <a:lstStyle>
            <a:lvl1pPr marL="0" indent="0">
              <a:buNone/>
              <a:defRPr sz="1000" b="1" cap="all" spc="100" baseline="0">
                <a:solidFill>
                  <a:schemeClr val="bg1"/>
                </a:solidFill>
                <a:latin typeface="+mj-lt"/>
                <a:ea typeface="Source Sans Pro" panose="020B0503030403020204" pitchFamily="34" charset="0"/>
              </a:defRPr>
            </a:lvl1pPr>
          </a:lstStyle>
          <a:p>
            <a:pPr lvl="0"/>
            <a:r>
              <a:rPr lang="en-US"/>
              <a:t>Retail &amp; Distribution</a:t>
            </a:r>
          </a:p>
        </p:txBody>
      </p:sp>
      <p:sp>
        <p:nvSpPr>
          <p:cNvPr id="15" name="Text Placeholder 2">
            <a:extLst>
              <a:ext uri="{FF2B5EF4-FFF2-40B4-BE49-F238E27FC236}">
                <a16:creationId xmlns:a16="http://schemas.microsoft.com/office/drawing/2014/main" id="{51080CDE-5A8D-A723-267D-DE8B3B17F096}"/>
              </a:ext>
            </a:extLst>
          </p:cNvPr>
          <p:cNvSpPr>
            <a:spLocks noGrp="1"/>
          </p:cNvSpPr>
          <p:nvPr>
            <p:ph type="body" sz="quarter" idx="13" hasCustomPrompt="1"/>
          </p:nvPr>
        </p:nvSpPr>
        <p:spPr>
          <a:xfrm>
            <a:off x="9466137" y="1226622"/>
            <a:ext cx="2098800" cy="173329"/>
          </a:xfrm>
          <a:prstGeom prst="rect">
            <a:avLst/>
          </a:prstGeom>
        </p:spPr>
        <p:txBody>
          <a:bodyPr lIns="0" tIns="0" rIns="0" bIns="0"/>
          <a:lstStyle>
            <a:lvl1pPr marL="0" indent="0">
              <a:buNone/>
              <a:defRPr sz="1000" b="1" cap="all" spc="100" baseline="0">
                <a:solidFill>
                  <a:schemeClr val="bg1"/>
                </a:solidFill>
                <a:latin typeface="+mj-lt"/>
                <a:ea typeface="Source Sans Pro" panose="020B0503030403020204" pitchFamily="34" charset="0"/>
              </a:defRPr>
            </a:lvl1pPr>
          </a:lstStyle>
          <a:p>
            <a:pPr lvl="0"/>
            <a:r>
              <a:rPr lang="en-US"/>
              <a:t>Retail &amp; Distribution</a:t>
            </a:r>
          </a:p>
        </p:txBody>
      </p:sp>
      <p:sp>
        <p:nvSpPr>
          <p:cNvPr id="16" name="Text Placeholder 46">
            <a:extLst>
              <a:ext uri="{FF2B5EF4-FFF2-40B4-BE49-F238E27FC236}">
                <a16:creationId xmlns:a16="http://schemas.microsoft.com/office/drawing/2014/main" id="{36E68EBC-D84C-E06A-677C-C08CF6E29283}"/>
              </a:ext>
            </a:extLst>
          </p:cNvPr>
          <p:cNvSpPr>
            <a:spLocks noGrp="1"/>
          </p:cNvSpPr>
          <p:nvPr>
            <p:ph type="body" sz="quarter" idx="14" hasCustomPrompt="1"/>
          </p:nvPr>
        </p:nvSpPr>
        <p:spPr>
          <a:xfrm>
            <a:off x="4633662" y="1798970"/>
            <a:ext cx="2098800" cy="1220398"/>
          </a:xfrm>
          <a:prstGeom prst="rect">
            <a:avLst/>
          </a:prstGeom>
        </p:spPr>
        <p:txBody>
          <a:bodyPr lIns="0" tIns="0" rIns="91440">
            <a:noAutofit/>
          </a:bodyPr>
          <a:lstStyle>
            <a:lvl1pPr marL="171450" marR="0" indent="-171450" algn="l" defTabSz="914400" rtl="0" eaLnBrk="1" fontAlgn="auto" latinLnBrk="0" hangingPunct="1">
              <a:lnSpc>
                <a:spcPct val="100000"/>
              </a:lnSpc>
              <a:spcBef>
                <a:spcPts val="400"/>
              </a:spcBef>
              <a:spcAft>
                <a:spcPts val="0"/>
              </a:spcAft>
              <a:buClrTx/>
              <a:buSzTx/>
              <a:buFont typeface="Arial" panose="020B0604020202020204" pitchFamily="34" charset="0"/>
              <a:buChar char="•"/>
              <a:tabLst/>
              <a:defRPr lang="en-US" sz="1200" b="0" i="0" smtClean="0">
                <a:solidFill>
                  <a:schemeClr val="bg1"/>
                </a:solidFill>
                <a:effectLst/>
                <a:latin typeface="+mn-lt"/>
                <a:ea typeface="Source Sans Pro" panose="020B0503030403020204" pitchFamily="34" charset="0"/>
              </a:defRPr>
            </a:lvl1pPr>
            <a:lvl2pPr>
              <a:defRPr sz="1200"/>
            </a:lvl2pPr>
            <a:lvl3pPr>
              <a:defRPr sz="1200"/>
            </a:lvl3pPr>
            <a:lvl4pPr>
              <a:defRPr sz="1200"/>
            </a:lvl4pPr>
            <a:lvl5pPr>
              <a:defRPr sz="1200"/>
            </a:lvl5pPr>
          </a:lstStyle>
          <a:p>
            <a:pPr marL="0" marR="0" lvl="0" indent="0" algn="l" defTabSz="914400" rtl="0" eaLnBrk="1" fontAlgn="auto" latinLnBrk="0" hangingPunct="1">
              <a:lnSpc>
                <a:spcPct val="90000"/>
              </a:lnSpc>
              <a:spcBef>
                <a:spcPts val="1000"/>
              </a:spcBef>
              <a:spcAft>
                <a:spcPts val="0"/>
              </a:spcAft>
              <a:buClrTx/>
              <a:buSzTx/>
              <a:buFontTx/>
              <a:buNone/>
              <a:tabLst/>
              <a:defRPr/>
            </a:pPr>
            <a:r>
              <a:rPr lang="en-US"/>
              <a:t>With the Unleash client developers can define, in the application code, the default values for flags. </a:t>
            </a:r>
          </a:p>
          <a:p>
            <a:pPr marL="0" marR="0" lvl="0" indent="0" algn="l" defTabSz="914400" rtl="0" eaLnBrk="1" fontAlgn="auto" latinLnBrk="0" hangingPunct="1">
              <a:lnSpc>
                <a:spcPct val="90000"/>
              </a:lnSpc>
              <a:spcBef>
                <a:spcPts val="1000"/>
              </a:spcBef>
              <a:spcAft>
                <a:spcPts val="0"/>
              </a:spcAft>
              <a:buClrTx/>
              <a:buSzTx/>
              <a:buFontTx/>
              <a:buNone/>
              <a:tabLst/>
              <a:defRPr/>
            </a:pPr>
            <a:r>
              <a:rPr lang="en-US"/>
              <a:t>Each feature flag evaluation can express the desired</a:t>
            </a:r>
          </a:p>
        </p:txBody>
      </p:sp>
      <p:cxnSp>
        <p:nvCxnSpPr>
          <p:cNvPr id="17" name="Straight Connector 16">
            <a:extLst>
              <a:ext uri="{FF2B5EF4-FFF2-40B4-BE49-F238E27FC236}">
                <a16:creationId xmlns:a16="http://schemas.microsoft.com/office/drawing/2014/main" id="{19B5AD85-4956-FC5B-5270-2EF640747B0E}"/>
              </a:ext>
            </a:extLst>
          </p:cNvPr>
          <p:cNvCxnSpPr>
            <a:cxnSpLocks/>
          </p:cNvCxnSpPr>
          <p:nvPr userDrawn="1"/>
        </p:nvCxnSpPr>
        <p:spPr>
          <a:xfrm>
            <a:off x="6889403" y="3300170"/>
            <a:ext cx="9455" cy="2340000"/>
          </a:xfrm>
          <a:prstGeom prst="line">
            <a:avLst/>
          </a:prstGeom>
          <a:noFill/>
          <a:ln w="6350" cap="flat">
            <a:solidFill>
              <a:schemeClr val="tx2"/>
            </a:solidFill>
            <a:prstDash val="solid"/>
            <a:round/>
          </a:ln>
          <a:effectLst/>
          <a:sp3d/>
        </p:spPr>
        <p:style>
          <a:lnRef idx="0">
            <a:scrgbClr r="0" g="0" b="0"/>
          </a:lnRef>
          <a:fillRef idx="0">
            <a:scrgbClr r="0" g="0" b="0"/>
          </a:fillRef>
          <a:effectRef idx="0">
            <a:scrgbClr r="0" g="0" b="0"/>
          </a:effectRef>
          <a:fontRef idx="none"/>
        </p:style>
      </p:cxnSp>
      <p:sp>
        <p:nvSpPr>
          <p:cNvPr id="18" name="Text Placeholder 2">
            <a:extLst>
              <a:ext uri="{FF2B5EF4-FFF2-40B4-BE49-F238E27FC236}">
                <a16:creationId xmlns:a16="http://schemas.microsoft.com/office/drawing/2014/main" id="{FBFB2F29-0A22-CD90-8A79-AF5C3AAFBB33}"/>
              </a:ext>
            </a:extLst>
          </p:cNvPr>
          <p:cNvSpPr>
            <a:spLocks noGrp="1"/>
          </p:cNvSpPr>
          <p:nvPr>
            <p:ph type="body" sz="quarter" idx="29" hasCustomPrompt="1"/>
          </p:nvPr>
        </p:nvSpPr>
        <p:spPr>
          <a:xfrm>
            <a:off x="4633662" y="3678377"/>
            <a:ext cx="2098800" cy="173329"/>
          </a:xfrm>
          <a:prstGeom prst="rect">
            <a:avLst/>
          </a:prstGeom>
        </p:spPr>
        <p:txBody>
          <a:bodyPr lIns="0" tIns="0" rIns="0" bIns="0"/>
          <a:lstStyle>
            <a:lvl1pPr marL="0" indent="0">
              <a:buNone/>
              <a:defRPr sz="1000" b="1" cap="all" spc="100" baseline="0">
                <a:solidFill>
                  <a:schemeClr val="bg1"/>
                </a:solidFill>
                <a:latin typeface="+mj-lt"/>
                <a:ea typeface="Source Sans Pro" panose="020B0503030403020204" pitchFamily="34" charset="0"/>
              </a:defRPr>
            </a:lvl1pPr>
          </a:lstStyle>
          <a:p>
            <a:pPr lvl="0"/>
            <a:r>
              <a:rPr lang="en-US"/>
              <a:t>Retail &amp; Distribution</a:t>
            </a:r>
          </a:p>
        </p:txBody>
      </p:sp>
      <p:cxnSp>
        <p:nvCxnSpPr>
          <p:cNvPr id="19" name="Straight Connector 18">
            <a:extLst>
              <a:ext uri="{FF2B5EF4-FFF2-40B4-BE49-F238E27FC236}">
                <a16:creationId xmlns:a16="http://schemas.microsoft.com/office/drawing/2014/main" id="{EC0AA5E8-64AE-022D-9D9D-F928BB293014}"/>
              </a:ext>
            </a:extLst>
          </p:cNvPr>
          <p:cNvCxnSpPr>
            <a:cxnSpLocks/>
          </p:cNvCxnSpPr>
          <p:nvPr userDrawn="1"/>
        </p:nvCxnSpPr>
        <p:spPr>
          <a:xfrm flipH="1">
            <a:off x="9309677" y="3300169"/>
            <a:ext cx="1382" cy="2340000"/>
          </a:xfrm>
          <a:prstGeom prst="line">
            <a:avLst/>
          </a:prstGeom>
          <a:noFill/>
          <a:ln w="6350" cap="flat">
            <a:solidFill>
              <a:schemeClr val="tx2"/>
            </a:solidFill>
            <a:prstDash val="solid"/>
            <a:round/>
          </a:ln>
          <a:effectLst/>
          <a:sp3d/>
        </p:spPr>
        <p:style>
          <a:lnRef idx="0">
            <a:scrgbClr r="0" g="0" b="0"/>
          </a:lnRef>
          <a:fillRef idx="0">
            <a:scrgbClr r="0" g="0" b="0"/>
          </a:fillRef>
          <a:effectRef idx="0">
            <a:scrgbClr r="0" g="0" b="0"/>
          </a:effectRef>
          <a:fontRef idx="none"/>
        </p:style>
      </p:cxnSp>
      <p:sp>
        <p:nvSpPr>
          <p:cNvPr id="20" name="Text Placeholder 2">
            <a:extLst>
              <a:ext uri="{FF2B5EF4-FFF2-40B4-BE49-F238E27FC236}">
                <a16:creationId xmlns:a16="http://schemas.microsoft.com/office/drawing/2014/main" id="{A80FC19F-9AC9-4970-09E1-12CED81DA559}"/>
              </a:ext>
            </a:extLst>
          </p:cNvPr>
          <p:cNvSpPr>
            <a:spLocks noGrp="1"/>
          </p:cNvSpPr>
          <p:nvPr>
            <p:ph type="body" sz="quarter" idx="18" hasCustomPrompt="1"/>
          </p:nvPr>
        </p:nvSpPr>
        <p:spPr>
          <a:xfrm>
            <a:off x="7055319" y="3678377"/>
            <a:ext cx="2098800" cy="173329"/>
          </a:xfrm>
          <a:prstGeom prst="rect">
            <a:avLst/>
          </a:prstGeom>
        </p:spPr>
        <p:txBody>
          <a:bodyPr lIns="0" tIns="0" rIns="0" bIns="0"/>
          <a:lstStyle>
            <a:lvl1pPr marL="0" indent="0">
              <a:buNone/>
              <a:defRPr sz="1000" b="1" cap="all" spc="100" baseline="0">
                <a:solidFill>
                  <a:schemeClr val="bg1"/>
                </a:solidFill>
                <a:latin typeface="+mj-lt"/>
                <a:ea typeface="Source Sans Pro" panose="020B0503030403020204" pitchFamily="34" charset="0"/>
              </a:defRPr>
            </a:lvl1pPr>
          </a:lstStyle>
          <a:p>
            <a:pPr lvl="0"/>
            <a:r>
              <a:rPr lang="en-US"/>
              <a:t>Retail &amp; Distribution</a:t>
            </a:r>
          </a:p>
        </p:txBody>
      </p:sp>
      <p:sp>
        <p:nvSpPr>
          <p:cNvPr id="21" name="Text Placeholder 2">
            <a:extLst>
              <a:ext uri="{FF2B5EF4-FFF2-40B4-BE49-F238E27FC236}">
                <a16:creationId xmlns:a16="http://schemas.microsoft.com/office/drawing/2014/main" id="{964F520D-8F64-780A-0573-82A63E8D58E2}"/>
              </a:ext>
            </a:extLst>
          </p:cNvPr>
          <p:cNvSpPr>
            <a:spLocks noGrp="1"/>
          </p:cNvSpPr>
          <p:nvPr>
            <p:ph type="body" sz="quarter" idx="19" hasCustomPrompt="1"/>
          </p:nvPr>
        </p:nvSpPr>
        <p:spPr>
          <a:xfrm>
            <a:off x="9466137" y="3678377"/>
            <a:ext cx="2098800" cy="173329"/>
          </a:xfrm>
          <a:prstGeom prst="rect">
            <a:avLst/>
          </a:prstGeom>
        </p:spPr>
        <p:txBody>
          <a:bodyPr lIns="0" tIns="0" rIns="0" bIns="0"/>
          <a:lstStyle>
            <a:lvl1pPr marL="0" indent="0">
              <a:buNone/>
              <a:defRPr sz="1000" b="1" cap="all" spc="100" baseline="0">
                <a:solidFill>
                  <a:schemeClr val="bg1"/>
                </a:solidFill>
                <a:latin typeface="+mj-lt"/>
                <a:ea typeface="Source Sans Pro" panose="020B0503030403020204" pitchFamily="34" charset="0"/>
              </a:defRPr>
            </a:lvl1pPr>
          </a:lstStyle>
          <a:p>
            <a:pPr lvl="0"/>
            <a:r>
              <a:rPr lang="en-US"/>
              <a:t>Retail &amp; Distribution</a:t>
            </a:r>
          </a:p>
        </p:txBody>
      </p:sp>
      <p:sp>
        <p:nvSpPr>
          <p:cNvPr id="22" name="Text Placeholder 46">
            <a:extLst>
              <a:ext uri="{FF2B5EF4-FFF2-40B4-BE49-F238E27FC236}">
                <a16:creationId xmlns:a16="http://schemas.microsoft.com/office/drawing/2014/main" id="{670B8702-8C3D-3D36-3DAD-0C60EB80AFBC}"/>
              </a:ext>
            </a:extLst>
          </p:cNvPr>
          <p:cNvSpPr>
            <a:spLocks noGrp="1"/>
          </p:cNvSpPr>
          <p:nvPr>
            <p:ph type="body" sz="quarter" idx="20" hasCustomPrompt="1"/>
          </p:nvPr>
        </p:nvSpPr>
        <p:spPr>
          <a:xfrm>
            <a:off x="4633662" y="4247193"/>
            <a:ext cx="2098800" cy="1220398"/>
          </a:xfrm>
          <a:prstGeom prst="rect">
            <a:avLst/>
          </a:prstGeom>
        </p:spPr>
        <p:txBody>
          <a:bodyPr lIns="0" tIns="0" rIns="91440">
            <a:noAutofit/>
          </a:bodyPr>
          <a:lstStyle>
            <a:lvl1pPr marL="0" marR="0" indent="0" algn="l" defTabSz="914400" rtl="0" eaLnBrk="1" fontAlgn="auto" latinLnBrk="0" hangingPunct="1">
              <a:lnSpc>
                <a:spcPct val="100000"/>
              </a:lnSpc>
              <a:spcBef>
                <a:spcPts val="400"/>
              </a:spcBef>
              <a:spcAft>
                <a:spcPts val="0"/>
              </a:spcAft>
              <a:buClrTx/>
              <a:buSzTx/>
              <a:buFontTx/>
              <a:buNone/>
              <a:tabLst/>
              <a:defRPr lang="en-US" sz="1200" b="0" i="0" smtClean="0">
                <a:solidFill>
                  <a:schemeClr val="bg1"/>
                </a:solidFill>
                <a:effectLst/>
                <a:latin typeface="+mn-lt"/>
                <a:ea typeface="Source Sans Pro" panose="020B0503030403020204" pitchFamily="34" charset="0"/>
              </a:defRPr>
            </a:lvl1pPr>
            <a:lvl2pPr>
              <a:defRPr sz="1200"/>
            </a:lvl2pPr>
            <a:lvl3pPr>
              <a:defRPr sz="1200"/>
            </a:lvl3pPr>
            <a:lvl4pPr>
              <a:defRPr sz="1200"/>
            </a:lvl4pPr>
            <a:lvl5pPr>
              <a:defRPr sz="1200"/>
            </a:lvl5pPr>
          </a:lstStyle>
          <a:p>
            <a:pPr marL="0" marR="0" lvl="0" indent="0" algn="l" defTabSz="914400" rtl="0" eaLnBrk="1" fontAlgn="auto" latinLnBrk="0" hangingPunct="1">
              <a:lnSpc>
                <a:spcPct val="90000"/>
              </a:lnSpc>
              <a:spcBef>
                <a:spcPts val="1000"/>
              </a:spcBef>
              <a:spcAft>
                <a:spcPts val="0"/>
              </a:spcAft>
              <a:buClrTx/>
              <a:buSzTx/>
              <a:buFontTx/>
              <a:buNone/>
              <a:tabLst/>
              <a:defRPr/>
            </a:pPr>
            <a:r>
              <a:rPr lang="en-US"/>
              <a:t>With the Unleash client developers can define, in the application code, the default values for flags. </a:t>
            </a:r>
          </a:p>
          <a:p>
            <a:pPr marL="0" marR="0" lvl="0" indent="0" algn="l" defTabSz="914400" rtl="0" eaLnBrk="1" fontAlgn="auto" latinLnBrk="0" hangingPunct="1">
              <a:lnSpc>
                <a:spcPct val="90000"/>
              </a:lnSpc>
              <a:spcBef>
                <a:spcPts val="1000"/>
              </a:spcBef>
              <a:spcAft>
                <a:spcPts val="0"/>
              </a:spcAft>
              <a:buClrTx/>
              <a:buSzTx/>
              <a:buFontTx/>
              <a:buNone/>
              <a:tabLst/>
              <a:defRPr/>
            </a:pPr>
            <a:r>
              <a:rPr lang="en-US"/>
              <a:t>Each feature flag evaluation can express the desired</a:t>
            </a:r>
            <a:endParaRPr kumimoji="0" lang="en-US" sz="1000" b="1" i="1" u="none" strike="noStrike" kern="1200" cap="none" spc="0" normalizeH="0" baseline="0" noProof="0">
              <a:ln>
                <a:noFill/>
              </a:ln>
              <a:solidFill>
                <a:srgbClr val="545454"/>
              </a:solidFill>
              <a:effectLst/>
              <a:uLnTx/>
              <a:uFillTx/>
              <a:latin typeface="Calibri" panose="020F0502020204030204"/>
              <a:ea typeface="+mn-ea"/>
              <a:cs typeface="+mn-cs"/>
            </a:endParaRPr>
          </a:p>
        </p:txBody>
      </p:sp>
      <p:sp>
        <p:nvSpPr>
          <p:cNvPr id="23" name="Text Placeholder 46">
            <a:extLst>
              <a:ext uri="{FF2B5EF4-FFF2-40B4-BE49-F238E27FC236}">
                <a16:creationId xmlns:a16="http://schemas.microsoft.com/office/drawing/2014/main" id="{3F13158D-EB1C-0350-D9BA-3EC53FBB33FA}"/>
              </a:ext>
            </a:extLst>
          </p:cNvPr>
          <p:cNvSpPr>
            <a:spLocks noGrp="1"/>
          </p:cNvSpPr>
          <p:nvPr>
            <p:ph type="body" sz="quarter" idx="24" hasCustomPrompt="1"/>
          </p:nvPr>
        </p:nvSpPr>
        <p:spPr>
          <a:xfrm>
            <a:off x="7055318" y="1798970"/>
            <a:ext cx="2098800" cy="1220398"/>
          </a:xfrm>
          <a:prstGeom prst="rect">
            <a:avLst/>
          </a:prstGeom>
        </p:spPr>
        <p:txBody>
          <a:bodyPr lIns="0" tIns="0" rIns="91440">
            <a:noAutofit/>
          </a:bodyPr>
          <a:lstStyle>
            <a:lvl1pPr marL="0" marR="0" indent="0" algn="l" defTabSz="914400" rtl="0" eaLnBrk="1" fontAlgn="auto" latinLnBrk="0" hangingPunct="1">
              <a:lnSpc>
                <a:spcPct val="100000"/>
              </a:lnSpc>
              <a:spcBef>
                <a:spcPts val="400"/>
              </a:spcBef>
              <a:spcAft>
                <a:spcPts val="0"/>
              </a:spcAft>
              <a:buClrTx/>
              <a:buSzTx/>
              <a:buFontTx/>
              <a:buNone/>
              <a:tabLst/>
              <a:defRPr lang="en-US" sz="1200" b="0" i="0" smtClean="0">
                <a:solidFill>
                  <a:schemeClr val="bg1"/>
                </a:solidFill>
                <a:effectLst/>
                <a:latin typeface="+mn-lt"/>
                <a:ea typeface="Source Sans Pro" panose="020B0503030403020204" pitchFamily="34" charset="0"/>
              </a:defRPr>
            </a:lvl1pPr>
            <a:lvl2pPr>
              <a:defRPr sz="1200"/>
            </a:lvl2pPr>
            <a:lvl3pPr>
              <a:defRPr sz="1200"/>
            </a:lvl3pPr>
            <a:lvl4pPr>
              <a:defRPr sz="1200"/>
            </a:lvl4pPr>
            <a:lvl5pPr>
              <a:defRPr sz="1200"/>
            </a:lvl5pPr>
          </a:lstStyle>
          <a:p>
            <a:pPr marL="0" marR="0" lvl="0" indent="0" algn="l" defTabSz="914400" rtl="0" eaLnBrk="1" fontAlgn="auto" latinLnBrk="0" hangingPunct="1">
              <a:lnSpc>
                <a:spcPct val="90000"/>
              </a:lnSpc>
              <a:spcBef>
                <a:spcPts val="1000"/>
              </a:spcBef>
              <a:spcAft>
                <a:spcPts val="0"/>
              </a:spcAft>
              <a:buClrTx/>
              <a:buSzTx/>
              <a:buFontTx/>
              <a:buNone/>
              <a:tabLst/>
              <a:defRPr/>
            </a:pPr>
            <a:r>
              <a:rPr lang="en-US"/>
              <a:t>With the Unleash client developers can define, in the application code, the default values for flags. </a:t>
            </a:r>
          </a:p>
          <a:p>
            <a:pPr marL="0" marR="0" lvl="0" indent="0" algn="l" defTabSz="914400" rtl="0" eaLnBrk="1" fontAlgn="auto" latinLnBrk="0" hangingPunct="1">
              <a:lnSpc>
                <a:spcPct val="90000"/>
              </a:lnSpc>
              <a:spcBef>
                <a:spcPts val="1000"/>
              </a:spcBef>
              <a:spcAft>
                <a:spcPts val="0"/>
              </a:spcAft>
              <a:buClrTx/>
              <a:buSzTx/>
              <a:buFontTx/>
              <a:buNone/>
              <a:tabLst/>
              <a:defRPr/>
            </a:pPr>
            <a:r>
              <a:rPr lang="en-US"/>
              <a:t>Each feature flag evaluation can express the desired</a:t>
            </a:r>
          </a:p>
          <a:p>
            <a:pPr marL="0" marR="0" lvl="0" indent="0" algn="l" defTabSz="914400" rtl="0" eaLnBrk="1" fontAlgn="auto" latinLnBrk="0" hangingPunct="1">
              <a:lnSpc>
                <a:spcPct val="90000"/>
              </a:lnSpc>
              <a:spcBef>
                <a:spcPts val="1000"/>
              </a:spcBef>
              <a:spcAft>
                <a:spcPts val="0"/>
              </a:spcAft>
              <a:buClrTx/>
              <a:buSzTx/>
              <a:buFontTx/>
              <a:buNone/>
              <a:tabLst/>
              <a:defRPr/>
            </a:pPr>
            <a:endParaRPr lang="en-US"/>
          </a:p>
        </p:txBody>
      </p:sp>
      <p:sp>
        <p:nvSpPr>
          <p:cNvPr id="24" name="Text Placeholder 46">
            <a:extLst>
              <a:ext uri="{FF2B5EF4-FFF2-40B4-BE49-F238E27FC236}">
                <a16:creationId xmlns:a16="http://schemas.microsoft.com/office/drawing/2014/main" id="{9E481542-D133-CD3B-ECD6-F6FD4A4F95D6}"/>
              </a:ext>
            </a:extLst>
          </p:cNvPr>
          <p:cNvSpPr>
            <a:spLocks noGrp="1"/>
          </p:cNvSpPr>
          <p:nvPr>
            <p:ph type="body" sz="quarter" idx="25" hasCustomPrompt="1"/>
          </p:nvPr>
        </p:nvSpPr>
        <p:spPr>
          <a:xfrm>
            <a:off x="9466137" y="1798970"/>
            <a:ext cx="2098800" cy="1220398"/>
          </a:xfrm>
          <a:prstGeom prst="rect">
            <a:avLst/>
          </a:prstGeom>
        </p:spPr>
        <p:txBody>
          <a:bodyPr lIns="0" tIns="0" rIns="91440">
            <a:noAutofit/>
          </a:bodyPr>
          <a:lstStyle>
            <a:lvl1pPr marL="0" marR="0" indent="0" algn="l" defTabSz="914400" rtl="0" eaLnBrk="1" fontAlgn="auto" latinLnBrk="0" hangingPunct="1">
              <a:lnSpc>
                <a:spcPct val="100000"/>
              </a:lnSpc>
              <a:spcBef>
                <a:spcPts val="400"/>
              </a:spcBef>
              <a:spcAft>
                <a:spcPts val="0"/>
              </a:spcAft>
              <a:buClrTx/>
              <a:buSzTx/>
              <a:buFontTx/>
              <a:buNone/>
              <a:tabLst/>
              <a:defRPr lang="en-US" sz="1200" b="0" i="0" smtClean="0">
                <a:solidFill>
                  <a:schemeClr val="bg1"/>
                </a:solidFill>
                <a:effectLst/>
                <a:latin typeface="+mn-lt"/>
                <a:ea typeface="Source Sans Pro" panose="020B0503030403020204" pitchFamily="34" charset="0"/>
              </a:defRPr>
            </a:lvl1pPr>
            <a:lvl2pPr>
              <a:defRPr sz="1200"/>
            </a:lvl2pPr>
            <a:lvl3pPr>
              <a:defRPr sz="1200"/>
            </a:lvl3pPr>
            <a:lvl4pPr>
              <a:defRPr sz="1200"/>
            </a:lvl4pPr>
            <a:lvl5pPr>
              <a:defRPr sz="1200"/>
            </a:lvl5pPr>
          </a:lstStyle>
          <a:p>
            <a:pPr marL="0" marR="0" lvl="0" indent="0" algn="l" defTabSz="914400" rtl="0" eaLnBrk="1" fontAlgn="auto" latinLnBrk="0" hangingPunct="1">
              <a:lnSpc>
                <a:spcPct val="90000"/>
              </a:lnSpc>
              <a:spcBef>
                <a:spcPts val="1000"/>
              </a:spcBef>
              <a:spcAft>
                <a:spcPts val="0"/>
              </a:spcAft>
              <a:buClrTx/>
              <a:buSzTx/>
              <a:buFontTx/>
              <a:buNone/>
              <a:tabLst/>
              <a:defRPr/>
            </a:pPr>
            <a:r>
              <a:rPr lang="en-US"/>
              <a:t>With the Unleash client developers can define, in the application code, the default values for flags. </a:t>
            </a:r>
          </a:p>
          <a:p>
            <a:pPr marL="0" marR="0" lvl="0" indent="0" algn="l" defTabSz="914400" rtl="0" eaLnBrk="1" fontAlgn="auto" latinLnBrk="0" hangingPunct="1">
              <a:lnSpc>
                <a:spcPct val="90000"/>
              </a:lnSpc>
              <a:spcBef>
                <a:spcPts val="1000"/>
              </a:spcBef>
              <a:spcAft>
                <a:spcPts val="0"/>
              </a:spcAft>
              <a:buClrTx/>
              <a:buSzTx/>
              <a:buFontTx/>
              <a:buNone/>
              <a:tabLst/>
              <a:defRPr/>
            </a:pPr>
            <a:r>
              <a:rPr lang="en-US"/>
              <a:t>Each feature flag evaluation can express the desired</a:t>
            </a:r>
          </a:p>
          <a:p>
            <a:pPr marL="0" marR="0" lvl="0" indent="0" algn="l" defTabSz="914400" rtl="0" eaLnBrk="1" fontAlgn="auto" latinLnBrk="0" hangingPunct="1">
              <a:lnSpc>
                <a:spcPct val="90000"/>
              </a:lnSpc>
              <a:spcBef>
                <a:spcPts val="1000"/>
              </a:spcBef>
              <a:spcAft>
                <a:spcPts val="0"/>
              </a:spcAft>
              <a:buClrTx/>
              <a:buSzTx/>
              <a:buFontTx/>
              <a:buNone/>
              <a:tabLst/>
              <a:defRPr/>
            </a:pPr>
            <a:endParaRPr lang="en-US"/>
          </a:p>
        </p:txBody>
      </p:sp>
      <p:sp>
        <p:nvSpPr>
          <p:cNvPr id="25" name="Text Placeholder 46">
            <a:extLst>
              <a:ext uri="{FF2B5EF4-FFF2-40B4-BE49-F238E27FC236}">
                <a16:creationId xmlns:a16="http://schemas.microsoft.com/office/drawing/2014/main" id="{DA4FD119-1E1A-DD1A-4686-7C63ACBF2D8A}"/>
              </a:ext>
            </a:extLst>
          </p:cNvPr>
          <p:cNvSpPr>
            <a:spLocks noGrp="1"/>
          </p:cNvSpPr>
          <p:nvPr>
            <p:ph type="body" sz="quarter" idx="26" hasCustomPrompt="1"/>
          </p:nvPr>
        </p:nvSpPr>
        <p:spPr>
          <a:xfrm>
            <a:off x="7055319" y="4247193"/>
            <a:ext cx="2098800" cy="1220398"/>
          </a:xfrm>
          <a:prstGeom prst="rect">
            <a:avLst/>
          </a:prstGeom>
        </p:spPr>
        <p:txBody>
          <a:bodyPr lIns="0" tIns="0" rIns="91440">
            <a:noAutofit/>
          </a:bodyPr>
          <a:lstStyle>
            <a:lvl1pPr marL="0" marR="0" indent="0" algn="l" defTabSz="914400" rtl="0" eaLnBrk="1" fontAlgn="auto" latinLnBrk="0" hangingPunct="1">
              <a:lnSpc>
                <a:spcPct val="100000"/>
              </a:lnSpc>
              <a:spcBef>
                <a:spcPts val="400"/>
              </a:spcBef>
              <a:spcAft>
                <a:spcPts val="0"/>
              </a:spcAft>
              <a:buClrTx/>
              <a:buSzTx/>
              <a:buFontTx/>
              <a:buNone/>
              <a:tabLst/>
              <a:defRPr lang="en-US" sz="1200" b="0" i="0" smtClean="0">
                <a:solidFill>
                  <a:schemeClr val="bg1"/>
                </a:solidFill>
                <a:effectLst/>
                <a:latin typeface="+mn-lt"/>
                <a:ea typeface="Source Sans Pro" panose="020B0503030403020204" pitchFamily="34" charset="0"/>
              </a:defRPr>
            </a:lvl1pPr>
            <a:lvl2pPr>
              <a:defRPr sz="1200"/>
            </a:lvl2pPr>
            <a:lvl3pPr>
              <a:defRPr sz="1200"/>
            </a:lvl3pPr>
            <a:lvl4pPr>
              <a:defRPr sz="1200"/>
            </a:lvl4pPr>
            <a:lvl5pPr>
              <a:defRPr sz="1200"/>
            </a:lvl5pPr>
          </a:lstStyle>
          <a:p>
            <a:pPr marL="0" marR="0" lvl="0" indent="0" algn="l" defTabSz="914400" rtl="0" eaLnBrk="1" fontAlgn="auto" latinLnBrk="0" hangingPunct="1">
              <a:lnSpc>
                <a:spcPct val="90000"/>
              </a:lnSpc>
              <a:spcBef>
                <a:spcPts val="1000"/>
              </a:spcBef>
              <a:spcAft>
                <a:spcPts val="0"/>
              </a:spcAft>
              <a:buClrTx/>
              <a:buSzTx/>
              <a:buFontTx/>
              <a:buNone/>
              <a:tabLst/>
              <a:defRPr/>
            </a:pPr>
            <a:r>
              <a:rPr lang="en-US"/>
              <a:t>With the Unleash client developers can define, in the application code, the default values for flags. </a:t>
            </a:r>
          </a:p>
          <a:p>
            <a:pPr marL="0" marR="0" lvl="0" indent="0" algn="l" defTabSz="914400" rtl="0" eaLnBrk="1" fontAlgn="auto" latinLnBrk="0" hangingPunct="1">
              <a:lnSpc>
                <a:spcPct val="90000"/>
              </a:lnSpc>
              <a:spcBef>
                <a:spcPts val="1000"/>
              </a:spcBef>
              <a:spcAft>
                <a:spcPts val="0"/>
              </a:spcAft>
              <a:buClrTx/>
              <a:buSzTx/>
              <a:buFontTx/>
              <a:buNone/>
              <a:tabLst/>
              <a:defRPr/>
            </a:pPr>
            <a:r>
              <a:rPr lang="en-US"/>
              <a:t>Each feature flag evaluation can express the desired</a:t>
            </a:r>
          </a:p>
          <a:p>
            <a:pPr marL="0" marR="0" lvl="0" indent="0" algn="l" defTabSz="914400" rtl="0" eaLnBrk="1" fontAlgn="auto" latinLnBrk="0" hangingPunct="1">
              <a:lnSpc>
                <a:spcPct val="90000"/>
              </a:lnSpc>
              <a:spcBef>
                <a:spcPts val="1000"/>
              </a:spcBef>
              <a:spcAft>
                <a:spcPts val="0"/>
              </a:spcAft>
              <a:buClrTx/>
              <a:buSzTx/>
              <a:buFontTx/>
              <a:buNone/>
              <a:tabLst/>
              <a:defRPr/>
            </a:pPr>
            <a:endParaRPr lang="en-US"/>
          </a:p>
        </p:txBody>
      </p:sp>
      <p:sp>
        <p:nvSpPr>
          <p:cNvPr id="26" name="Text Placeholder 46">
            <a:extLst>
              <a:ext uri="{FF2B5EF4-FFF2-40B4-BE49-F238E27FC236}">
                <a16:creationId xmlns:a16="http://schemas.microsoft.com/office/drawing/2014/main" id="{1AB05A2A-E0D2-3E58-7511-2C467C2A9C79}"/>
              </a:ext>
            </a:extLst>
          </p:cNvPr>
          <p:cNvSpPr>
            <a:spLocks noGrp="1"/>
          </p:cNvSpPr>
          <p:nvPr>
            <p:ph type="body" sz="quarter" idx="27" hasCustomPrompt="1"/>
          </p:nvPr>
        </p:nvSpPr>
        <p:spPr>
          <a:xfrm>
            <a:off x="9466136" y="4247193"/>
            <a:ext cx="2098800" cy="1220398"/>
          </a:xfrm>
          <a:prstGeom prst="rect">
            <a:avLst/>
          </a:prstGeom>
        </p:spPr>
        <p:txBody>
          <a:bodyPr lIns="0" tIns="0" rIns="91440">
            <a:noAutofit/>
          </a:bodyPr>
          <a:lstStyle>
            <a:lvl1pPr marL="0" marR="0" indent="0" algn="l" defTabSz="914400" rtl="0" eaLnBrk="1" fontAlgn="auto" latinLnBrk="0" hangingPunct="1">
              <a:lnSpc>
                <a:spcPct val="100000"/>
              </a:lnSpc>
              <a:spcBef>
                <a:spcPts val="400"/>
              </a:spcBef>
              <a:spcAft>
                <a:spcPts val="0"/>
              </a:spcAft>
              <a:buClrTx/>
              <a:buSzTx/>
              <a:buFontTx/>
              <a:buNone/>
              <a:tabLst/>
              <a:defRPr lang="en-US" sz="1200" b="0" i="0" smtClean="0">
                <a:solidFill>
                  <a:schemeClr val="bg1"/>
                </a:solidFill>
                <a:effectLst/>
                <a:latin typeface="+mn-lt"/>
                <a:ea typeface="Source Sans Pro" panose="020B0503030403020204" pitchFamily="34" charset="0"/>
              </a:defRPr>
            </a:lvl1pPr>
            <a:lvl2pPr>
              <a:defRPr sz="1200"/>
            </a:lvl2pPr>
            <a:lvl3pPr>
              <a:defRPr sz="1200"/>
            </a:lvl3pPr>
            <a:lvl4pPr>
              <a:defRPr sz="1200"/>
            </a:lvl4pPr>
            <a:lvl5pPr>
              <a:defRPr sz="1200"/>
            </a:lvl5pPr>
          </a:lstStyle>
          <a:p>
            <a:pPr marL="0" marR="0" lvl="0" indent="0" algn="l" defTabSz="914400" rtl="0" eaLnBrk="1" fontAlgn="auto" latinLnBrk="0" hangingPunct="1">
              <a:lnSpc>
                <a:spcPct val="90000"/>
              </a:lnSpc>
              <a:spcBef>
                <a:spcPts val="1000"/>
              </a:spcBef>
              <a:spcAft>
                <a:spcPts val="0"/>
              </a:spcAft>
              <a:buClrTx/>
              <a:buSzTx/>
              <a:buFontTx/>
              <a:buNone/>
              <a:tabLst/>
              <a:defRPr/>
            </a:pPr>
            <a:r>
              <a:rPr lang="en-US"/>
              <a:t>With the Unleash client developers can define, in the application code, the default values for flags. </a:t>
            </a:r>
          </a:p>
          <a:p>
            <a:pPr marL="0" marR="0" lvl="0" indent="0" algn="l" defTabSz="914400" rtl="0" eaLnBrk="1" fontAlgn="auto" latinLnBrk="0" hangingPunct="1">
              <a:lnSpc>
                <a:spcPct val="90000"/>
              </a:lnSpc>
              <a:spcBef>
                <a:spcPts val="1000"/>
              </a:spcBef>
              <a:spcAft>
                <a:spcPts val="0"/>
              </a:spcAft>
              <a:buClrTx/>
              <a:buSzTx/>
              <a:buFontTx/>
              <a:buNone/>
              <a:tabLst/>
              <a:defRPr/>
            </a:pPr>
            <a:r>
              <a:rPr lang="en-US"/>
              <a:t>Each feature flag evaluation can express the desired</a:t>
            </a:r>
          </a:p>
        </p:txBody>
      </p:sp>
      <p:pic>
        <p:nvPicPr>
          <p:cNvPr id="9" name="Graphic 8">
            <a:extLst>
              <a:ext uri="{FF2B5EF4-FFF2-40B4-BE49-F238E27FC236}">
                <a16:creationId xmlns:a16="http://schemas.microsoft.com/office/drawing/2014/main" id="{79754BD5-FDBA-2902-736C-1195A03CF074}"/>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627063" y="6408743"/>
            <a:ext cx="880939" cy="193147"/>
          </a:xfrm>
          <a:prstGeom prst="rect">
            <a:avLst/>
          </a:prstGeom>
        </p:spPr>
      </p:pic>
      <p:sp>
        <p:nvSpPr>
          <p:cNvPr id="5" name="TextBox 4">
            <a:extLst>
              <a:ext uri="{FF2B5EF4-FFF2-40B4-BE49-F238E27FC236}">
                <a16:creationId xmlns:a16="http://schemas.microsoft.com/office/drawing/2014/main" id="{060CAD75-9CD1-CB32-86B9-37B2636C8DB0}"/>
              </a:ext>
            </a:extLst>
          </p:cNvPr>
          <p:cNvSpPr txBox="1"/>
          <p:nvPr userDrawn="1"/>
        </p:nvSpPr>
        <p:spPr>
          <a:xfrm>
            <a:off x="4958499" y="-1121790"/>
            <a:ext cx="0" cy="0"/>
          </a:xfrm>
          <a:prstGeom prst="rect">
            <a:avLst/>
          </a:prstGeom>
          <a:noFill/>
        </p:spPr>
        <p:txBody>
          <a:bodyPr wrap="none" lIns="0" tIns="0" rIns="0" bIns="0" rtlCol="0">
            <a:noAutofit/>
          </a:bodyPr>
          <a:lstStyle/>
          <a:p>
            <a:pPr>
              <a:lnSpc>
                <a:spcPct val="110000"/>
              </a:lnSpc>
              <a:spcBef>
                <a:spcPts val="600"/>
              </a:spcBef>
            </a:pPr>
            <a:endParaRPr lang="en-UA" sz="1200" dirty="0" err="1">
              <a:ea typeface="Human Sans" charset="0"/>
              <a:cs typeface="Human Sans" charset="0"/>
            </a:endParaRPr>
          </a:p>
        </p:txBody>
      </p:sp>
    </p:spTree>
    <p:extLst>
      <p:ext uri="{BB962C8B-B14F-4D97-AF65-F5344CB8AC3E}">
        <p14:creationId xmlns:p14="http://schemas.microsoft.com/office/powerpoint/2010/main" val="4292111990"/>
      </p:ext>
    </p:extLst>
  </p:cSld>
  <p:clrMapOvr>
    <a:masterClrMapping/>
  </p:clrMapOvr>
  <p:extLst>
    <p:ext uri="{DCECCB84-F9BA-43D5-87BE-67443E8EF086}">
      <p15:sldGuideLst xmlns:p15="http://schemas.microsoft.com/office/powerpoint/2012/main"/>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Case Study-2/3 Pictur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657C14D-88D4-2E4E-B3D4-C2C8ABFC1A31}"/>
              </a:ext>
            </a:extLst>
          </p:cNvPr>
          <p:cNvSpPr/>
          <p:nvPr userDrawn="1"/>
        </p:nvSpPr>
        <p:spPr bwMode="auto">
          <a:xfrm>
            <a:off x="4352926" y="0"/>
            <a:ext cx="7839074" cy="6858000"/>
          </a:xfrm>
          <a:prstGeom prst="rect">
            <a:avLst/>
          </a:prstGeom>
          <a:solidFill>
            <a:schemeClr val="bg2"/>
          </a:solidFill>
          <a:ln>
            <a:noFill/>
          </a:ln>
          <a:effectLst/>
        </p:spPr>
        <p:txBody>
          <a:bodyPr wrap="none" rtlCol="0" anchor="ctr"/>
          <a:lstStyle/>
          <a:p>
            <a:pPr algn="ctr"/>
            <a:endParaRPr lang="en-US" sz="2400" err="1">
              <a:solidFill>
                <a:schemeClr val="bg1"/>
              </a:solidFill>
              <a:latin typeface="Calibri Light" panose="020F0302020204030204" pitchFamily="34" charset="0"/>
              <a:ea typeface="Human Sans ExtraLight" charset="0"/>
              <a:cs typeface="Human Sans ExtraLight" charset="0"/>
            </a:endParaRPr>
          </a:p>
        </p:txBody>
      </p:sp>
      <p:sp>
        <p:nvSpPr>
          <p:cNvPr id="14" name="Picture Placeholder 2">
            <a:extLst>
              <a:ext uri="{FF2B5EF4-FFF2-40B4-BE49-F238E27FC236}">
                <a16:creationId xmlns:a16="http://schemas.microsoft.com/office/drawing/2014/main" id="{B0B5FC9B-C94B-DD4C-B568-43367EF1D400}"/>
              </a:ext>
            </a:extLst>
          </p:cNvPr>
          <p:cNvSpPr>
            <a:spLocks noGrp="1"/>
          </p:cNvSpPr>
          <p:nvPr>
            <p:ph type="pic" sz="quarter" idx="16"/>
          </p:nvPr>
        </p:nvSpPr>
        <p:spPr>
          <a:xfrm>
            <a:off x="4352925" y="0"/>
            <a:ext cx="7839075" cy="6858000"/>
          </a:xfrm>
          <a:prstGeom prst="rect">
            <a:avLst/>
          </a:prstGeom>
          <a:noFill/>
        </p:spPr>
        <p:txBody>
          <a:bodyPr/>
          <a:lstStyle/>
          <a:p>
            <a:endParaRPr lang="en-US"/>
          </a:p>
        </p:txBody>
      </p:sp>
      <p:sp>
        <p:nvSpPr>
          <p:cNvPr id="2" name="Title 1">
            <a:extLst>
              <a:ext uri="{FF2B5EF4-FFF2-40B4-BE49-F238E27FC236}">
                <a16:creationId xmlns:a16="http://schemas.microsoft.com/office/drawing/2014/main" id="{D5F54372-4C32-72C9-0F5B-E84F885DB719}"/>
              </a:ext>
            </a:extLst>
          </p:cNvPr>
          <p:cNvSpPr>
            <a:spLocks noGrp="1"/>
          </p:cNvSpPr>
          <p:nvPr>
            <p:ph type="title"/>
          </p:nvPr>
        </p:nvSpPr>
        <p:spPr>
          <a:xfrm>
            <a:off x="627063" y="722843"/>
            <a:ext cx="3239998" cy="677108"/>
          </a:xfrm>
          <a:prstGeom prst="rect">
            <a:avLst/>
          </a:prstGeom>
        </p:spPr>
        <p:txBody>
          <a:bodyPr wrap="square" lIns="0" tIns="0" rIns="0" bIns="0">
            <a:spAutoFit/>
          </a:bodyPr>
          <a:lstStyle>
            <a:lvl1pPr marL="0" indent="0">
              <a:buFont typeface="Arial" panose="020B0604020202020204" pitchFamily="34" charset="0"/>
              <a:buNone/>
              <a:tabLst/>
              <a:defRPr lang="en-US" sz="2200" b="1" i="0">
                <a:latin typeface="Calibri" panose="020F0502020204030204" pitchFamily="34" charset="0"/>
                <a:cs typeface="Calibri" panose="020F0502020204030204" pitchFamily="34" charset="0"/>
              </a:defRPr>
            </a:lvl1pPr>
          </a:lstStyle>
          <a:p>
            <a:pPr marL="0" lvl="0" indent="0">
              <a:spcBef>
                <a:spcPts val="0"/>
              </a:spcBef>
              <a:spcAft>
                <a:spcPts val="0"/>
              </a:spcAft>
              <a:buFont typeface="Arial" panose="020B0604020202020204" pitchFamily="34" charset="0"/>
            </a:pPr>
            <a:r>
              <a:rPr lang="en-US"/>
              <a:t>Click to edit Master title style</a:t>
            </a:r>
          </a:p>
        </p:txBody>
      </p:sp>
      <p:sp>
        <p:nvSpPr>
          <p:cNvPr id="3" name="Text Placeholder 10">
            <a:extLst>
              <a:ext uri="{FF2B5EF4-FFF2-40B4-BE49-F238E27FC236}">
                <a16:creationId xmlns:a16="http://schemas.microsoft.com/office/drawing/2014/main" id="{FC19815B-CC2E-6A1B-49DB-B6AA1442CDA1}"/>
              </a:ext>
            </a:extLst>
          </p:cNvPr>
          <p:cNvSpPr>
            <a:spLocks noGrp="1"/>
          </p:cNvSpPr>
          <p:nvPr>
            <p:ph type="body" sz="quarter" idx="28" hasCustomPrompt="1"/>
          </p:nvPr>
        </p:nvSpPr>
        <p:spPr>
          <a:xfrm>
            <a:off x="627061" y="419100"/>
            <a:ext cx="3240000" cy="225706"/>
          </a:xfrm>
          <a:prstGeom prst="rect">
            <a:avLst/>
          </a:prstGeom>
        </p:spPr>
        <p:txBody>
          <a:bodyPr vert="horz" lIns="0" tIns="0" rIns="0" bIns="0" rtlCol="0" anchor="ctr">
            <a:noAutofit/>
          </a:bodyPr>
          <a:lstStyle>
            <a:lvl1pPr marL="0" indent="0">
              <a:buNone/>
              <a:defRPr lang="en-US" sz="1000" b="1" cap="all" spc="300" baseline="0">
                <a:solidFill>
                  <a:schemeClr val="tx2"/>
                </a:solidFill>
                <a:latin typeface="Calibri" panose="020F0502020204030204" pitchFamily="34" charset="0"/>
              </a:defRPr>
            </a:lvl1pPr>
          </a:lstStyle>
          <a:p>
            <a:pPr lvl="0"/>
            <a:r>
              <a:rPr lang="en-US"/>
              <a:t>Click to add section title</a:t>
            </a:r>
          </a:p>
        </p:txBody>
      </p:sp>
      <p:sp>
        <p:nvSpPr>
          <p:cNvPr id="4" name="Text Placeholder 2">
            <a:extLst>
              <a:ext uri="{FF2B5EF4-FFF2-40B4-BE49-F238E27FC236}">
                <a16:creationId xmlns:a16="http://schemas.microsoft.com/office/drawing/2014/main" id="{31C652FB-455A-3EE0-B084-708BF585A873}"/>
              </a:ext>
            </a:extLst>
          </p:cNvPr>
          <p:cNvSpPr>
            <a:spLocks noGrp="1"/>
          </p:cNvSpPr>
          <p:nvPr>
            <p:ph type="body" sz="quarter" idx="17"/>
          </p:nvPr>
        </p:nvSpPr>
        <p:spPr>
          <a:xfrm>
            <a:off x="627061" y="1798970"/>
            <a:ext cx="3240000" cy="4352810"/>
          </a:xfrm>
          <a:prstGeom prst="rect">
            <a:avLst/>
          </a:prstGeom>
        </p:spPr>
        <p:txBody>
          <a:bodyPr lIns="0"/>
          <a:lstStyle>
            <a:lvl1pPr>
              <a:lnSpc>
                <a:spcPts val="2400"/>
              </a:lnSpc>
              <a:defRPr sz="1600" b="0" i="0">
                <a:solidFill>
                  <a:schemeClr val="tx1"/>
                </a:solidFill>
                <a:latin typeface="Calibri Light" panose="020F0302020204030204" pitchFamily="34" charset="0"/>
                <a:cs typeface="Calibri Light" panose="020F0302020204030204" pitchFamily="34" charset="0"/>
              </a:defRPr>
            </a:lvl1pPr>
            <a:lvl2pPr>
              <a:buNone/>
              <a:defRPr/>
            </a:lvl2pPr>
            <a:lvl3pPr>
              <a:buNone/>
              <a:defRPr/>
            </a:lvl3pPr>
          </a:lstStyle>
          <a:p>
            <a:pPr lvl="0"/>
            <a:endParaRPr lang="en-US"/>
          </a:p>
        </p:txBody>
      </p:sp>
      <p:sp>
        <p:nvSpPr>
          <p:cNvPr id="5" name="TextBox 4">
            <a:extLst>
              <a:ext uri="{FF2B5EF4-FFF2-40B4-BE49-F238E27FC236}">
                <a16:creationId xmlns:a16="http://schemas.microsoft.com/office/drawing/2014/main" id="{0E7FCE19-3528-5F92-CD27-CAF0EF1544B7}"/>
              </a:ext>
            </a:extLst>
          </p:cNvPr>
          <p:cNvSpPr txBox="1"/>
          <p:nvPr userDrawn="1"/>
        </p:nvSpPr>
        <p:spPr>
          <a:xfrm>
            <a:off x="9539519" y="6406591"/>
            <a:ext cx="1723301" cy="218934"/>
          </a:xfrm>
          <a:prstGeom prst="rect">
            <a:avLst/>
          </a:prstGeom>
        </p:spPr>
        <p:txBody>
          <a:bodyPr vert="horz" lIns="0" tIns="0" rIns="0" bIns="0" rtlCol="0" anchor="ctr" anchorCtr="0">
            <a:noAutofit/>
          </a:bodyPr>
          <a:lstStyle>
            <a:defPPr>
              <a:defRPr lang="en-US"/>
            </a:defPPr>
            <a:lvl1pPr algn="r">
              <a:defRPr kumimoji="0" sz="6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stStyle>
          <a:p>
            <a:pPr algn="r"/>
            <a:r>
              <a:rPr lang="en-US" dirty="0">
                <a:solidFill>
                  <a:schemeClr val="tx2"/>
                </a:solidFill>
              </a:rPr>
              <a:t>EPAM Proprietary &amp; Confidential.</a:t>
            </a:r>
          </a:p>
        </p:txBody>
      </p:sp>
      <p:sp>
        <p:nvSpPr>
          <p:cNvPr id="6" name="Text Placeholder 3">
            <a:extLst>
              <a:ext uri="{FF2B5EF4-FFF2-40B4-BE49-F238E27FC236}">
                <a16:creationId xmlns:a16="http://schemas.microsoft.com/office/drawing/2014/main" id="{5AFA5AE0-EC9C-3032-A1A6-E38EFB487415}"/>
              </a:ext>
            </a:extLst>
          </p:cNvPr>
          <p:cNvSpPr txBox="1">
            <a:spLocks/>
          </p:cNvSpPr>
          <p:nvPr userDrawn="1"/>
        </p:nvSpPr>
        <p:spPr>
          <a:xfrm>
            <a:off x="11315641" y="6406591"/>
            <a:ext cx="242932" cy="218934"/>
          </a:xfrm>
          <a:prstGeom prst="rect">
            <a:avLst/>
          </a:prstGeom>
        </p:spPr>
        <p:txBody>
          <a:bodyPr vert="horz" lIns="0" tIns="0" rIns="0" bIns="0" rtlCol="0" anchor="ctr" anchorCtr="0">
            <a:noAutofit/>
          </a:bodyPr>
          <a:lstStyle>
            <a:defPPr>
              <a:defRPr lang="en-US"/>
            </a:defPPr>
            <a:lvl1pPr algn="r">
              <a:defRPr kumimoji="0" sz="8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vl2pPr marL="182880" indent="-182880" algn="l" defTabSz="914400" rtl="0" eaLnBrk="1" latinLnBrk="0" hangingPunct="1">
              <a:lnSpc>
                <a:spcPct val="100000"/>
              </a:lnSpc>
              <a:spcBef>
                <a:spcPts val="600"/>
              </a:spcBef>
              <a:buClr>
                <a:schemeClr val="accent2"/>
              </a:buClr>
              <a:buFont typeface="Arial" panose="020B0604020202020204" pitchFamily="34" charset="0"/>
              <a:buChar char="•"/>
              <a:defRPr sz="16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fld id="{07FA7470-6506-4B71-AD87-6F7FA0DD0168}" type="slidenum">
              <a:rPr lang="en-US" sz="800" smtClean="0">
                <a:solidFill>
                  <a:schemeClr val="tx2"/>
                </a:solidFill>
              </a:rPr>
              <a:pPr lvl="0"/>
              <a:t>‹#›</a:t>
            </a:fld>
            <a:endParaRPr lang="en-US" sz="1000">
              <a:solidFill>
                <a:schemeClr val="tx2"/>
              </a:solidFill>
            </a:endParaRPr>
          </a:p>
        </p:txBody>
      </p:sp>
    </p:spTree>
    <p:extLst>
      <p:ext uri="{BB962C8B-B14F-4D97-AF65-F5344CB8AC3E}">
        <p14:creationId xmlns:p14="http://schemas.microsoft.com/office/powerpoint/2010/main" val="513913201"/>
      </p:ext>
    </p:extLst>
  </p:cSld>
  <p:clrMapOvr>
    <a:masterClrMapping/>
  </p:clrMapOvr>
  <p:extLst>
    <p:ext uri="{DCECCB84-F9BA-43D5-87BE-67443E8EF086}">
      <p15:sldGuideLst xmlns:p15="http://schemas.microsoft.com/office/powerpoint/2012/main"/>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Case Study_Mockup_Lef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12FD094-0794-063E-2B57-722EE39684F1}"/>
              </a:ext>
            </a:extLst>
          </p:cNvPr>
          <p:cNvSpPr/>
          <p:nvPr userDrawn="1"/>
        </p:nvSpPr>
        <p:spPr bwMode="auto">
          <a:xfrm>
            <a:off x="0" y="0"/>
            <a:ext cx="7143750" cy="6858000"/>
          </a:xfrm>
          <a:prstGeom prst="rect">
            <a:avLst/>
          </a:prstGeom>
          <a:solidFill>
            <a:schemeClr val="bg2"/>
          </a:solidFill>
          <a:ln>
            <a:noFill/>
          </a:ln>
          <a:effectLst/>
        </p:spPr>
        <p:txBody>
          <a:bodyPr wrap="none" rtlCol="0" anchor="ctr"/>
          <a:lstStyle/>
          <a:p>
            <a:pPr algn="ctr"/>
            <a:endParaRPr lang="en-US" sz="2400">
              <a:solidFill>
                <a:schemeClr val="bg1"/>
              </a:solidFill>
              <a:latin typeface="Calibri Light" panose="020F0302020204030204" pitchFamily="34" charset="0"/>
              <a:ea typeface="Human Sans ExtraLight" charset="0"/>
              <a:cs typeface="Human Sans ExtraLight" charset="0"/>
            </a:endParaRPr>
          </a:p>
        </p:txBody>
      </p:sp>
      <p:sp>
        <p:nvSpPr>
          <p:cNvPr id="3" name="Title 1">
            <a:extLst>
              <a:ext uri="{FF2B5EF4-FFF2-40B4-BE49-F238E27FC236}">
                <a16:creationId xmlns:a16="http://schemas.microsoft.com/office/drawing/2014/main" id="{9F483A83-B43C-E87B-B332-AA3BEC5C593A}"/>
              </a:ext>
            </a:extLst>
          </p:cNvPr>
          <p:cNvSpPr>
            <a:spLocks noGrp="1"/>
          </p:cNvSpPr>
          <p:nvPr>
            <p:ph type="title"/>
          </p:nvPr>
        </p:nvSpPr>
        <p:spPr>
          <a:xfrm>
            <a:off x="627063" y="722843"/>
            <a:ext cx="4680000" cy="338554"/>
          </a:xfrm>
          <a:prstGeom prst="rect">
            <a:avLst/>
          </a:prstGeom>
        </p:spPr>
        <p:txBody>
          <a:bodyPr lIns="0" tIns="0" rIns="0" bIns="0">
            <a:noAutofit/>
          </a:bodyPr>
          <a:lstStyle>
            <a:lvl1pPr marL="0" indent="0">
              <a:buFont typeface="Arial" panose="020B0604020202020204" pitchFamily="34" charset="0"/>
              <a:buNone/>
              <a:tabLst/>
              <a:defRPr lang="en-US" sz="2200" b="1" i="0">
                <a:latin typeface="Calibri" panose="020F0502020204030204" pitchFamily="34" charset="0"/>
                <a:cs typeface="Calibri" panose="020F0502020204030204" pitchFamily="34" charset="0"/>
              </a:defRPr>
            </a:lvl1pPr>
          </a:lstStyle>
          <a:p>
            <a:pPr marL="0" lvl="0" indent="0">
              <a:spcBef>
                <a:spcPts val="0"/>
              </a:spcBef>
              <a:spcAft>
                <a:spcPts val="0"/>
              </a:spcAft>
              <a:buFont typeface="Arial" panose="020B0604020202020204" pitchFamily="34" charset="0"/>
            </a:pPr>
            <a:r>
              <a:rPr lang="en-US"/>
              <a:t>Click to edit Master title style</a:t>
            </a:r>
          </a:p>
        </p:txBody>
      </p:sp>
      <p:sp>
        <p:nvSpPr>
          <p:cNvPr id="8" name="Text Placeholder 10">
            <a:extLst>
              <a:ext uri="{FF2B5EF4-FFF2-40B4-BE49-F238E27FC236}">
                <a16:creationId xmlns:a16="http://schemas.microsoft.com/office/drawing/2014/main" id="{FE970831-92D2-3749-1523-B2A3EDDD342C}"/>
              </a:ext>
            </a:extLst>
          </p:cNvPr>
          <p:cNvSpPr>
            <a:spLocks noGrp="1"/>
          </p:cNvSpPr>
          <p:nvPr>
            <p:ph type="body" sz="quarter" idx="28" hasCustomPrompt="1"/>
          </p:nvPr>
        </p:nvSpPr>
        <p:spPr>
          <a:xfrm>
            <a:off x="627063" y="419100"/>
            <a:ext cx="3632517" cy="225706"/>
          </a:xfrm>
          <a:prstGeom prst="rect">
            <a:avLst/>
          </a:prstGeom>
        </p:spPr>
        <p:txBody>
          <a:bodyPr vert="horz" lIns="0" tIns="0" rIns="0" bIns="0" rtlCol="0" anchor="ctr">
            <a:noAutofit/>
          </a:bodyPr>
          <a:lstStyle>
            <a:lvl1pPr marL="0" indent="0">
              <a:buNone/>
              <a:defRPr lang="en-US" sz="1000" b="1" cap="all" spc="300" baseline="0">
                <a:solidFill>
                  <a:schemeClr val="tx2"/>
                </a:solidFill>
                <a:latin typeface="Calibri" panose="020F0502020204030204" pitchFamily="34" charset="0"/>
              </a:defRPr>
            </a:lvl1pPr>
          </a:lstStyle>
          <a:p>
            <a:pPr lvl="0"/>
            <a:r>
              <a:rPr lang="en-US" dirty="0"/>
              <a:t>Click to add section title</a:t>
            </a:r>
          </a:p>
        </p:txBody>
      </p:sp>
      <p:sp>
        <p:nvSpPr>
          <p:cNvPr id="2" name="Text Placeholder 2">
            <a:extLst>
              <a:ext uri="{FF2B5EF4-FFF2-40B4-BE49-F238E27FC236}">
                <a16:creationId xmlns:a16="http://schemas.microsoft.com/office/drawing/2014/main" id="{C9B2F741-E514-7FA6-1B22-D0D5649E0C0B}"/>
              </a:ext>
            </a:extLst>
          </p:cNvPr>
          <p:cNvSpPr>
            <a:spLocks noGrp="1"/>
          </p:cNvSpPr>
          <p:nvPr>
            <p:ph type="body" sz="quarter" idx="17"/>
          </p:nvPr>
        </p:nvSpPr>
        <p:spPr>
          <a:xfrm>
            <a:off x="627062" y="1798970"/>
            <a:ext cx="5878799" cy="4352810"/>
          </a:xfrm>
          <a:prstGeom prst="rect">
            <a:avLst/>
          </a:prstGeom>
        </p:spPr>
        <p:txBody>
          <a:bodyPr lIns="0"/>
          <a:lstStyle>
            <a:lvl1pPr>
              <a:lnSpc>
                <a:spcPts val="2400"/>
              </a:lnSpc>
              <a:defRPr sz="1600" b="0" i="0">
                <a:solidFill>
                  <a:schemeClr val="tx1"/>
                </a:solidFill>
                <a:latin typeface="Calibri Light" panose="020F0302020204030204" pitchFamily="34" charset="0"/>
                <a:cs typeface="Calibri Light" panose="020F0302020204030204" pitchFamily="34" charset="0"/>
              </a:defRPr>
            </a:lvl1pPr>
            <a:lvl2pPr>
              <a:buNone/>
              <a:defRPr/>
            </a:lvl2pPr>
            <a:lvl3pPr>
              <a:buNone/>
              <a:defRPr/>
            </a:lvl3pPr>
          </a:lstStyle>
          <a:p>
            <a:pPr lvl="0"/>
            <a:endParaRPr lang="en-US"/>
          </a:p>
        </p:txBody>
      </p:sp>
      <p:pic>
        <p:nvPicPr>
          <p:cNvPr id="6" name="Graphic 5">
            <a:extLst>
              <a:ext uri="{FF2B5EF4-FFF2-40B4-BE49-F238E27FC236}">
                <a16:creationId xmlns:a16="http://schemas.microsoft.com/office/drawing/2014/main" id="{57C8E3CB-D5AA-917C-26DE-6CEE71350A9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27063" y="6408743"/>
            <a:ext cx="880939" cy="193147"/>
          </a:xfrm>
          <a:prstGeom prst="rect">
            <a:avLst/>
          </a:prstGeom>
        </p:spPr>
      </p:pic>
    </p:spTree>
    <p:extLst>
      <p:ext uri="{BB962C8B-B14F-4D97-AF65-F5344CB8AC3E}">
        <p14:creationId xmlns:p14="http://schemas.microsoft.com/office/powerpoint/2010/main" val="3069407869"/>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Case Study_Mockup">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D2A7FA-64FE-D868-11A0-F061891C2469}"/>
              </a:ext>
            </a:extLst>
          </p:cNvPr>
          <p:cNvSpPr/>
          <p:nvPr userDrawn="1"/>
        </p:nvSpPr>
        <p:spPr bwMode="auto">
          <a:xfrm>
            <a:off x="0" y="0"/>
            <a:ext cx="2520000" cy="6858000"/>
          </a:xfrm>
          <a:prstGeom prst="rect">
            <a:avLst/>
          </a:prstGeom>
          <a:solidFill>
            <a:schemeClr val="bg2"/>
          </a:solidFill>
          <a:ln>
            <a:noFill/>
          </a:ln>
          <a:effectLst/>
        </p:spPr>
        <p:txBody>
          <a:bodyPr wrap="none" rtlCol="0" anchor="ctr"/>
          <a:lstStyle/>
          <a:p>
            <a:pPr algn="ctr"/>
            <a:endParaRPr lang="en-US" sz="2400" err="1">
              <a:solidFill>
                <a:schemeClr val="bg1"/>
              </a:solidFill>
              <a:latin typeface="Calibri Light" panose="020F0302020204030204" pitchFamily="34" charset="0"/>
              <a:ea typeface="Human Sans ExtraLight" charset="0"/>
              <a:cs typeface="Human Sans ExtraLight" charset="0"/>
            </a:endParaRPr>
          </a:p>
        </p:txBody>
      </p:sp>
      <p:sp>
        <p:nvSpPr>
          <p:cNvPr id="5" name="Title 1">
            <a:extLst>
              <a:ext uri="{FF2B5EF4-FFF2-40B4-BE49-F238E27FC236}">
                <a16:creationId xmlns:a16="http://schemas.microsoft.com/office/drawing/2014/main" id="{EAF94430-52EF-289A-6B5B-96C63479C8AD}"/>
              </a:ext>
            </a:extLst>
          </p:cNvPr>
          <p:cNvSpPr>
            <a:spLocks noGrp="1"/>
          </p:cNvSpPr>
          <p:nvPr>
            <p:ph type="title"/>
          </p:nvPr>
        </p:nvSpPr>
        <p:spPr>
          <a:xfrm>
            <a:off x="4354641" y="1600200"/>
            <a:ext cx="4797425" cy="338554"/>
          </a:xfrm>
          <a:prstGeom prst="rect">
            <a:avLst/>
          </a:prstGeom>
        </p:spPr>
        <p:txBody>
          <a:bodyPr>
            <a:spAutoFit/>
          </a:bodyPr>
          <a:lstStyle>
            <a:lvl1pPr marL="0" indent="0">
              <a:tabLst/>
              <a:defRPr sz="2200" b="1" i="0">
                <a:solidFill>
                  <a:schemeClr val="tx1"/>
                </a:solidFill>
                <a:latin typeface="Calibri" panose="020F0502020204030204" pitchFamily="34" charset="0"/>
                <a:cs typeface="Calibri" panose="020F0502020204030204" pitchFamily="34" charset="0"/>
              </a:defRPr>
            </a:lvl1pPr>
          </a:lstStyle>
          <a:p>
            <a:r>
              <a:rPr lang="en-US"/>
              <a:t>Click to edit Master title style</a:t>
            </a:r>
          </a:p>
        </p:txBody>
      </p:sp>
      <p:sp>
        <p:nvSpPr>
          <p:cNvPr id="6" name="Text Placeholder 2">
            <a:extLst>
              <a:ext uri="{FF2B5EF4-FFF2-40B4-BE49-F238E27FC236}">
                <a16:creationId xmlns:a16="http://schemas.microsoft.com/office/drawing/2014/main" id="{79C365B7-BDA2-A1BA-99C3-FAE4F63E6178}"/>
              </a:ext>
            </a:extLst>
          </p:cNvPr>
          <p:cNvSpPr>
            <a:spLocks noGrp="1"/>
          </p:cNvSpPr>
          <p:nvPr>
            <p:ph type="body" sz="quarter" idx="17" hasCustomPrompt="1"/>
          </p:nvPr>
        </p:nvSpPr>
        <p:spPr>
          <a:xfrm>
            <a:off x="4354641" y="2286000"/>
            <a:ext cx="4784852" cy="3657600"/>
          </a:xfrm>
          <a:prstGeom prst="rect">
            <a:avLst/>
          </a:prstGeom>
        </p:spPr>
        <p:txBody>
          <a:bodyPr lIns="0"/>
          <a:lstStyle>
            <a:lvl1pPr>
              <a:lnSpc>
                <a:spcPts val="2400"/>
              </a:lnSpc>
              <a:defRPr sz="1600" b="0" i="0">
                <a:solidFill>
                  <a:schemeClr val="tx1"/>
                </a:solidFill>
                <a:latin typeface="Calibri Light" panose="020F0302020204030204" pitchFamily="34" charset="0"/>
                <a:cs typeface="Calibri Light" panose="020F0302020204030204" pitchFamily="34" charset="0"/>
              </a:defRPr>
            </a:lvl1pPr>
            <a:lvl2pPr>
              <a:buNone/>
              <a:defRPr/>
            </a:lvl2pPr>
            <a:lvl3pPr>
              <a:buNone/>
              <a:defRPr/>
            </a:lvl3pPr>
          </a:lstStyle>
          <a:p>
            <a:pPr lvl="0"/>
            <a:r>
              <a:rPr lang="en-US"/>
              <a:t>Lorem Ipsum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 essentially unchanged.</a:t>
            </a:r>
          </a:p>
        </p:txBody>
      </p:sp>
      <p:pic>
        <p:nvPicPr>
          <p:cNvPr id="7" name="Graphic 6">
            <a:extLst>
              <a:ext uri="{FF2B5EF4-FFF2-40B4-BE49-F238E27FC236}">
                <a16:creationId xmlns:a16="http://schemas.microsoft.com/office/drawing/2014/main" id="{1AF785FE-BA15-6494-8BEC-85305287921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27063" y="6408743"/>
            <a:ext cx="880939" cy="193147"/>
          </a:xfrm>
          <a:prstGeom prst="rect">
            <a:avLst/>
          </a:prstGeom>
        </p:spPr>
      </p:pic>
    </p:spTree>
    <p:extLst>
      <p:ext uri="{BB962C8B-B14F-4D97-AF65-F5344CB8AC3E}">
        <p14:creationId xmlns:p14="http://schemas.microsoft.com/office/powerpoint/2010/main" val="500384040"/>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Subtitle+2 text columns">
    <p:spTree>
      <p:nvGrpSpPr>
        <p:cNvPr id="1" name=""/>
        <p:cNvGrpSpPr/>
        <p:nvPr/>
      </p:nvGrpSpPr>
      <p:grpSpPr>
        <a:xfrm>
          <a:off x="0" y="0"/>
          <a:ext cx="0" cy="0"/>
          <a:chOff x="0" y="0"/>
          <a:chExt cx="0" cy="0"/>
        </a:xfrm>
      </p:grpSpPr>
      <p:sp>
        <p:nvSpPr>
          <p:cNvPr id="7" name="Text Placeholder 17">
            <a:extLst>
              <a:ext uri="{FF2B5EF4-FFF2-40B4-BE49-F238E27FC236}">
                <a16:creationId xmlns:a16="http://schemas.microsoft.com/office/drawing/2014/main" id="{CF0EDA54-AD4E-7B4E-9CF1-64DD65C166FB}"/>
              </a:ext>
            </a:extLst>
          </p:cNvPr>
          <p:cNvSpPr>
            <a:spLocks noGrp="1"/>
          </p:cNvSpPr>
          <p:nvPr>
            <p:ph type="body" sz="quarter" idx="10" hasCustomPrompt="1"/>
          </p:nvPr>
        </p:nvSpPr>
        <p:spPr>
          <a:xfrm>
            <a:off x="636588" y="1876657"/>
            <a:ext cx="5040000" cy="184666"/>
          </a:xfrm>
          <a:prstGeom prst="rect">
            <a:avLst/>
          </a:prstGeom>
        </p:spPr>
        <p:txBody>
          <a:bodyPr lIns="0" tIns="0" rIns="0" bIns="0">
            <a:spAutoFit/>
          </a:bodyPr>
          <a:lstStyle>
            <a:lvl1pPr marL="0" indent="0">
              <a:buNone/>
              <a:defRPr sz="1200" b="1" i="0" cap="all" spc="200" baseline="0">
                <a:solidFill>
                  <a:schemeClr val="tx1"/>
                </a:solidFill>
                <a:latin typeface="Calibri" panose="020F0502020204030204" pitchFamily="34" charset="0"/>
                <a:ea typeface="Source Sans Pro" panose="020B0503030403020204" pitchFamily="34" charset="0"/>
                <a:cs typeface="Calibri" panose="020F0502020204030204" pitchFamily="34" charset="0"/>
              </a:defRPr>
            </a:lvl1pPr>
          </a:lstStyle>
          <a:p>
            <a:pPr lvl="0"/>
            <a:r>
              <a:rPr lang="en-US"/>
              <a:t>Highlight goes here</a:t>
            </a:r>
          </a:p>
        </p:txBody>
      </p:sp>
      <p:sp>
        <p:nvSpPr>
          <p:cNvPr id="8" name="Content Placeholder 19">
            <a:extLst>
              <a:ext uri="{FF2B5EF4-FFF2-40B4-BE49-F238E27FC236}">
                <a16:creationId xmlns:a16="http://schemas.microsoft.com/office/drawing/2014/main" id="{2E97428F-D691-394A-A35B-38A3D731DE19}"/>
              </a:ext>
            </a:extLst>
          </p:cNvPr>
          <p:cNvSpPr>
            <a:spLocks noGrp="1"/>
          </p:cNvSpPr>
          <p:nvPr>
            <p:ph sz="quarter" idx="11" hasCustomPrompt="1"/>
          </p:nvPr>
        </p:nvSpPr>
        <p:spPr>
          <a:xfrm>
            <a:off x="636588" y="2430449"/>
            <a:ext cx="5040000" cy="3163947"/>
          </a:xfrm>
          <a:prstGeom prst="rect">
            <a:avLst/>
          </a:prstGeom>
        </p:spPr>
        <p:txBody>
          <a:bodyPr lIns="0" tIns="0" rIns="0" bIns="0">
            <a:normAutofit/>
          </a:bodyPr>
          <a:lstStyle>
            <a:lvl1pPr marL="0" marR="0" indent="0" algn="l" defTabSz="914400" rtl="0" eaLnBrk="1" fontAlgn="auto" latinLnBrk="0" hangingPunct="1">
              <a:lnSpc>
                <a:spcPct val="120000"/>
              </a:lnSpc>
              <a:spcBef>
                <a:spcPts val="1000"/>
              </a:spcBef>
              <a:spcAft>
                <a:spcPts val="0"/>
              </a:spcAft>
              <a:buClr>
                <a:srgbClr val="31A1C3"/>
              </a:buClr>
              <a:buSzTx/>
              <a:buFont typeface="Arial" panose="020B0604020202020204" pitchFamily="34" charset="0"/>
              <a:buNone/>
              <a:tabLst/>
              <a:defRPr lang="en-US" sz="1400" b="0" i="0" smtClean="0">
                <a:solidFill>
                  <a:schemeClr val="tx1">
                    <a:lumMod val="95000"/>
                    <a:lumOff val="5000"/>
                  </a:schemeClr>
                </a:solidFill>
                <a:effectLst/>
                <a:latin typeface="+mn-lt"/>
                <a:ea typeface="Source Sans Pro" panose="020B0503030403020204" pitchFamily="34" charset="0"/>
              </a:defRPr>
            </a:lvl1pPr>
            <a:lvl2pPr marL="457200" indent="0">
              <a:buClr>
                <a:srgbClr val="31A1C3"/>
              </a:buClr>
              <a:buNone/>
              <a:defRPr sz="1600">
                <a:latin typeface="Source Sans Pro" panose="020B0503030403020204" pitchFamily="34" charset="0"/>
                <a:ea typeface="Source Sans Pro" panose="020B0503030403020204" pitchFamily="34" charset="0"/>
              </a:defRPr>
            </a:lvl2pPr>
            <a:lvl3pPr marL="914400" indent="0">
              <a:buClr>
                <a:srgbClr val="31A1C3"/>
              </a:buClr>
              <a:buNone/>
              <a:defRPr sz="1600">
                <a:latin typeface="Source Sans Pro" panose="020B0503030403020204" pitchFamily="34" charset="0"/>
                <a:ea typeface="Source Sans Pro" panose="020B0503030403020204" pitchFamily="34" charset="0"/>
              </a:defRPr>
            </a:lvl3pPr>
            <a:lvl4pPr marL="1371600" indent="0">
              <a:buClr>
                <a:srgbClr val="31A1C3"/>
              </a:buClr>
              <a:buNone/>
              <a:defRPr sz="1600">
                <a:latin typeface="Source Sans Pro" panose="020B0503030403020204" pitchFamily="34" charset="0"/>
                <a:ea typeface="Source Sans Pro" panose="020B0503030403020204" pitchFamily="34" charset="0"/>
              </a:defRPr>
            </a:lvl4pPr>
          </a:lstStyle>
          <a:p>
            <a:pPr lvl="0"/>
            <a:r>
              <a:rPr lang="en-US"/>
              <a:t>Note that the meaning of these fields might change over time. For example, we’re not sure if Instance ID is a single token or multiple tokens, assigned to the Environment. Also, Application name could describe the application version instead of the running environment</a:t>
            </a:r>
          </a:p>
        </p:txBody>
      </p:sp>
      <p:sp>
        <p:nvSpPr>
          <p:cNvPr id="11" name="Text Placeholder 17">
            <a:extLst>
              <a:ext uri="{FF2B5EF4-FFF2-40B4-BE49-F238E27FC236}">
                <a16:creationId xmlns:a16="http://schemas.microsoft.com/office/drawing/2014/main" id="{22A3D9D4-96A7-BA4E-A255-82DC3946F9FA}"/>
              </a:ext>
            </a:extLst>
          </p:cNvPr>
          <p:cNvSpPr>
            <a:spLocks noGrp="1"/>
          </p:cNvSpPr>
          <p:nvPr>
            <p:ph type="body" sz="quarter" idx="15" hasCustomPrompt="1"/>
          </p:nvPr>
        </p:nvSpPr>
        <p:spPr>
          <a:xfrm>
            <a:off x="6499479" y="1876657"/>
            <a:ext cx="5040000" cy="184666"/>
          </a:xfrm>
          <a:prstGeom prst="rect">
            <a:avLst/>
          </a:prstGeom>
        </p:spPr>
        <p:txBody>
          <a:bodyPr lIns="0" tIns="0" rIns="0" bIns="0">
            <a:spAutoFit/>
          </a:bodyPr>
          <a:lstStyle>
            <a:lvl1pPr marL="0" indent="0">
              <a:buNone/>
              <a:defRPr sz="1200" b="1" i="0" cap="all" spc="200" baseline="0">
                <a:solidFill>
                  <a:schemeClr val="tx1"/>
                </a:solidFill>
                <a:latin typeface="Calibri" panose="020F0502020204030204" pitchFamily="34" charset="0"/>
                <a:ea typeface="Source Sans Pro" panose="020B0503030403020204" pitchFamily="34" charset="0"/>
                <a:cs typeface="Calibri" panose="020F0502020204030204" pitchFamily="34" charset="0"/>
              </a:defRPr>
            </a:lvl1pPr>
          </a:lstStyle>
          <a:p>
            <a:pPr lvl="0"/>
            <a:r>
              <a:rPr lang="en-US"/>
              <a:t>Highlight goes here</a:t>
            </a:r>
          </a:p>
        </p:txBody>
      </p:sp>
      <p:sp>
        <p:nvSpPr>
          <p:cNvPr id="12" name="Content Placeholder 19">
            <a:extLst>
              <a:ext uri="{FF2B5EF4-FFF2-40B4-BE49-F238E27FC236}">
                <a16:creationId xmlns:a16="http://schemas.microsoft.com/office/drawing/2014/main" id="{5E0CCCCB-A0EE-0C4D-974C-61126A96DC02}"/>
              </a:ext>
            </a:extLst>
          </p:cNvPr>
          <p:cNvSpPr>
            <a:spLocks noGrp="1"/>
          </p:cNvSpPr>
          <p:nvPr>
            <p:ph sz="quarter" idx="16" hasCustomPrompt="1"/>
          </p:nvPr>
        </p:nvSpPr>
        <p:spPr>
          <a:xfrm>
            <a:off x="6499479" y="2430448"/>
            <a:ext cx="5040000" cy="3163947"/>
          </a:xfrm>
          <a:prstGeom prst="rect">
            <a:avLst/>
          </a:prstGeom>
        </p:spPr>
        <p:txBody>
          <a:bodyPr lIns="0" tIns="0" rIns="0" bIns="0">
            <a:normAutofit/>
          </a:bodyPr>
          <a:lstStyle>
            <a:lvl1pPr marL="0" marR="0" indent="0" algn="l" defTabSz="914400" rtl="0" eaLnBrk="1" fontAlgn="auto" latinLnBrk="0" hangingPunct="1">
              <a:lnSpc>
                <a:spcPct val="120000"/>
              </a:lnSpc>
              <a:spcBef>
                <a:spcPts val="1000"/>
              </a:spcBef>
              <a:spcAft>
                <a:spcPts val="0"/>
              </a:spcAft>
              <a:buClr>
                <a:srgbClr val="31A1C3"/>
              </a:buClr>
              <a:buSzTx/>
              <a:buFont typeface="Arial" panose="020B0604020202020204" pitchFamily="34" charset="0"/>
              <a:buNone/>
              <a:tabLst/>
              <a:defRPr lang="en-US" sz="1400" b="0" i="0" smtClean="0">
                <a:solidFill>
                  <a:schemeClr val="tx1">
                    <a:lumMod val="95000"/>
                    <a:lumOff val="5000"/>
                  </a:schemeClr>
                </a:solidFill>
                <a:effectLst/>
                <a:latin typeface="+mn-lt"/>
                <a:ea typeface="Source Sans Pro" panose="020B0503030403020204" pitchFamily="34" charset="0"/>
              </a:defRPr>
            </a:lvl1pPr>
            <a:lvl2pPr>
              <a:buClr>
                <a:srgbClr val="31A1C3"/>
              </a:buClr>
              <a:defRPr sz="1600">
                <a:latin typeface="Source Sans Pro" panose="020B0503030403020204" pitchFamily="34" charset="0"/>
                <a:ea typeface="Source Sans Pro" panose="020B0503030403020204" pitchFamily="34" charset="0"/>
              </a:defRPr>
            </a:lvl2pPr>
            <a:lvl3pPr>
              <a:buClr>
                <a:srgbClr val="31A1C3"/>
              </a:buClr>
              <a:defRPr sz="1600">
                <a:latin typeface="Source Sans Pro" panose="020B0503030403020204" pitchFamily="34" charset="0"/>
                <a:ea typeface="Source Sans Pro" panose="020B0503030403020204" pitchFamily="34" charset="0"/>
              </a:defRPr>
            </a:lvl3pPr>
            <a:lvl4pPr>
              <a:buClr>
                <a:srgbClr val="31A1C3"/>
              </a:buClr>
              <a:defRPr sz="1600">
                <a:latin typeface="Source Sans Pro" panose="020B0503030403020204" pitchFamily="34" charset="0"/>
                <a:ea typeface="Source Sans Pro" panose="020B0503030403020204" pitchFamily="34" charset="0"/>
              </a:defRPr>
            </a:lvl4pPr>
          </a:lstStyle>
          <a:p>
            <a:pPr lvl="0"/>
            <a:r>
              <a:rPr lang="en-US"/>
              <a:t>Note that the meaning of these fields might change over time. For example, we’re not sure if Instance ID is a single token or multiple tokens, assigned to the Environment. Also, Application name could describe the application version instead of the running environment</a:t>
            </a:r>
          </a:p>
        </p:txBody>
      </p:sp>
      <p:sp>
        <p:nvSpPr>
          <p:cNvPr id="23" name="Title 1">
            <a:extLst>
              <a:ext uri="{FF2B5EF4-FFF2-40B4-BE49-F238E27FC236}">
                <a16:creationId xmlns:a16="http://schemas.microsoft.com/office/drawing/2014/main" id="{E145E059-C975-AFF0-2F10-32C23C924C79}"/>
              </a:ext>
            </a:extLst>
          </p:cNvPr>
          <p:cNvSpPr>
            <a:spLocks noGrp="1"/>
          </p:cNvSpPr>
          <p:nvPr>
            <p:ph type="title"/>
          </p:nvPr>
        </p:nvSpPr>
        <p:spPr>
          <a:xfrm>
            <a:off x="627063" y="722843"/>
            <a:ext cx="10929937" cy="338554"/>
          </a:xfrm>
          <a:prstGeom prst="rect">
            <a:avLst/>
          </a:prstGeom>
        </p:spPr>
        <p:txBody>
          <a:bodyPr lIns="0" tIns="0" rIns="0" bIns="0">
            <a:noAutofit/>
          </a:bodyPr>
          <a:lstStyle>
            <a:lvl1pPr marL="571500" indent="-571500">
              <a:buFont typeface="Arial" panose="020B0604020202020204" pitchFamily="34" charset="0"/>
              <a:buNone/>
              <a:defRPr lang="en-US" sz="2200" b="1" i="0">
                <a:latin typeface="Calibri" panose="020F0502020204030204" pitchFamily="34" charset="0"/>
                <a:cs typeface="Calibri" panose="020F0502020204030204" pitchFamily="34" charset="0"/>
              </a:defRPr>
            </a:lvl1pPr>
          </a:lstStyle>
          <a:p>
            <a:pPr marL="0" lvl="0" indent="0">
              <a:spcBef>
                <a:spcPts val="0"/>
              </a:spcBef>
              <a:spcAft>
                <a:spcPts val="0"/>
              </a:spcAft>
              <a:buFont typeface="Arial" panose="020B0604020202020204" pitchFamily="34" charset="0"/>
            </a:pPr>
            <a:r>
              <a:rPr lang="en-US"/>
              <a:t>Click to edit Master title style</a:t>
            </a:r>
          </a:p>
        </p:txBody>
      </p:sp>
      <p:sp>
        <p:nvSpPr>
          <p:cNvPr id="24" name="Text Placeholder 10">
            <a:extLst>
              <a:ext uri="{FF2B5EF4-FFF2-40B4-BE49-F238E27FC236}">
                <a16:creationId xmlns:a16="http://schemas.microsoft.com/office/drawing/2014/main" id="{933FFF3A-EC52-00A8-6555-136D04B95632}"/>
              </a:ext>
            </a:extLst>
          </p:cNvPr>
          <p:cNvSpPr>
            <a:spLocks noGrp="1"/>
          </p:cNvSpPr>
          <p:nvPr>
            <p:ph type="body" sz="quarter" idx="28" hasCustomPrompt="1"/>
          </p:nvPr>
        </p:nvSpPr>
        <p:spPr>
          <a:xfrm>
            <a:off x="627063" y="419100"/>
            <a:ext cx="3632517" cy="225706"/>
          </a:xfrm>
          <a:prstGeom prst="rect">
            <a:avLst/>
          </a:prstGeom>
        </p:spPr>
        <p:txBody>
          <a:bodyPr vert="horz" lIns="0" tIns="0" rIns="0" bIns="0" rtlCol="0" anchor="ctr">
            <a:noAutofit/>
          </a:bodyPr>
          <a:lstStyle>
            <a:lvl1pPr marL="0" indent="0">
              <a:buNone/>
              <a:defRPr lang="en-US" sz="1000" b="1" cap="all" spc="300" baseline="0">
                <a:solidFill>
                  <a:schemeClr val="tx2"/>
                </a:solidFill>
                <a:latin typeface="Calibri" panose="020F0502020204030204" pitchFamily="34" charset="0"/>
              </a:defRPr>
            </a:lvl1pPr>
          </a:lstStyle>
          <a:p>
            <a:pPr lvl="0"/>
            <a:r>
              <a:rPr lang="en-US"/>
              <a:t>Click to add section title</a:t>
            </a:r>
          </a:p>
        </p:txBody>
      </p:sp>
    </p:spTree>
    <p:extLst>
      <p:ext uri="{BB962C8B-B14F-4D97-AF65-F5344CB8AC3E}">
        <p14:creationId xmlns:p14="http://schemas.microsoft.com/office/powerpoint/2010/main" val="1007325630"/>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Small_4 number values-B1">
    <p:spTree>
      <p:nvGrpSpPr>
        <p:cNvPr id="1" name=""/>
        <p:cNvGrpSpPr/>
        <p:nvPr/>
      </p:nvGrpSpPr>
      <p:grpSpPr>
        <a:xfrm>
          <a:off x="0" y="0"/>
          <a:ext cx="0" cy="0"/>
          <a:chOff x="0" y="0"/>
          <a:chExt cx="0" cy="0"/>
        </a:xfrm>
      </p:grpSpPr>
      <p:sp>
        <p:nvSpPr>
          <p:cNvPr id="2" name="Text Placeholder 3">
            <a:extLst>
              <a:ext uri="{FF2B5EF4-FFF2-40B4-BE49-F238E27FC236}">
                <a16:creationId xmlns:a16="http://schemas.microsoft.com/office/drawing/2014/main" id="{4CA39BB9-A1F2-0C92-6969-C6A92C7F5650}"/>
              </a:ext>
            </a:extLst>
          </p:cNvPr>
          <p:cNvSpPr>
            <a:spLocks noGrp="1"/>
          </p:cNvSpPr>
          <p:nvPr>
            <p:ph type="body" sz="quarter" idx="26" hasCustomPrompt="1"/>
          </p:nvPr>
        </p:nvSpPr>
        <p:spPr>
          <a:xfrm>
            <a:off x="647999" y="1753200"/>
            <a:ext cx="10929600" cy="480060"/>
          </a:xfrm>
          <a:prstGeom prst="rect">
            <a:avLst/>
          </a:prstGeom>
        </p:spPr>
        <p:txBody>
          <a:bodyPr lIns="0" rIns="0"/>
          <a:lstStyle>
            <a:lvl1pPr marL="0" indent="0">
              <a:buNone/>
              <a:defRPr sz="1800" b="1" i="0">
                <a:solidFill>
                  <a:schemeClr val="tx1"/>
                </a:solidFill>
                <a:latin typeface="Calibri" panose="020F0502020204030204" pitchFamily="34" charset="0"/>
                <a:cs typeface="Calibri" panose="020F0502020204030204" pitchFamily="34" charset="0"/>
              </a:defRPr>
            </a:lvl1pPr>
          </a:lstStyle>
          <a:p>
            <a:r>
              <a:rPr lang="en-US" dirty="0"/>
              <a:t>Lorem ipsum </a:t>
            </a:r>
            <a:r>
              <a:rPr lang="en-US" dirty="0" err="1"/>
              <a:t>nibh</a:t>
            </a:r>
            <a:r>
              <a:rPr lang="en-US" dirty="0"/>
              <a:t> </a:t>
            </a:r>
            <a:r>
              <a:rPr lang="en-US" dirty="0" err="1"/>
              <a:t>commodo</a:t>
            </a:r>
            <a:r>
              <a:rPr lang="en-US" dirty="0"/>
              <a:t> </a:t>
            </a:r>
            <a:r>
              <a:rPr lang="en-US" dirty="0" err="1"/>
              <a:t>aenean</a:t>
            </a:r>
            <a:r>
              <a:rPr lang="en-US" dirty="0"/>
              <a:t> </a:t>
            </a:r>
            <a:r>
              <a:rPr lang="en-US" dirty="0" err="1"/>
              <a:t>leo</a:t>
            </a:r>
            <a:r>
              <a:rPr lang="en-US" dirty="0"/>
              <a:t> porta </a:t>
            </a:r>
            <a:r>
              <a:rPr lang="en-US" dirty="0" err="1"/>
              <a:t>duis</a:t>
            </a:r>
            <a:r>
              <a:rPr lang="en-US" dirty="0"/>
              <a:t> magna </a:t>
            </a:r>
            <a:r>
              <a:rPr lang="en-US" dirty="0" err="1"/>
              <a:t>felis</a:t>
            </a:r>
            <a:r>
              <a:rPr lang="en-US" dirty="0"/>
              <a:t> </a:t>
            </a:r>
            <a:r>
              <a:rPr lang="en-US" dirty="0" err="1"/>
              <a:t>bibendum</a:t>
            </a:r>
            <a:r>
              <a:rPr lang="en-US" dirty="0"/>
              <a:t> </a:t>
            </a:r>
            <a:r>
              <a:rPr lang="en-US" dirty="0" err="1"/>
              <a:t>tempor</a:t>
            </a:r>
            <a:r>
              <a:rPr lang="en-US" dirty="0"/>
              <a:t>.</a:t>
            </a:r>
          </a:p>
        </p:txBody>
      </p:sp>
      <p:sp>
        <p:nvSpPr>
          <p:cNvPr id="3" name="Title 1">
            <a:extLst>
              <a:ext uri="{FF2B5EF4-FFF2-40B4-BE49-F238E27FC236}">
                <a16:creationId xmlns:a16="http://schemas.microsoft.com/office/drawing/2014/main" id="{DD9203B1-30C8-D2FE-D627-94209DE0F836}"/>
              </a:ext>
            </a:extLst>
          </p:cNvPr>
          <p:cNvSpPr>
            <a:spLocks noGrp="1"/>
          </p:cNvSpPr>
          <p:nvPr>
            <p:ph type="title"/>
          </p:nvPr>
        </p:nvSpPr>
        <p:spPr>
          <a:xfrm>
            <a:off x="627063" y="722843"/>
            <a:ext cx="10929937" cy="338554"/>
          </a:xfrm>
          <a:prstGeom prst="rect">
            <a:avLst/>
          </a:prstGeom>
        </p:spPr>
        <p:txBody>
          <a:bodyPr lIns="0" tIns="0" rIns="0" bIns="0">
            <a:noAutofit/>
          </a:bodyPr>
          <a:lstStyle>
            <a:lvl1pPr marL="571500" indent="-571500">
              <a:buFont typeface="Arial" panose="020B0604020202020204" pitchFamily="34" charset="0"/>
              <a:buNone/>
              <a:defRPr lang="en-US" sz="2200" b="1" i="0">
                <a:latin typeface="Calibri" panose="020F0502020204030204" pitchFamily="34" charset="0"/>
                <a:cs typeface="Calibri" panose="020F0502020204030204" pitchFamily="34" charset="0"/>
              </a:defRPr>
            </a:lvl1pPr>
          </a:lstStyle>
          <a:p>
            <a:pPr marL="0" lvl="0" indent="0">
              <a:spcBef>
                <a:spcPts val="0"/>
              </a:spcBef>
              <a:spcAft>
                <a:spcPts val="0"/>
              </a:spcAft>
              <a:buFont typeface="Arial" panose="020B0604020202020204" pitchFamily="34" charset="0"/>
            </a:pPr>
            <a:r>
              <a:rPr lang="en-US"/>
              <a:t>Click to edit Master title style</a:t>
            </a:r>
          </a:p>
        </p:txBody>
      </p:sp>
      <p:sp>
        <p:nvSpPr>
          <p:cNvPr id="4" name="Text Placeholder 10">
            <a:extLst>
              <a:ext uri="{FF2B5EF4-FFF2-40B4-BE49-F238E27FC236}">
                <a16:creationId xmlns:a16="http://schemas.microsoft.com/office/drawing/2014/main" id="{5CA4FAE2-06EF-2D86-E029-9BFFC9BD8781}"/>
              </a:ext>
            </a:extLst>
          </p:cNvPr>
          <p:cNvSpPr>
            <a:spLocks noGrp="1"/>
          </p:cNvSpPr>
          <p:nvPr>
            <p:ph type="body" sz="quarter" idx="28" hasCustomPrompt="1"/>
          </p:nvPr>
        </p:nvSpPr>
        <p:spPr>
          <a:xfrm>
            <a:off x="627063" y="419100"/>
            <a:ext cx="3632517" cy="225706"/>
          </a:xfrm>
          <a:prstGeom prst="rect">
            <a:avLst/>
          </a:prstGeom>
        </p:spPr>
        <p:txBody>
          <a:bodyPr vert="horz" lIns="0" tIns="0" rIns="0" bIns="0" rtlCol="0" anchor="ctr">
            <a:noAutofit/>
          </a:bodyPr>
          <a:lstStyle>
            <a:lvl1pPr marL="0" indent="0">
              <a:buNone/>
              <a:defRPr lang="en-US" sz="1000" b="1" cap="all" spc="300" baseline="0">
                <a:solidFill>
                  <a:schemeClr val="tx2"/>
                </a:solidFill>
                <a:latin typeface="Calibri" panose="020F0502020204030204" pitchFamily="34" charset="0"/>
              </a:defRPr>
            </a:lvl1pPr>
          </a:lstStyle>
          <a:p>
            <a:pPr lvl="0"/>
            <a:r>
              <a:rPr lang="en-US"/>
              <a:t>Click to add section title</a:t>
            </a:r>
          </a:p>
        </p:txBody>
      </p:sp>
      <p:sp>
        <p:nvSpPr>
          <p:cNvPr id="6" name="Text Placeholder 4">
            <a:extLst>
              <a:ext uri="{FF2B5EF4-FFF2-40B4-BE49-F238E27FC236}">
                <a16:creationId xmlns:a16="http://schemas.microsoft.com/office/drawing/2014/main" id="{F5128E79-C3A6-CE0E-EFA3-9DAA24138833}"/>
              </a:ext>
            </a:extLst>
          </p:cNvPr>
          <p:cNvSpPr>
            <a:spLocks noGrp="1"/>
          </p:cNvSpPr>
          <p:nvPr>
            <p:ph type="body" sz="quarter" idx="29" hasCustomPrompt="1"/>
          </p:nvPr>
        </p:nvSpPr>
        <p:spPr>
          <a:xfrm>
            <a:off x="647999" y="3876744"/>
            <a:ext cx="2404800" cy="307777"/>
          </a:xfrm>
          <a:prstGeom prst="rect">
            <a:avLst/>
          </a:prstGeom>
        </p:spPr>
        <p:txBody>
          <a:bodyPr wrap="square" lIns="36000"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400" b="1" i="0">
                <a:solidFill>
                  <a:schemeClr val="tx1"/>
                </a:solidFill>
                <a:latin typeface="Calibri" panose="020F0502020204030204" pitchFamily="34" charset="0"/>
                <a:cs typeface="Calibri" panose="020F0502020204030204" pitchFamily="34" charset="0"/>
              </a:defRPr>
            </a:lvl1pPr>
          </a:lstStyle>
          <a:p>
            <a:r>
              <a:rPr lang="en-US" dirty="0"/>
              <a:t>Value description</a:t>
            </a:r>
          </a:p>
        </p:txBody>
      </p:sp>
      <p:sp>
        <p:nvSpPr>
          <p:cNvPr id="8" name="Text Placeholder 4">
            <a:extLst>
              <a:ext uri="{FF2B5EF4-FFF2-40B4-BE49-F238E27FC236}">
                <a16:creationId xmlns:a16="http://schemas.microsoft.com/office/drawing/2014/main" id="{C02B700D-A83F-271B-4B4B-FC45BE9244B1}"/>
              </a:ext>
            </a:extLst>
          </p:cNvPr>
          <p:cNvSpPr>
            <a:spLocks noGrp="1"/>
          </p:cNvSpPr>
          <p:nvPr>
            <p:ph type="body" sz="quarter" idx="32" hasCustomPrompt="1"/>
          </p:nvPr>
        </p:nvSpPr>
        <p:spPr>
          <a:xfrm>
            <a:off x="3490984" y="3876744"/>
            <a:ext cx="2404800" cy="307777"/>
          </a:xfrm>
          <a:prstGeom prst="rect">
            <a:avLst/>
          </a:prstGeom>
        </p:spPr>
        <p:txBody>
          <a:bodyPr wrap="square" lIns="36000"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400" b="1" i="0">
                <a:solidFill>
                  <a:schemeClr val="tx1"/>
                </a:solidFill>
                <a:latin typeface="Calibri" panose="020F0502020204030204" pitchFamily="34" charset="0"/>
                <a:cs typeface="Calibri" panose="020F0502020204030204" pitchFamily="34" charset="0"/>
              </a:defRPr>
            </a:lvl1pPr>
          </a:lstStyle>
          <a:p>
            <a:r>
              <a:rPr lang="en-US" dirty="0"/>
              <a:t>Value description</a:t>
            </a:r>
          </a:p>
        </p:txBody>
      </p:sp>
      <p:sp>
        <p:nvSpPr>
          <p:cNvPr id="10" name="Text Placeholder 4">
            <a:extLst>
              <a:ext uri="{FF2B5EF4-FFF2-40B4-BE49-F238E27FC236}">
                <a16:creationId xmlns:a16="http://schemas.microsoft.com/office/drawing/2014/main" id="{33D4E2AC-B33A-8D71-93C6-F7BFF6337DA3}"/>
              </a:ext>
            </a:extLst>
          </p:cNvPr>
          <p:cNvSpPr>
            <a:spLocks noGrp="1"/>
          </p:cNvSpPr>
          <p:nvPr>
            <p:ph type="body" sz="quarter" idx="35" hasCustomPrompt="1"/>
          </p:nvPr>
        </p:nvSpPr>
        <p:spPr>
          <a:xfrm>
            <a:off x="6333968" y="3876744"/>
            <a:ext cx="2404800" cy="307777"/>
          </a:xfrm>
          <a:prstGeom prst="rect">
            <a:avLst/>
          </a:prstGeom>
        </p:spPr>
        <p:txBody>
          <a:bodyPr wrap="square" lIns="36000"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400" b="1" i="0">
                <a:solidFill>
                  <a:schemeClr val="tx1"/>
                </a:solidFill>
                <a:latin typeface="Calibri" panose="020F0502020204030204" pitchFamily="34" charset="0"/>
                <a:cs typeface="Calibri" panose="020F0502020204030204" pitchFamily="34" charset="0"/>
              </a:defRPr>
            </a:lvl1pPr>
          </a:lstStyle>
          <a:p>
            <a:r>
              <a:rPr lang="en-US"/>
              <a:t>Value description</a:t>
            </a:r>
          </a:p>
        </p:txBody>
      </p:sp>
      <p:sp>
        <p:nvSpPr>
          <p:cNvPr id="19" name="Text Placeholder 4">
            <a:extLst>
              <a:ext uri="{FF2B5EF4-FFF2-40B4-BE49-F238E27FC236}">
                <a16:creationId xmlns:a16="http://schemas.microsoft.com/office/drawing/2014/main" id="{167982FE-2218-42FF-D0A1-BF17A69B7284}"/>
              </a:ext>
            </a:extLst>
          </p:cNvPr>
          <p:cNvSpPr>
            <a:spLocks noGrp="1"/>
          </p:cNvSpPr>
          <p:nvPr>
            <p:ph type="body" sz="quarter" idx="39" hasCustomPrompt="1"/>
          </p:nvPr>
        </p:nvSpPr>
        <p:spPr>
          <a:xfrm>
            <a:off x="9180108" y="3876744"/>
            <a:ext cx="2404800" cy="307777"/>
          </a:xfrm>
          <a:prstGeom prst="rect">
            <a:avLst/>
          </a:prstGeom>
        </p:spPr>
        <p:txBody>
          <a:bodyPr wrap="square" lIns="36000"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400" b="1" i="0">
                <a:solidFill>
                  <a:schemeClr val="tx1"/>
                </a:solidFill>
                <a:latin typeface="Calibri" panose="020F0502020204030204" pitchFamily="34" charset="0"/>
                <a:cs typeface="Calibri" panose="020F0502020204030204" pitchFamily="34" charset="0"/>
              </a:defRPr>
            </a:lvl1pPr>
          </a:lstStyle>
          <a:p>
            <a:r>
              <a:rPr lang="en-US" dirty="0"/>
              <a:t>Value description</a:t>
            </a:r>
          </a:p>
        </p:txBody>
      </p:sp>
      <p:sp>
        <p:nvSpPr>
          <p:cNvPr id="24" name="Text Placeholder 37">
            <a:extLst>
              <a:ext uri="{FF2B5EF4-FFF2-40B4-BE49-F238E27FC236}">
                <a16:creationId xmlns:a16="http://schemas.microsoft.com/office/drawing/2014/main" id="{A359CB87-61DF-1A9E-F200-473CDD8C5364}"/>
              </a:ext>
            </a:extLst>
          </p:cNvPr>
          <p:cNvSpPr>
            <a:spLocks noGrp="1"/>
          </p:cNvSpPr>
          <p:nvPr>
            <p:ph type="body" sz="quarter" idx="42" hasCustomPrompt="1"/>
          </p:nvPr>
        </p:nvSpPr>
        <p:spPr>
          <a:xfrm>
            <a:off x="3490984" y="3012658"/>
            <a:ext cx="2404800" cy="805793"/>
          </a:xfrm>
          <a:prstGeom prst="rect">
            <a:avLst/>
          </a:prstGeom>
        </p:spPr>
        <p:txBody>
          <a:bodyPr vert="horz" lIns="0" tIns="0" rIns="0" bIns="36000" rtlCol="0">
            <a:spAutoFit/>
          </a:bodyPr>
          <a:lstStyle>
            <a:lvl1pPr>
              <a:defRPr lang="en-UA" sz="5000" dirty="0">
                <a:gradFill>
                  <a:gsLst>
                    <a:gs pos="100000">
                      <a:schemeClr val="accent1">
                        <a:lumMod val="75000"/>
                      </a:schemeClr>
                    </a:gs>
                    <a:gs pos="70000">
                      <a:schemeClr val="accent1"/>
                    </a:gs>
                    <a:gs pos="0">
                      <a:schemeClr val="accent1">
                        <a:lumMod val="75000"/>
                      </a:schemeClr>
                    </a:gs>
                  </a:gsLst>
                  <a:lin ang="1200000" scaled="0"/>
                </a:gradFill>
                <a:latin typeface="Calibri Light" panose="020F0302020204030204" pitchFamily="34" charset="0"/>
                <a:cs typeface="Calibri Light" panose="020F0302020204030204" pitchFamily="34" charset="0"/>
              </a:defRPr>
            </a:lvl1pPr>
          </a:lstStyle>
          <a:p>
            <a:pPr lvl="0"/>
            <a:r>
              <a:rPr lang="en-GB"/>
              <a:t>1000+</a:t>
            </a:r>
            <a:endParaRPr lang="en-UA"/>
          </a:p>
        </p:txBody>
      </p:sp>
      <p:sp>
        <p:nvSpPr>
          <p:cNvPr id="25" name="Text Placeholder 37">
            <a:extLst>
              <a:ext uri="{FF2B5EF4-FFF2-40B4-BE49-F238E27FC236}">
                <a16:creationId xmlns:a16="http://schemas.microsoft.com/office/drawing/2014/main" id="{4F6002D1-9A52-9867-FB72-C95E44310A9F}"/>
              </a:ext>
            </a:extLst>
          </p:cNvPr>
          <p:cNvSpPr>
            <a:spLocks noGrp="1"/>
          </p:cNvSpPr>
          <p:nvPr>
            <p:ph type="body" sz="quarter" idx="43" hasCustomPrompt="1"/>
          </p:nvPr>
        </p:nvSpPr>
        <p:spPr>
          <a:xfrm>
            <a:off x="6333968" y="3012658"/>
            <a:ext cx="2404800" cy="805793"/>
          </a:xfrm>
          <a:prstGeom prst="rect">
            <a:avLst/>
          </a:prstGeom>
        </p:spPr>
        <p:txBody>
          <a:bodyPr vert="horz" lIns="0" tIns="0" rIns="0" bIns="36000" rtlCol="0">
            <a:spAutoFit/>
          </a:bodyPr>
          <a:lstStyle>
            <a:lvl1pPr>
              <a:defRPr lang="en-UA" sz="5000" dirty="0">
                <a:gradFill>
                  <a:gsLst>
                    <a:gs pos="100000">
                      <a:schemeClr val="accent1">
                        <a:lumMod val="75000"/>
                      </a:schemeClr>
                    </a:gs>
                    <a:gs pos="70000">
                      <a:schemeClr val="accent1"/>
                    </a:gs>
                    <a:gs pos="0">
                      <a:schemeClr val="accent1">
                        <a:lumMod val="75000"/>
                      </a:schemeClr>
                    </a:gs>
                  </a:gsLst>
                  <a:lin ang="1200000" scaled="0"/>
                </a:gradFill>
                <a:latin typeface="Calibri Light" panose="020F0302020204030204" pitchFamily="34" charset="0"/>
                <a:cs typeface="Calibri Light" panose="020F0302020204030204" pitchFamily="34" charset="0"/>
              </a:defRPr>
            </a:lvl1pPr>
          </a:lstStyle>
          <a:p>
            <a:pPr lvl="0"/>
            <a:r>
              <a:rPr lang="en-GB"/>
              <a:t>1000+</a:t>
            </a:r>
            <a:endParaRPr lang="en-UA"/>
          </a:p>
        </p:txBody>
      </p:sp>
      <p:sp>
        <p:nvSpPr>
          <p:cNvPr id="26" name="Text Placeholder 37">
            <a:extLst>
              <a:ext uri="{FF2B5EF4-FFF2-40B4-BE49-F238E27FC236}">
                <a16:creationId xmlns:a16="http://schemas.microsoft.com/office/drawing/2014/main" id="{D91679BE-9FC9-F894-15A0-12BF7E5266E0}"/>
              </a:ext>
            </a:extLst>
          </p:cNvPr>
          <p:cNvSpPr>
            <a:spLocks noGrp="1"/>
          </p:cNvSpPr>
          <p:nvPr>
            <p:ph type="body" sz="quarter" idx="44" hasCustomPrompt="1"/>
          </p:nvPr>
        </p:nvSpPr>
        <p:spPr>
          <a:xfrm>
            <a:off x="9176951" y="3012658"/>
            <a:ext cx="2404800" cy="805793"/>
          </a:xfrm>
          <a:prstGeom prst="rect">
            <a:avLst/>
          </a:prstGeom>
        </p:spPr>
        <p:txBody>
          <a:bodyPr vert="horz" lIns="0" tIns="0" rIns="0" bIns="36000" rtlCol="0">
            <a:spAutoFit/>
          </a:bodyPr>
          <a:lstStyle>
            <a:lvl1pPr>
              <a:defRPr lang="en-UA" sz="5000" dirty="0">
                <a:gradFill>
                  <a:gsLst>
                    <a:gs pos="100000">
                      <a:schemeClr val="accent1">
                        <a:lumMod val="75000"/>
                      </a:schemeClr>
                    </a:gs>
                    <a:gs pos="70000">
                      <a:schemeClr val="accent1"/>
                    </a:gs>
                    <a:gs pos="0">
                      <a:schemeClr val="accent1">
                        <a:lumMod val="75000"/>
                      </a:schemeClr>
                    </a:gs>
                  </a:gsLst>
                  <a:lin ang="1200000" scaled="0"/>
                </a:gradFill>
                <a:latin typeface="Calibri Light" panose="020F0302020204030204" pitchFamily="34" charset="0"/>
                <a:cs typeface="Calibri Light" panose="020F0302020204030204" pitchFamily="34" charset="0"/>
              </a:defRPr>
            </a:lvl1pPr>
          </a:lstStyle>
          <a:p>
            <a:pPr lvl="0"/>
            <a:r>
              <a:rPr lang="en-GB"/>
              <a:t>1000+</a:t>
            </a:r>
            <a:endParaRPr lang="en-UA"/>
          </a:p>
        </p:txBody>
      </p:sp>
      <p:sp>
        <p:nvSpPr>
          <p:cNvPr id="34" name="Text Placeholder 33">
            <a:extLst>
              <a:ext uri="{FF2B5EF4-FFF2-40B4-BE49-F238E27FC236}">
                <a16:creationId xmlns:a16="http://schemas.microsoft.com/office/drawing/2014/main" id="{7F02FB4F-3D44-5430-51A9-CDBA327BFB1C}"/>
              </a:ext>
            </a:extLst>
          </p:cNvPr>
          <p:cNvSpPr>
            <a:spLocks noGrp="1"/>
          </p:cNvSpPr>
          <p:nvPr>
            <p:ph type="body" sz="quarter" idx="45" hasCustomPrompt="1"/>
          </p:nvPr>
        </p:nvSpPr>
        <p:spPr>
          <a:xfrm>
            <a:off x="647999" y="4679678"/>
            <a:ext cx="3826800" cy="338554"/>
          </a:xfrm>
          <a:prstGeom prst="rect">
            <a:avLst/>
          </a:prstGeom>
        </p:spPr>
        <p:txBody>
          <a:bodyPr lIns="0">
            <a:spAutoFit/>
          </a:bodyPr>
          <a:lstStyle>
            <a:lvl1pPr>
              <a:defRPr sz="1600">
                <a:solidFill>
                  <a:schemeClr val="tx1"/>
                </a:solidFill>
              </a:defRPr>
            </a:lvl1pPr>
          </a:lstStyle>
          <a:p>
            <a:pPr lvl="0"/>
            <a:r>
              <a:rPr lang="en-GB"/>
              <a:t>Additional information</a:t>
            </a:r>
            <a:endParaRPr lang="en-UA"/>
          </a:p>
        </p:txBody>
      </p:sp>
      <p:sp>
        <p:nvSpPr>
          <p:cNvPr id="5" name="Text Placeholder 37">
            <a:extLst>
              <a:ext uri="{FF2B5EF4-FFF2-40B4-BE49-F238E27FC236}">
                <a16:creationId xmlns:a16="http://schemas.microsoft.com/office/drawing/2014/main" id="{3CF5FF6D-8FF5-7428-DF50-65392DE7ED61}"/>
              </a:ext>
            </a:extLst>
          </p:cNvPr>
          <p:cNvSpPr>
            <a:spLocks noGrp="1"/>
          </p:cNvSpPr>
          <p:nvPr>
            <p:ph type="body" sz="quarter" idx="46" hasCustomPrompt="1"/>
          </p:nvPr>
        </p:nvSpPr>
        <p:spPr>
          <a:xfrm>
            <a:off x="633484" y="3012658"/>
            <a:ext cx="2404800" cy="805793"/>
          </a:xfrm>
          <a:prstGeom prst="rect">
            <a:avLst/>
          </a:prstGeom>
        </p:spPr>
        <p:txBody>
          <a:bodyPr vert="horz" lIns="0" tIns="0" rIns="0" bIns="36000" rtlCol="0">
            <a:spAutoFit/>
          </a:bodyPr>
          <a:lstStyle>
            <a:lvl1pPr>
              <a:defRPr lang="en-UA" sz="5000" dirty="0">
                <a:gradFill>
                  <a:gsLst>
                    <a:gs pos="100000">
                      <a:schemeClr val="accent1">
                        <a:lumMod val="75000"/>
                      </a:schemeClr>
                    </a:gs>
                    <a:gs pos="70000">
                      <a:schemeClr val="accent1"/>
                    </a:gs>
                    <a:gs pos="0">
                      <a:schemeClr val="accent1">
                        <a:lumMod val="75000"/>
                      </a:schemeClr>
                    </a:gs>
                  </a:gsLst>
                  <a:lin ang="1200000" scaled="0"/>
                </a:gradFill>
                <a:latin typeface="Calibri Light" panose="020F0302020204030204" pitchFamily="34" charset="0"/>
                <a:cs typeface="Calibri Light" panose="020F0302020204030204" pitchFamily="34" charset="0"/>
              </a:defRPr>
            </a:lvl1pPr>
          </a:lstStyle>
          <a:p>
            <a:pPr lvl="0"/>
            <a:r>
              <a:rPr lang="en-GB"/>
              <a:t>1000+</a:t>
            </a:r>
            <a:endParaRPr lang="en-UA"/>
          </a:p>
        </p:txBody>
      </p:sp>
    </p:spTree>
    <p:extLst>
      <p:ext uri="{BB962C8B-B14F-4D97-AF65-F5344CB8AC3E}">
        <p14:creationId xmlns:p14="http://schemas.microsoft.com/office/powerpoint/2010/main" val="202907176"/>
      </p:ext>
    </p:extLst>
  </p:cSld>
  <p:clrMapOvr>
    <a:masterClrMapping/>
  </p:clrMapOvr>
  <p:extLst>
    <p:ext uri="{DCECCB84-F9BA-43D5-87BE-67443E8EF086}">
      <p15:sldGuideLst xmlns:p15="http://schemas.microsoft.com/office/powerpoint/2012/main"/>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1_Title+Small_4 number values-B1">
    <p:bg>
      <p:bgPr>
        <a:blipFill dpi="0" rotWithShape="1">
          <a:blip r:embed="rId2">
            <a:alphaModFix amt="97000"/>
            <a:lum/>
          </a:blip>
          <a:srcRect/>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D9203B1-30C8-D2FE-D627-94209DE0F836}"/>
              </a:ext>
            </a:extLst>
          </p:cNvPr>
          <p:cNvSpPr>
            <a:spLocks noGrp="1"/>
          </p:cNvSpPr>
          <p:nvPr>
            <p:ph type="title"/>
          </p:nvPr>
        </p:nvSpPr>
        <p:spPr>
          <a:xfrm>
            <a:off x="627063" y="722843"/>
            <a:ext cx="10929937" cy="338554"/>
          </a:xfrm>
          <a:prstGeom prst="rect">
            <a:avLst/>
          </a:prstGeom>
        </p:spPr>
        <p:txBody>
          <a:bodyPr lIns="0" tIns="0" rIns="0" bIns="0">
            <a:noAutofit/>
          </a:bodyPr>
          <a:lstStyle>
            <a:lvl1pPr marL="571500" indent="-571500">
              <a:buFont typeface="Arial" panose="020B0604020202020204" pitchFamily="34" charset="0"/>
              <a:buNone/>
              <a:defRPr lang="en-US" sz="2200" b="1" i="0">
                <a:latin typeface="Calibri" panose="020F0502020204030204" pitchFamily="34" charset="0"/>
                <a:cs typeface="Calibri" panose="020F0502020204030204" pitchFamily="34" charset="0"/>
              </a:defRPr>
            </a:lvl1pPr>
          </a:lstStyle>
          <a:p>
            <a:pPr marL="0" lvl="0" indent="0">
              <a:spcBef>
                <a:spcPts val="0"/>
              </a:spcBef>
              <a:spcAft>
                <a:spcPts val="0"/>
              </a:spcAft>
              <a:buFont typeface="Arial" panose="020B0604020202020204" pitchFamily="34" charset="0"/>
            </a:pPr>
            <a:r>
              <a:rPr lang="en-US"/>
              <a:t>Click to edit Master title style</a:t>
            </a:r>
          </a:p>
        </p:txBody>
      </p:sp>
      <p:sp>
        <p:nvSpPr>
          <p:cNvPr id="4" name="Text Placeholder 10">
            <a:extLst>
              <a:ext uri="{FF2B5EF4-FFF2-40B4-BE49-F238E27FC236}">
                <a16:creationId xmlns:a16="http://schemas.microsoft.com/office/drawing/2014/main" id="{5CA4FAE2-06EF-2D86-E029-9BFFC9BD8781}"/>
              </a:ext>
            </a:extLst>
          </p:cNvPr>
          <p:cNvSpPr>
            <a:spLocks noGrp="1"/>
          </p:cNvSpPr>
          <p:nvPr>
            <p:ph type="body" sz="quarter" idx="28" hasCustomPrompt="1"/>
          </p:nvPr>
        </p:nvSpPr>
        <p:spPr>
          <a:xfrm>
            <a:off x="627063" y="419100"/>
            <a:ext cx="3632517" cy="225706"/>
          </a:xfrm>
          <a:prstGeom prst="rect">
            <a:avLst/>
          </a:prstGeom>
        </p:spPr>
        <p:txBody>
          <a:bodyPr vert="horz" lIns="0" tIns="0" rIns="0" bIns="0" rtlCol="0" anchor="ctr">
            <a:noAutofit/>
          </a:bodyPr>
          <a:lstStyle>
            <a:lvl1pPr marL="0" indent="0">
              <a:buNone/>
              <a:defRPr lang="en-US" sz="1000" b="1" cap="all" spc="300" baseline="0">
                <a:solidFill>
                  <a:schemeClr val="tx2"/>
                </a:solidFill>
                <a:latin typeface="Calibri" panose="020F0502020204030204" pitchFamily="34" charset="0"/>
              </a:defRPr>
            </a:lvl1pPr>
          </a:lstStyle>
          <a:p>
            <a:pPr lvl="0"/>
            <a:r>
              <a:rPr lang="en-US" dirty="0"/>
              <a:t>Click to add section title</a:t>
            </a:r>
          </a:p>
        </p:txBody>
      </p:sp>
      <p:sp>
        <p:nvSpPr>
          <p:cNvPr id="5" name="Text Placeholder 3">
            <a:extLst>
              <a:ext uri="{FF2B5EF4-FFF2-40B4-BE49-F238E27FC236}">
                <a16:creationId xmlns:a16="http://schemas.microsoft.com/office/drawing/2014/main" id="{BCC20FCF-3AA1-4F0A-129B-59C7F3D12F82}"/>
              </a:ext>
            </a:extLst>
          </p:cNvPr>
          <p:cNvSpPr>
            <a:spLocks noGrp="1"/>
          </p:cNvSpPr>
          <p:nvPr>
            <p:ph type="body" sz="quarter" idx="26" hasCustomPrompt="1"/>
          </p:nvPr>
        </p:nvSpPr>
        <p:spPr>
          <a:xfrm>
            <a:off x="647999" y="1753200"/>
            <a:ext cx="10929600" cy="480060"/>
          </a:xfrm>
          <a:prstGeom prst="rect">
            <a:avLst/>
          </a:prstGeom>
        </p:spPr>
        <p:txBody>
          <a:bodyPr lIns="0" rIns="0"/>
          <a:lstStyle>
            <a:lvl1pPr marL="0" indent="0">
              <a:buNone/>
              <a:defRPr sz="1800" b="1" i="0">
                <a:solidFill>
                  <a:schemeClr val="tx1"/>
                </a:solidFill>
                <a:latin typeface="Calibri" panose="020F0502020204030204" pitchFamily="34" charset="0"/>
                <a:cs typeface="Calibri" panose="020F0502020204030204" pitchFamily="34" charset="0"/>
              </a:defRPr>
            </a:lvl1pPr>
          </a:lstStyle>
          <a:p>
            <a:r>
              <a:rPr lang="en-US" dirty="0"/>
              <a:t>Lorem ipsum </a:t>
            </a:r>
            <a:r>
              <a:rPr lang="en-US" dirty="0" err="1"/>
              <a:t>nibh</a:t>
            </a:r>
            <a:r>
              <a:rPr lang="en-US" dirty="0"/>
              <a:t> </a:t>
            </a:r>
            <a:r>
              <a:rPr lang="en-US" dirty="0" err="1"/>
              <a:t>commodo</a:t>
            </a:r>
            <a:r>
              <a:rPr lang="en-US" dirty="0"/>
              <a:t> </a:t>
            </a:r>
            <a:r>
              <a:rPr lang="en-US" dirty="0" err="1"/>
              <a:t>aenean</a:t>
            </a:r>
            <a:r>
              <a:rPr lang="en-US" dirty="0"/>
              <a:t> </a:t>
            </a:r>
            <a:r>
              <a:rPr lang="en-US" dirty="0" err="1"/>
              <a:t>leo</a:t>
            </a:r>
            <a:r>
              <a:rPr lang="en-US" dirty="0"/>
              <a:t> porta </a:t>
            </a:r>
            <a:r>
              <a:rPr lang="en-US" dirty="0" err="1"/>
              <a:t>duis</a:t>
            </a:r>
            <a:r>
              <a:rPr lang="en-US" dirty="0"/>
              <a:t> magna </a:t>
            </a:r>
            <a:r>
              <a:rPr lang="en-US" dirty="0" err="1"/>
              <a:t>felis</a:t>
            </a:r>
            <a:r>
              <a:rPr lang="en-US" dirty="0"/>
              <a:t> </a:t>
            </a:r>
            <a:r>
              <a:rPr lang="en-US" dirty="0" err="1"/>
              <a:t>bibendum</a:t>
            </a:r>
            <a:r>
              <a:rPr lang="en-US" dirty="0"/>
              <a:t> </a:t>
            </a:r>
            <a:r>
              <a:rPr lang="en-US" dirty="0" err="1"/>
              <a:t>tempor</a:t>
            </a:r>
            <a:r>
              <a:rPr lang="en-US" dirty="0"/>
              <a:t>.</a:t>
            </a:r>
          </a:p>
        </p:txBody>
      </p:sp>
      <p:sp>
        <p:nvSpPr>
          <p:cNvPr id="7" name="Text Placeholder 4">
            <a:extLst>
              <a:ext uri="{FF2B5EF4-FFF2-40B4-BE49-F238E27FC236}">
                <a16:creationId xmlns:a16="http://schemas.microsoft.com/office/drawing/2014/main" id="{B76D5397-38F6-BA4C-38C3-DA9011FBFC73}"/>
              </a:ext>
            </a:extLst>
          </p:cNvPr>
          <p:cNvSpPr>
            <a:spLocks noGrp="1"/>
          </p:cNvSpPr>
          <p:nvPr>
            <p:ph type="body" sz="quarter" idx="29" hasCustomPrompt="1"/>
          </p:nvPr>
        </p:nvSpPr>
        <p:spPr>
          <a:xfrm>
            <a:off x="647999" y="3876744"/>
            <a:ext cx="2404800" cy="307777"/>
          </a:xfrm>
          <a:prstGeom prst="rect">
            <a:avLst/>
          </a:prstGeom>
        </p:spPr>
        <p:txBody>
          <a:bodyPr wrap="square" lIns="36000"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400" b="1" i="0">
                <a:solidFill>
                  <a:schemeClr val="tx1"/>
                </a:solidFill>
                <a:latin typeface="Calibri" panose="020F0502020204030204" pitchFamily="34" charset="0"/>
                <a:cs typeface="Calibri" panose="020F0502020204030204" pitchFamily="34" charset="0"/>
              </a:defRPr>
            </a:lvl1pPr>
          </a:lstStyle>
          <a:p>
            <a:r>
              <a:rPr lang="en-US" dirty="0"/>
              <a:t>Value description</a:t>
            </a:r>
          </a:p>
        </p:txBody>
      </p:sp>
      <p:sp>
        <p:nvSpPr>
          <p:cNvPr id="9" name="Text Placeholder 4">
            <a:extLst>
              <a:ext uri="{FF2B5EF4-FFF2-40B4-BE49-F238E27FC236}">
                <a16:creationId xmlns:a16="http://schemas.microsoft.com/office/drawing/2014/main" id="{B9A94AA8-FA5D-8835-F914-056EC79A35F3}"/>
              </a:ext>
            </a:extLst>
          </p:cNvPr>
          <p:cNvSpPr>
            <a:spLocks noGrp="1"/>
          </p:cNvSpPr>
          <p:nvPr>
            <p:ph type="body" sz="quarter" idx="32" hasCustomPrompt="1"/>
          </p:nvPr>
        </p:nvSpPr>
        <p:spPr>
          <a:xfrm>
            <a:off x="3490984" y="3876744"/>
            <a:ext cx="2404800" cy="307777"/>
          </a:xfrm>
          <a:prstGeom prst="rect">
            <a:avLst/>
          </a:prstGeom>
        </p:spPr>
        <p:txBody>
          <a:bodyPr wrap="square" lIns="36000"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400" b="1" i="0">
                <a:solidFill>
                  <a:schemeClr val="tx1"/>
                </a:solidFill>
                <a:latin typeface="Calibri" panose="020F0502020204030204" pitchFamily="34" charset="0"/>
                <a:cs typeface="Calibri" panose="020F0502020204030204" pitchFamily="34" charset="0"/>
              </a:defRPr>
            </a:lvl1pPr>
          </a:lstStyle>
          <a:p>
            <a:r>
              <a:rPr lang="en-US" dirty="0"/>
              <a:t>Value description</a:t>
            </a:r>
          </a:p>
        </p:txBody>
      </p:sp>
      <p:sp>
        <p:nvSpPr>
          <p:cNvPr id="11" name="Text Placeholder 4">
            <a:extLst>
              <a:ext uri="{FF2B5EF4-FFF2-40B4-BE49-F238E27FC236}">
                <a16:creationId xmlns:a16="http://schemas.microsoft.com/office/drawing/2014/main" id="{DCBDDFE3-2960-86DA-9EEE-AEE434704CCB}"/>
              </a:ext>
            </a:extLst>
          </p:cNvPr>
          <p:cNvSpPr>
            <a:spLocks noGrp="1"/>
          </p:cNvSpPr>
          <p:nvPr>
            <p:ph type="body" sz="quarter" idx="35" hasCustomPrompt="1"/>
          </p:nvPr>
        </p:nvSpPr>
        <p:spPr>
          <a:xfrm>
            <a:off x="6333968" y="3876744"/>
            <a:ext cx="2404800" cy="307777"/>
          </a:xfrm>
          <a:prstGeom prst="rect">
            <a:avLst/>
          </a:prstGeom>
        </p:spPr>
        <p:txBody>
          <a:bodyPr wrap="square" lIns="36000"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400" b="1" i="0">
                <a:solidFill>
                  <a:schemeClr val="tx1"/>
                </a:solidFill>
                <a:latin typeface="Calibri" panose="020F0502020204030204" pitchFamily="34" charset="0"/>
                <a:cs typeface="Calibri" panose="020F0502020204030204" pitchFamily="34" charset="0"/>
              </a:defRPr>
            </a:lvl1pPr>
          </a:lstStyle>
          <a:p>
            <a:r>
              <a:rPr lang="en-US"/>
              <a:t>Value description</a:t>
            </a:r>
          </a:p>
        </p:txBody>
      </p:sp>
      <p:sp>
        <p:nvSpPr>
          <p:cNvPr id="12" name="Text Placeholder 4">
            <a:extLst>
              <a:ext uri="{FF2B5EF4-FFF2-40B4-BE49-F238E27FC236}">
                <a16:creationId xmlns:a16="http://schemas.microsoft.com/office/drawing/2014/main" id="{F62AB5B3-A71D-7170-309C-F2C38FB89780}"/>
              </a:ext>
            </a:extLst>
          </p:cNvPr>
          <p:cNvSpPr>
            <a:spLocks noGrp="1"/>
          </p:cNvSpPr>
          <p:nvPr>
            <p:ph type="body" sz="quarter" idx="39" hasCustomPrompt="1"/>
          </p:nvPr>
        </p:nvSpPr>
        <p:spPr>
          <a:xfrm>
            <a:off x="9180108" y="3876744"/>
            <a:ext cx="2404800" cy="307777"/>
          </a:xfrm>
          <a:prstGeom prst="rect">
            <a:avLst/>
          </a:prstGeom>
        </p:spPr>
        <p:txBody>
          <a:bodyPr wrap="square" lIns="36000"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400" b="1" i="0">
                <a:solidFill>
                  <a:schemeClr val="tx1"/>
                </a:solidFill>
                <a:latin typeface="Calibri" panose="020F0502020204030204" pitchFamily="34" charset="0"/>
                <a:cs typeface="Calibri" panose="020F0502020204030204" pitchFamily="34" charset="0"/>
              </a:defRPr>
            </a:lvl1pPr>
          </a:lstStyle>
          <a:p>
            <a:r>
              <a:rPr lang="en-US" dirty="0"/>
              <a:t>Value description</a:t>
            </a:r>
          </a:p>
        </p:txBody>
      </p:sp>
      <p:sp>
        <p:nvSpPr>
          <p:cNvPr id="13" name="Text Placeholder 37">
            <a:extLst>
              <a:ext uri="{FF2B5EF4-FFF2-40B4-BE49-F238E27FC236}">
                <a16:creationId xmlns:a16="http://schemas.microsoft.com/office/drawing/2014/main" id="{89851E72-D017-0A7D-D804-63BABC5E4418}"/>
              </a:ext>
            </a:extLst>
          </p:cNvPr>
          <p:cNvSpPr>
            <a:spLocks noGrp="1"/>
          </p:cNvSpPr>
          <p:nvPr>
            <p:ph type="body" sz="quarter" idx="42" hasCustomPrompt="1"/>
          </p:nvPr>
        </p:nvSpPr>
        <p:spPr>
          <a:xfrm>
            <a:off x="3490984" y="3012658"/>
            <a:ext cx="2404800" cy="805793"/>
          </a:xfrm>
          <a:prstGeom prst="rect">
            <a:avLst/>
          </a:prstGeom>
        </p:spPr>
        <p:txBody>
          <a:bodyPr vert="horz" lIns="0" tIns="0" rIns="0" bIns="36000" rtlCol="0">
            <a:spAutoFit/>
          </a:bodyPr>
          <a:lstStyle>
            <a:lvl1pPr>
              <a:defRPr lang="en-UA" sz="5000" dirty="0">
                <a:gradFill>
                  <a:gsLst>
                    <a:gs pos="100000">
                      <a:schemeClr val="accent1">
                        <a:lumMod val="75000"/>
                      </a:schemeClr>
                    </a:gs>
                    <a:gs pos="70000">
                      <a:schemeClr val="accent1"/>
                    </a:gs>
                    <a:gs pos="0">
                      <a:schemeClr val="accent1">
                        <a:lumMod val="75000"/>
                      </a:schemeClr>
                    </a:gs>
                  </a:gsLst>
                  <a:lin ang="1200000" scaled="0"/>
                </a:gradFill>
                <a:latin typeface="Calibri Light" panose="020F0302020204030204" pitchFamily="34" charset="0"/>
                <a:cs typeface="Calibri Light" panose="020F0302020204030204" pitchFamily="34" charset="0"/>
              </a:defRPr>
            </a:lvl1pPr>
          </a:lstStyle>
          <a:p>
            <a:pPr lvl="0"/>
            <a:r>
              <a:rPr lang="en-GB"/>
              <a:t>1000+</a:t>
            </a:r>
            <a:endParaRPr lang="en-UA"/>
          </a:p>
        </p:txBody>
      </p:sp>
      <p:sp>
        <p:nvSpPr>
          <p:cNvPr id="14" name="Text Placeholder 37">
            <a:extLst>
              <a:ext uri="{FF2B5EF4-FFF2-40B4-BE49-F238E27FC236}">
                <a16:creationId xmlns:a16="http://schemas.microsoft.com/office/drawing/2014/main" id="{B9ECDF46-B288-DFE4-A2CA-805D2D8BFD55}"/>
              </a:ext>
            </a:extLst>
          </p:cNvPr>
          <p:cNvSpPr>
            <a:spLocks noGrp="1"/>
          </p:cNvSpPr>
          <p:nvPr>
            <p:ph type="body" sz="quarter" idx="43" hasCustomPrompt="1"/>
          </p:nvPr>
        </p:nvSpPr>
        <p:spPr>
          <a:xfrm>
            <a:off x="6333968" y="3012658"/>
            <a:ext cx="2404800" cy="805793"/>
          </a:xfrm>
          <a:prstGeom prst="rect">
            <a:avLst/>
          </a:prstGeom>
        </p:spPr>
        <p:txBody>
          <a:bodyPr vert="horz" lIns="0" tIns="0" rIns="0" bIns="36000" rtlCol="0">
            <a:spAutoFit/>
          </a:bodyPr>
          <a:lstStyle>
            <a:lvl1pPr>
              <a:defRPr lang="en-UA" sz="5000" dirty="0">
                <a:gradFill>
                  <a:gsLst>
                    <a:gs pos="100000">
                      <a:schemeClr val="accent1">
                        <a:lumMod val="75000"/>
                      </a:schemeClr>
                    </a:gs>
                    <a:gs pos="70000">
                      <a:schemeClr val="accent1"/>
                    </a:gs>
                    <a:gs pos="0">
                      <a:schemeClr val="accent1">
                        <a:lumMod val="75000"/>
                      </a:schemeClr>
                    </a:gs>
                  </a:gsLst>
                  <a:lin ang="1200000" scaled="0"/>
                </a:gradFill>
                <a:latin typeface="Calibri Light" panose="020F0302020204030204" pitchFamily="34" charset="0"/>
                <a:cs typeface="Calibri Light" panose="020F0302020204030204" pitchFamily="34" charset="0"/>
              </a:defRPr>
            </a:lvl1pPr>
          </a:lstStyle>
          <a:p>
            <a:pPr lvl="0"/>
            <a:r>
              <a:rPr lang="en-GB"/>
              <a:t>1000+</a:t>
            </a:r>
            <a:endParaRPr lang="en-UA"/>
          </a:p>
        </p:txBody>
      </p:sp>
      <p:sp>
        <p:nvSpPr>
          <p:cNvPr id="15" name="Text Placeholder 37">
            <a:extLst>
              <a:ext uri="{FF2B5EF4-FFF2-40B4-BE49-F238E27FC236}">
                <a16:creationId xmlns:a16="http://schemas.microsoft.com/office/drawing/2014/main" id="{52A5415D-5514-68E3-6ED2-5D7C40B7468D}"/>
              </a:ext>
            </a:extLst>
          </p:cNvPr>
          <p:cNvSpPr>
            <a:spLocks noGrp="1"/>
          </p:cNvSpPr>
          <p:nvPr>
            <p:ph type="body" sz="quarter" idx="44" hasCustomPrompt="1"/>
          </p:nvPr>
        </p:nvSpPr>
        <p:spPr>
          <a:xfrm>
            <a:off x="9176951" y="3012658"/>
            <a:ext cx="2404800" cy="805793"/>
          </a:xfrm>
          <a:prstGeom prst="rect">
            <a:avLst/>
          </a:prstGeom>
        </p:spPr>
        <p:txBody>
          <a:bodyPr vert="horz" lIns="0" tIns="0" rIns="0" bIns="36000" rtlCol="0">
            <a:spAutoFit/>
          </a:bodyPr>
          <a:lstStyle>
            <a:lvl1pPr>
              <a:defRPr lang="en-UA" sz="5000" dirty="0">
                <a:gradFill>
                  <a:gsLst>
                    <a:gs pos="100000">
                      <a:schemeClr val="accent1">
                        <a:lumMod val="75000"/>
                      </a:schemeClr>
                    </a:gs>
                    <a:gs pos="70000">
                      <a:schemeClr val="accent1"/>
                    </a:gs>
                    <a:gs pos="0">
                      <a:schemeClr val="accent1">
                        <a:lumMod val="75000"/>
                      </a:schemeClr>
                    </a:gs>
                  </a:gsLst>
                  <a:lin ang="1200000" scaled="0"/>
                </a:gradFill>
                <a:latin typeface="Calibri Light" panose="020F0302020204030204" pitchFamily="34" charset="0"/>
                <a:cs typeface="Calibri Light" panose="020F0302020204030204" pitchFamily="34" charset="0"/>
              </a:defRPr>
            </a:lvl1pPr>
          </a:lstStyle>
          <a:p>
            <a:pPr lvl="0"/>
            <a:r>
              <a:rPr lang="en-GB"/>
              <a:t>1000+</a:t>
            </a:r>
            <a:endParaRPr lang="en-UA"/>
          </a:p>
        </p:txBody>
      </p:sp>
      <p:sp>
        <p:nvSpPr>
          <p:cNvPr id="16" name="Text Placeholder 33">
            <a:extLst>
              <a:ext uri="{FF2B5EF4-FFF2-40B4-BE49-F238E27FC236}">
                <a16:creationId xmlns:a16="http://schemas.microsoft.com/office/drawing/2014/main" id="{AC6387BE-F746-1153-7ADE-F3DC9CDBCDEF}"/>
              </a:ext>
            </a:extLst>
          </p:cNvPr>
          <p:cNvSpPr>
            <a:spLocks noGrp="1"/>
          </p:cNvSpPr>
          <p:nvPr>
            <p:ph type="body" sz="quarter" idx="45" hasCustomPrompt="1"/>
          </p:nvPr>
        </p:nvSpPr>
        <p:spPr>
          <a:xfrm>
            <a:off x="647999" y="4679678"/>
            <a:ext cx="3826800" cy="338554"/>
          </a:xfrm>
          <a:prstGeom prst="rect">
            <a:avLst/>
          </a:prstGeom>
        </p:spPr>
        <p:txBody>
          <a:bodyPr lIns="0">
            <a:spAutoFit/>
          </a:bodyPr>
          <a:lstStyle>
            <a:lvl1pPr>
              <a:defRPr sz="1600">
                <a:solidFill>
                  <a:schemeClr val="tx1"/>
                </a:solidFill>
              </a:defRPr>
            </a:lvl1pPr>
          </a:lstStyle>
          <a:p>
            <a:pPr lvl="0"/>
            <a:r>
              <a:rPr lang="en-GB"/>
              <a:t>Additional information</a:t>
            </a:r>
            <a:endParaRPr lang="en-UA"/>
          </a:p>
        </p:txBody>
      </p:sp>
      <p:sp>
        <p:nvSpPr>
          <p:cNvPr id="17" name="Text Placeholder 37">
            <a:extLst>
              <a:ext uri="{FF2B5EF4-FFF2-40B4-BE49-F238E27FC236}">
                <a16:creationId xmlns:a16="http://schemas.microsoft.com/office/drawing/2014/main" id="{528E97FC-539B-013E-B3A8-5CE6EADB66F4}"/>
              </a:ext>
            </a:extLst>
          </p:cNvPr>
          <p:cNvSpPr>
            <a:spLocks noGrp="1"/>
          </p:cNvSpPr>
          <p:nvPr>
            <p:ph type="body" sz="quarter" idx="46" hasCustomPrompt="1"/>
          </p:nvPr>
        </p:nvSpPr>
        <p:spPr>
          <a:xfrm>
            <a:off x="633484" y="3012658"/>
            <a:ext cx="2404800" cy="805793"/>
          </a:xfrm>
          <a:prstGeom prst="rect">
            <a:avLst/>
          </a:prstGeom>
        </p:spPr>
        <p:txBody>
          <a:bodyPr vert="horz" lIns="0" tIns="0" rIns="0" bIns="36000" rtlCol="0">
            <a:spAutoFit/>
          </a:bodyPr>
          <a:lstStyle>
            <a:lvl1pPr>
              <a:defRPr lang="en-UA" sz="5000" dirty="0">
                <a:gradFill>
                  <a:gsLst>
                    <a:gs pos="100000">
                      <a:schemeClr val="accent1">
                        <a:lumMod val="75000"/>
                      </a:schemeClr>
                    </a:gs>
                    <a:gs pos="70000">
                      <a:schemeClr val="accent1"/>
                    </a:gs>
                    <a:gs pos="0">
                      <a:schemeClr val="accent1">
                        <a:lumMod val="75000"/>
                      </a:schemeClr>
                    </a:gs>
                  </a:gsLst>
                  <a:lin ang="1200000" scaled="0"/>
                </a:gradFill>
                <a:latin typeface="Calibri Light" panose="020F0302020204030204" pitchFamily="34" charset="0"/>
                <a:cs typeface="Calibri Light" panose="020F0302020204030204" pitchFamily="34" charset="0"/>
              </a:defRPr>
            </a:lvl1pPr>
          </a:lstStyle>
          <a:p>
            <a:pPr lvl="0"/>
            <a:r>
              <a:rPr lang="en-GB"/>
              <a:t>1000+</a:t>
            </a:r>
            <a:endParaRPr lang="en-UA"/>
          </a:p>
        </p:txBody>
      </p:sp>
    </p:spTree>
    <p:extLst>
      <p:ext uri="{BB962C8B-B14F-4D97-AF65-F5344CB8AC3E}">
        <p14:creationId xmlns:p14="http://schemas.microsoft.com/office/powerpoint/2010/main" val="2226695655"/>
      </p:ext>
    </p:extLst>
  </p:cSld>
  <p:clrMapOvr>
    <a:masterClrMapping/>
  </p:clrMapOvr>
  <p:extLst>
    <p:ext uri="{DCECCB84-F9BA-43D5-87BE-67443E8EF086}">
      <p15:sldGuideLst xmlns:p15="http://schemas.microsoft.com/office/powerpoint/2012/main"/>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2_Title+Small_4 number values-B1">
    <p:bg>
      <p:bgPr>
        <a:blipFill dpi="0" rotWithShape="1">
          <a:blip r:embed="rId2">
            <a:alphaModFix amt="97000"/>
            <a:lum/>
          </a:blip>
          <a:srcRect/>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D9203B1-30C8-D2FE-D627-94209DE0F836}"/>
              </a:ext>
            </a:extLst>
          </p:cNvPr>
          <p:cNvSpPr>
            <a:spLocks noGrp="1"/>
          </p:cNvSpPr>
          <p:nvPr>
            <p:ph type="title"/>
          </p:nvPr>
        </p:nvSpPr>
        <p:spPr>
          <a:xfrm>
            <a:off x="627063" y="722843"/>
            <a:ext cx="10929937" cy="338554"/>
          </a:xfrm>
          <a:prstGeom prst="rect">
            <a:avLst/>
          </a:prstGeom>
        </p:spPr>
        <p:txBody>
          <a:bodyPr lIns="0" tIns="0" rIns="0" bIns="0">
            <a:noAutofit/>
          </a:bodyPr>
          <a:lstStyle>
            <a:lvl1pPr marL="571500" indent="-571500">
              <a:buFont typeface="Arial" panose="020B0604020202020204" pitchFamily="34" charset="0"/>
              <a:buNone/>
              <a:defRPr lang="en-US" sz="2200" b="1" i="0">
                <a:solidFill>
                  <a:schemeClr val="bg1"/>
                </a:solidFill>
                <a:latin typeface="Calibri" panose="020F0502020204030204" pitchFamily="34" charset="0"/>
                <a:cs typeface="Calibri" panose="020F0502020204030204" pitchFamily="34" charset="0"/>
              </a:defRPr>
            </a:lvl1pPr>
          </a:lstStyle>
          <a:p>
            <a:pPr marL="0" lvl="0" indent="0">
              <a:spcBef>
                <a:spcPts val="0"/>
              </a:spcBef>
              <a:spcAft>
                <a:spcPts val="0"/>
              </a:spcAft>
              <a:buFont typeface="Arial" panose="020B0604020202020204" pitchFamily="34" charset="0"/>
            </a:pPr>
            <a:r>
              <a:rPr lang="en-US"/>
              <a:t>Click to edit Master title style</a:t>
            </a:r>
          </a:p>
        </p:txBody>
      </p:sp>
      <p:sp>
        <p:nvSpPr>
          <p:cNvPr id="4" name="Text Placeholder 10">
            <a:extLst>
              <a:ext uri="{FF2B5EF4-FFF2-40B4-BE49-F238E27FC236}">
                <a16:creationId xmlns:a16="http://schemas.microsoft.com/office/drawing/2014/main" id="{5CA4FAE2-06EF-2D86-E029-9BFFC9BD8781}"/>
              </a:ext>
            </a:extLst>
          </p:cNvPr>
          <p:cNvSpPr>
            <a:spLocks noGrp="1"/>
          </p:cNvSpPr>
          <p:nvPr>
            <p:ph type="body" sz="quarter" idx="28" hasCustomPrompt="1"/>
          </p:nvPr>
        </p:nvSpPr>
        <p:spPr>
          <a:xfrm>
            <a:off x="627063" y="419100"/>
            <a:ext cx="3632517" cy="225706"/>
          </a:xfrm>
          <a:prstGeom prst="rect">
            <a:avLst/>
          </a:prstGeom>
        </p:spPr>
        <p:txBody>
          <a:bodyPr vert="horz" lIns="0" tIns="0" rIns="0" bIns="0" rtlCol="0" anchor="ctr">
            <a:noAutofit/>
          </a:bodyPr>
          <a:lstStyle>
            <a:lvl1pPr marL="0" indent="0">
              <a:buNone/>
              <a:defRPr lang="en-US" sz="1000" b="1" cap="all" spc="300" baseline="0">
                <a:solidFill>
                  <a:schemeClr val="tx2">
                    <a:lumMod val="60000"/>
                    <a:lumOff val="40000"/>
                  </a:schemeClr>
                </a:solidFill>
                <a:latin typeface="Calibri" panose="020F0502020204030204" pitchFamily="34" charset="0"/>
              </a:defRPr>
            </a:lvl1pPr>
          </a:lstStyle>
          <a:p>
            <a:pPr lvl="0"/>
            <a:r>
              <a:rPr lang="en-US"/>
              <a:t>Click to add section title</a:t>
            </a:r>
          </a:p>
        </p:txBody>
      </p:sp>
      <p:sp>
        <p:nvSpPr>
          <p:cNvPr id="5" name="Text Placeholder 3">
            <a:extLst>
              <a:ext uri="{FF2B5EF4-FFF2-40B4-BE49-F238E27FC236}">
                <a16:creationId xmlns:a16="http://schemas.microsoft.com/office/drawing/2014/main" id="{6A945F38-D34E-88EA-C43A-7045894A516F}"/>
              </a:ext>
            </a:extLst>
          </p:cNvPr>
          <p:cNvSpPr>
            <a:spLocks noGrp="1"/>
          </p:cNvSpPr>
          <p:nvPr>
            <p:ph type="body" sz="quarter" idx="26" hasCustomPrompt="1"/>
          </p:nvPr>
        </p:nvSpPr>
        <p:spPr>
          <a:xfrm>
            <a:off x="647999" y="1753200"/>
            <a:ext cx="10929600" cy="480060"/>
          </a:xfrm>
          <a:prstGeom prst="rect">
            <a:avLst/>
          </a:prstGeom>
        </p:spPr>
        <p:txBody>
          <a:bodyPr lIns="0" rIns="0"/>
          <a:lstStyle>
            <a:lvl1pPr marL="0" indent="0">
              <a:buNone/>
              <a:defRPr sz="1800" b="1" i="0">
                <a:solidFill>
                  <a:schemeClr val="bg1"/>
                </a:solidFill>
                <a:latin typeface="Calibri" panose="020F0502020204030204" pitchFamily="34" charset="0"/>
                <a:cs typeface="Calibri" panose="020F0502020204030204" pitchFamily="34" charset="0"/>
              </a:defRPr>
            </a:lvl1pPr>
          </a:lstStyle>
          <a:p>
            <a:r>
              <a:rPr lang="en-US" dirty="0"/>
              <a:t>Lorem ipsum </a:t>
            </a:r>
            <a:r>
              <a:rPr lang="en-US" dirty="0" err="1"/>
              <a:t>nibh</a:t>
            </a:r>
            <a:r>
              <a:rPr lang="en-US" dirty="0"/>
              <a:t> </a:t>
            </a:r>
            <a:r>
              <a:rPr lang="en-US" dirty="0" err="1"/>
              <a:t>commodo</a:t>
            </a:r>
            <a:r>
              <a:rPr lang="en-US" dirty="0"/>
              <a:t> </a:t>
            </a:r>
            <a:r>
              <a:rPr lang="en-US" dirty="0" err="1"/>
              <a:t>aenean</a:t>
            </a:r>
            <a:r>
              <a:rPr lang="en-US" dirty="0"/>
              <a:t> </a:t>
            </a:r>
            <a:r>
              <a:rPr lang="en-US" dirty="0" err="1"/>
              <a:t>leo</a:t>
            </a:r>
            <a:r>
              <a:rPr lang="en-US" dirty="0"/>
              <a:t> porta </a:t>
            </a:r>
            <a:r>
              <a:rPr lang="en-US" dirty="0" err="1"/>
              <a:t>duis</a:t>
            </a:r>
            <a:r>
              <a:rPr lang="en-US" dirty="0"/>
              <a:t> magna </a:t>
            </a:r>
            <a:r>
              <a:rPr lang="en-US" dirty="0" err="1"/>
              <a:t>felis</a:t>
            </a:r>
            <a:r>
              <a:rPr lang="en-US" dirty="0"/>
              <a:t> </a:t>
            </a:r>
            <a:r>
              <a:rPr lang="en-US" dirty="0" err="1"/>
              <a:t>bibendum</a:t>
            </a:r>
            <a:r>
              <a:rPr lang="en-US" dirty="0"/>
              <a:t> </a:t>
            </a:r>
            <a:r>
              <a:rPr lang="en-US" dirty="0" err="1"/>
              <a:t>tempor</a:t>
            </a:r>
            <a:r>
              <a:rPr lang="en-US" dirty="0"/>
              <a:t>.</a:t>
            </a:r>
          </a:p>
        </p:txBody>
      </p:sp>
      <p:sp>
        <p:nvSpPr>
          <p:cNvPr id="7" name="Text Placeholder 4">
            <a:extLst>
              <a:ext uri="{FF2B5EF4-FFF2-40B4-BE49-F238E27FC236}">
                <a16:creationId xmlns:a16="http://schemas.microsoft.com/office/drawing/2014/main" id="{3FF02677-DB06-ADD8-6E30-2E95A2945C87}"/>
              </a:ext>
            </a:extLst>
          </p:cNvPr>
          <p:cNvSpPr>
            <a:spLocks noGrp="1"/>
          </p:cNvSpPr>
          <p:nvPr>
            <p:ph type="body" sz="quarter" idx="29" hasCustomPrompt="1"/>
          </p:nvPr>
        </p:nvSpPr>
        <p:spPr>
          <a:xfrm>
            <a:off x="647999" y="3876744"/>
            <a:ext cx="2404800" cy="307777"/>
          </a:xfrm>
          <a:prstGeom prst="rect">
            <a:avLst/>
          </a:prstGeom>
        </p:spPr>
        <p:txBody>
          <a:bodyPr wrap="square" lIns="36000"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400" b="1" i="0">
                <a:solidFill>
                  <a:schemeClr val="bg1"/>
                </a:solidFill>
                <a:latin typeface="Calibri" panose="020F0502020204030204" pitchFamily="34" charset="0"/>
                <a:cs typeface="Calibri" panose="020F0502020204030204" pitchFamily="34" charset="0"/>
              </a:defRPr>
            </a:lvl1pPr>
          </a:lstStyle>
          <a:p>
            <a:r>
              <a:rPr lang="en-US" dirty="0"/>
              <a:t>Value description</a:t>
            </a:r>
          </a:p>
        </p:txBody>
      </p:sp>
      <p:sp>
        <p:nvSpPr>
          <p:cNvPr id="9" name="Text Placeholder 4">
            <a:extLst>
              <a:ext uri="{FF2B5EF4-FFF2-40B4-BE49-F238E27FC236}">
                <a16:creationId xmlns:a16="http://schemas.microsoft.com/office/drawing/2014/main" id="{9AC43F86-0908-88A2-19D0-3BB16693DEAA}"/>
              </a:ext>
            </a:extLst>
          </p:cNvPr>
          <p:cNvSpPr>
            <a:spLocks noGrp="1"/>
          </p:cNvSpPr>
          <p:nvPr>
            <p:ph type="body" sz="quarter" idx="32" hasCustomPrompt="1"/>
          </p:nvPr>
        </p:nvSpPr>
        <p:spPr>
          <a:xfrm>
            <a:off x="3490984" y="3876744"/>
            <a:ext cx="2404800" cy="307777"/>
          </a:xfrm>
          <a:prstGeom prst="rect">
            <a:avLst/>
          </a:prstGeom>
        </p:spPr>
        <p:txBody>
          <a:bodyPr wrap="square" lIns="36000"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400" b="1" i="0">
                <a:solidFill>
                  <a:schemeClr val="bg1"/>
                </a:solidFill>
                <a:latin typeface="Calibri" panose="020F0502020204030204" pitchFamily="34" charset="0"/>
                <a:cs typeface="Calibri" panose="020F0502020204030204" pitchFamily="34" charset="0"/>
              </a:defRPr>
            </a:lvl1pPr>
          </a:lstStyle>
          <a:p>
            <a:r>
              <a:rPr lang="en-US" dirty="0"/>
              <a:t>Value description</a:t>
            </a:r>
          </a:p>
        </p:txBody>
      </p:sp>
      <p:sp>
        <p:nvSpPr>
          <p:cNvPr id="11" name="Text Placeholder 4">
            <a:extLst>
              <a:ext uri="{FF2B5EF4-FFF2-40B4-BE49-F238E27FC236}">
                <a16:creationId xmlns:a16="http://schemas.microsoft.com/office/drawing/2014/main" id="{F857D69A-E586-4877-7CEE-82865626F6C5}"/>
              </a:ext>
            </a:extLst>
          </p:cNvPr>
          <p:cNvSpPr>
            <a:spLocks noGrp="1"/>
          </p:cNvSpPr>
          <p:nvPr>
            <p:ph type="body" sz="quarter" idx="35" hasCustomPrompt="1"/>
          </p:nvPr>
        </p:nvSpPr>
        <p:spPr>
          <a:xfrm>
            <a:off x="6333968" y="3876744"/>
            <a:ext cx="2404800" cy="307777"/>
          </a:xfrm>
          <a:prstGeom prst="rect">
            <a:avLst/>
          </a:prstGeom>
        </p:spPr>
        <p:txBody>
          <a:bodyPr wrap="square" lIns="36000"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400" b="1" i="0">
                <a:solidFill>
                  <a:schemeClr val="bg1"/>
                </a:solidFill>
                <a:latin typeface="Calibri" panose="020F0502020204030204" pitchFamily="34" charset="0"/>
                <a:cs typeface="Calibri" panose="020F0502020204030204" pitchFamily="34" charset="0"/>
              </a:defRPr>
            </a:lvl1pPr>
          </a:lstStyle>
          <a:p>
            <a:r>
              <a:rPr lang="en-US"/>
              <a:t>Value description</a:t>
            </a:r>
          </a:p>
        </p:txBody>
      </p:sp>
      <p:sp>
        <p:nvSpPr>
          <p:cNvPr id="12" name="Text Placeholder 4">
            <a:extLst>
              <a:ext uri="{FF2B5EF4-FFF2-40B4-BE49-F238E27FC236}">
                <a16:creationId xmlns:a16="http://schemas.microsoft.com/office/drawing/2014/main" id="{FD2ECCDF-95F2-61E6-B61C-1A3BD88847D7}"/>
              </a:ext>
            </a:extLst>
          </p:cNvPr>
          <p:cNvSpPr>
            <a:spLocks noGrp="1"/>
          </p:cNvSpPr>
          <p:nvPr>
            <p:ph type="body" sz="quarter" idx="39" hasCustomPrompt="1"/>
          </p:nvPr>
        </p:nvSpPr>
        <p:spPr>
          <a:xfrm>
            <a:off x="9180108" y="3876744"/>
            <a:ext cx="2404800" cy="307777"/>
          </a:xfrm>
          <a:prstGeom prst="rect">
            <a:avLst/>
          </a:prstGeom>
        </p:spPr>
        <p:txBody>
          <a:bodyPr wrap="square" lIns="36000"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400" b="1" i="0">
                <a:solidFill>
                  <a:schemeClr val="bg1"/>
                </a:solidFill>
                <a:latin typeface="Calibri" panose="020F0502020204030204" pitchFamily="34" charset="0"/>
                <a:cs typeface="Calibri" panose="020F0502020204030204" pitchFamily="34" charset="0"/>
              </a:defRPr>
            </a:lvl1pPr>
          </a:lstStyle>
          <a:p>
            <a:r>
              <a:rPr lang="en-US" dirty="0"/>
              <a:t>Value description</a:t>
            </a:r>
          </a:p>
        </p:txBody>
      </p:sp>
      <p:sp>
        <p:nvSpPr>
          <p:cNvPr id="13" name="Text Placeholder 37">
            <a:extLst>
              <a:ext uri="{FF2B5EF4-FFF2-40B4-BE49-F238E27FC236}">
                <a16:creationId xmlns:a16="http://schemas.microsoft.com/office/drawing/2014/main" id="{568E1A6B-BE44-C384-6D80-B3C8E3CA7303}"/>
              </a:ext>
            </a:extLst>
          </p:cNvPr>
          <p:cNvSpPr>
            <a:spLocks noGrp="1"/>
          </p:cNvSpPr>
          <p:nvPr>
            <p:ph type="body" sz="quarter" idx="42" hasCustomPrompt="1"/>
          </p:nvPr>
        </p:nvSpPr>
        <p:spPr>
          <a:xfrm>
            <a:off x="3490984" y="3012658"/>
            <a:ext cx="2404800" cy="805793"/>
          </a:xfrm>
          <a:prstGeom prst="rect">
            <a:avLst/>
          </a:prstGeom>
        </p:spPr>
        <p:txBody>
          <a:bodyPr vert="horz" lIns="0" tIns="0" rIns="0" bIns="36000" rtlCol="0">
            <a:spAutoFit/>
          </a:bodyPr>
          <a:lstStyle>
            <a:lvl1pPr>
              <a:defRPr lang="en-UA" sz="5000" dirty="0">
                <a:solidFill>
                  <a:schemeClr val="accent1"/>
                </a:solidFill>
                <a:latin typeface="Calibri Light" panose="020F0302020204030204" pitchFamily="34" charset="0"/>
                <a:cs typeface="Calibri Light" panose="020F0302020204030204" pitchFamily="34" charset="0"/>
              </a:defRPr>
            </a:lvl1pPr>
          </a:lstStyle>
          <a:p>
            <a:pPr lvl="0"/>
            <a:r>
              <a:rPr lang="en-GB"/>
              <a:t>1000+</a:t>
            </a:r>
            <a:endParaRPr lang="en-UA"/>
          </a:p>
        </p:txBody>
      </p:sp>
      <p:sp>
        <p:nvSpPr>
          <p:cNvPr id="14" name="Text Placeholder 37">
            <a:extLst>
              <a:ext uri="{FF2B5EF4-FFF2-40B4-BE49-F238E27FC236}">
                <a16:creationId xmlns:a16="http://schemas.microsoft.com/office/drawing/2014/main" id="{6E73188B-D17D-25D5-8697-186BE5F3EA01}"/>
              </a:ext>
            </a:extLst>
          </p:cNvPr>
          <p:cNvSpPr>
            <a:spLocks noGrp="1"/>
          </p:cNvSpPr>
          <p:nvPr>
            <p:ph type="body" sz="quarter" idx="43" hasCustomPrompt="1"/>
          </p:nvPr>
        </p:nvSpPr>
        <p:spPr>
          <a:xfrm>
            <a:off x="6333968" y="3012658"/>
            <a:ext cx="2404800" cy="805793"/>
          </a:xfrm>
          <a:prstGeom prst="rect">
            <a:avLst/>
          </a:prstGeom>
        </p:spPr>
        <p:txBody>
          <a:bodyPr vert="horz" lIns="0" tIns="0" rIns="0" bIns="36000" rtlCol="0">
            <a:spAutoFit/>
          </a:bodyPr>
          <a:lstStyle>
            <a:lvl1pPr>
              <a:defRPr lang="en-UA" sz="5000" dirty="0">
                <a:solidFill>
                  <a:schemeClr val="accent1"/>
                </a:solidFill>
                <a:latin typeface="Calibri Light" panose="020F0302020204030204" pitchFamily="34" charset="0"/>
                <a:cs typeface="Calibri Light" panose="020F0302020204030204" pitchFamily="34" charset="0"/>
              </a:defRPr>
            </a:lvl1pPr>
          </a:lstStyle>
          <a:p>
            <a:pPr lvl="0"/>
            <a:r>
              <a:rPr lang="en-GB"/>
              <a:t>1000+</a:t>
            </a:r>
            <a:endParaRPr lang="en-UA"/>
          </a:p>
        </p:txBody>
      </p:sp>
      <p:sp>
        <p:nvSpPr>
          <p:cNvPr id="15" name="Text Placeholder 37">
            <a:extLst>
              <a:ext uri="{FF2B5EF4-FFF2-40B4-BE49-F238E27FC236}">
                <a16:creationId xmlns:a16="http://schemas.microsoft.com/office/drawing/2014/main" id="{E31AEC31-6B10-9E57-04E8-83C390A2EC83}"/>
              </a:ext>
            </a:extLst>
          </p:cNvPr>
          <p:cNvSpPr>
            <a:spLocks noGrp="1"/>
          </p:cNvSpPr>
          <p:nvPr>
            <p:ph type="body" sz="quarter" idx="44" hasCustomPrompt="1"/>
          </p:nvPr>
        </p:nvSpPr>
        <p:spPr>
          <a:xfrm>
            <a:off x="9176951" y="3012658"/>
            <a:ext cx="2404800" cy="805793"/>
          </a:xfrm>
          <a:prstGeom prst="rect">
            <a:avLst/>
          </a:prstGeom>
        </p:spPr>
        <p:txBody>
          <a:bodyPr vert="horz" lIns="0" tIns="0" rIns="0" bIns="36000" rtlCol="0">
            <a:spAutoFit/>
          </a:bodyPr>
          <a:lstStyle>
            <a:lvl1pPr>
              <a:defRPr lang="en-UA" sz="5000" dirty="0">
                <a:solidFill>
                  <a:schemeClr val="accent1"/>
                </a:solidFill>
                <a:latin typeface="Calibri Light" panose="020F0302020204030204" pitchFamily="34" charset="0"/>
                <a:cs typeface="Calibri Light" panose="020F0302020204030204" pitchFamily="34" charset="0"/>
              </a:defRPr>
            </a:lvl1pPr>
          </a:lstStyle>
          <a:p>
            <a:pPr lvl="0"/>
            <a:r>
              <a:rPr lang="en-GB"/>
              <a:t>1000+</a:t>
            </a:r>
            <a:endParaRPr lang="en-UA"/>
          </a:p>
        </p:txBody>
      </p:sp>
      <p:sp>
        <p:nvSpPr>
          <p:cNvPr id="16" name="Text Placeholder 33">
            <a:extLst>
              <a:ext uri="{FF2B5EF4-FFF2-40B4-BE49-F238E27FC236}">
                <a16:creationId xmlns:a16="http://schemas.microsoft.com/office/drawing/2014/main" id="{5016614F-67A9-7B5B-A43D-9645E8F71A4D}"/>
              </a:ext>
            </a:extLst>
          </p:cNvPr>
          <p:cNvSpPr>
            <a:spLocks noGrp="1"/>
          </p:cNvSpPr>
          <p:nvPr>
            <p:ph type="body" sz="quarter" idx="45" hasCustomPrompt="1"/>
          </p:nvPr>
        </p:nvSpPr>
        <p:spPr>
          <a:xfrm>
            <a:off x="647999" y="4679678"/>
            <a:ext cx="3826800" cy="338554"/>
          </a:xfrm>
          <a:prstGeom prst="rect">
            <a:avLst/>
          </a:prstGeom>
        </p:spPr>
        <p:txBody>
          <a:bodyPr lIns="0">
            <a:spAutoFit/>
          </a:bodyPr>
          <a:lstStyle>
            <a:lvl1pPr>
              <a:defRPr sz="1600">
                <a:solidFill>
                  <a:schemeClr val="bg1"/>
                </a:solidFill>
              </a:defRPr>
            </a:lvl1pPr>
          </a:lstStyle>
          <a:p>
            <a:pPr lvl="0"/>
            <a:r>
              <a:rPr lang="en-GB"/>
              <a:t>Additional information</a:t>
            </a:r>
            <a:endParaRPr lang="en-UA"/>
          </a:p>
        </p:txBody>
      </p:sp>
      <p:sp>
        <p:nvSpPr>
          <p:cNvPr id="17" name="Text Placeholder 37">
            <a:extLst>
              <a:ext uri="{FF2B5EF4-FFF2-40B4-BE49-F238E27FC236}">
                <a16:creationId xmlns:a16="http://schemas.microsoft.com/office/drawing/2014/main" id="{9F783ABB-2841-221D-C307-BD9FDDBD472D}"/>
              </a:ext>
            </a:extLst>
          </p:cNvPr>
          <p:cNvSpPr>
            <a:spLocks noGrp="1"/>
          </p:cNvSpPr>
          <p:nvPr>
            <p:ph type="body" sz="quarter" idx="46" hasCustomPrompt="1"/>
          </p:nvPr>
        </p:nvSpPr>
        <p:spPr>
          <a:xfrm>
            <a:off x="633484" y="3012658"/>
            <a:ext cx="2404800" cy="805793"/>
          </a:xfrm>
          <a:prstGeom prst="rect">
            <a:avLst/>
          </a:prstGeom>
        </p:spPr>
        <p:txBody>
          <a:bodyPr vert="horz" lIns="0" tIns="0" rIns="0" bIns="36000" rtlCol="0">
            <a:spAutoFit/>
          </a:bodyPr>
          <a:lstStyle>
            <a:lvl1pPr>
              <a:defRPr lang="en-UA" sz="5000" dirty="0">
                <a:solidFill>
                  <a:schemeClr val="accent1"/>
                </a:solidFill>
                <a:latin typeface="Calibri Light" panose="020F0302020204030204" pitchFamily="34" charset="0"/>
                <a:cs typeface="Calibri Light" panose="020F0302020204030204" pitchFamily="34" charset="0"/>
              </a:defRPr>
            </a:lvl1pPr>
          </a:lstStyle>
          <a:p>
            <a:pPr lvl="0"/>
            <a:r>
              <a:rPr lang="en-GB"/>
              <a:t>1000+</a:t>
            </a:r>
            <a:endParaRPr lang="en-UA"/>
          </a:p>
        </p:txBody>
      </p:sp>
    </p:spTree>
    <p:extLst>
      <p:ext uri="{BB962C8B-B14F-4D97-AF65-F5344CB8AC3E}">
        <p14:creationId xmlns:p14="http://schemas.microsoft.com/office/powerpoint/2010/main" val="1832619479"/>
      </p:ext>
    </p:extLst>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ightGrey_Bullets_Tim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2CC2842-970F-4D83-A7C9-C111F3E9E8F4}"/>
              </a:ext>
            </a:extLst>
          </p:cNvPr>
          <p:cNvSpPr>
            <a:spLocks noGrp="1"/>
          </p:cNvSpPr>
          <p:nvPr>
            <p:ph type="title" hasCustomPrompt="1"/>
          </p:nvPr>
        </p:nvSpPr>
        <p:spPr>
          <a:xfrm>
            <a:off x="639074" y="1350512"/>
            <a:ext cx="3594735" cy="923330"/>
          </a:xfrm>
          <a:prstGeom prst="rect">
            <a:avLst/>
          </a:prstGeom>
        </p:spPr>
        <p:txBody>
          <a:bodyPr wrap="square">
            <a:spAutoFit/>
          </a:bodyPr>
          <a:lstStyle>
            <a:lvl1pPr>
              <a:defRPr sz="6000" b="0" i="0">
                <a:solidFill>
                  <a:schemeClr val="tx1"/>
                </a:solidFill>
                <a:latin typeface="Calibri" panose="020F0502020204030204" pitchFamily="34" charset="0"/>
                <a:cs typeface="Calibri" panose="020F0502020204030204" pitchFamily="34" charset="0"/>
              </a:defRPr>
            </a:lvl1pPr>
          </a:lstStyle>
          <a:p>
            <a:r>
              <a:rPr lang="en-US" dirty="0"/>
              <a:t>Contents</a:t>
            </a:r>
          </a:p>
        </p:txBody>
      </p:sp>
      <p:sp>
        <p:nvSpPr>
          <p:cNvPr id="18" name="Text Placeholder 4">
            <a:extLst>
              <a:ext uri="{FF2B5EF4-FFF2-40B4-BE49-F238E27FC236}">
                <a16:creationId xmlns:a16="http://schemas.microsoft.com/office/drawing/2014/main" id="{43948224-37C6-4D02-AFD9-C1D88C1C073C}"/>
              </a:ext>
            </a:extLst>
          </p:cNvPr>
          <p:cNvSpPr>
            <a:spLocks noGrp="1"/>
          </p:cNvSpPr>
          <p:nvPr>
            <p:ph type="body" sz="quarter" idx="17" hasCustomPrompt="1"/>
          </p:nvPr>
        </p:nvSpPr>
        <p:spPr>
          <a:xfrm>
            <a:off x="5998457" y="2380583"/>
            <a:ext cx="5541272" cy="307777"/>
          </a:xfrm>
          <a:prstGeom prst="rect">
            <a:avLst/>
          </a:prstGeom>
        </p:spPr>
        <p:txBody>
          <a:bodyPr wrap="square" anchor="t" anchorCtr="0">
            <a:spAutoFit/>
          </a:bodyPr>
          <a:lstStyle>
            <a:lvl1pPr>
              <a:defRPr sz="2000" b="0" i="0">
                <a:solidFill>
                  <a:schemeClr val="tx1"/>
                </a:solidFill>
                <a:latin typeface="Calibri Light" panose="020F0302020204030204" pitchFamily="34" charset="0"/>
                <a:cs typeface="Calibri Light" panose="020F0302020204030204" pitchFamily="34" charset="0"/>
              </a:defRPr>
            </a:lvl1pPr>
          </a:lstStyle>
          <a:p>
            <a:pPr lvl="0"/>
            <a:r>
              <a:rPr lang="en-US"/>
              <a:t>Section header here</a:t>
            </a:r>
          </a:p>
        </p:txBody>
      </p:sp>
      <p:sp>
        <p:nvSpPr>
          <p:cNvPr id="19" name="Text Placeholder 4">
            <a:extLst>
              <a:ext uri="{FF2B5EF4-FFF2-40B4-BE49-F238E27FC236}">
                <a16:creationId xmlns:a16="http://schemas.microsoft.com/office/drawing/2014/main" id="{4BDE3CEE-0230-44C2-A389-A8747AA6BB8C}"/>
              </a:ext>
            </a:extLst>
          </p:cNvPr>
          <p:cNvSpPr>
            <a:spLocks noGrp="1"/>
          </p:cNvSpPr>
          <p:nvPr>
            <p:ph type="body" sz="quarter" idx="18" hasCustomPrompt="1"/>
          </p:nvPr>
        </p:nvSpPr>
        <p:spPr>
          <a:xfrm>
            <a:off x="5998457" y="3102300"/>
            <a:ext cx="5541272" cy="307777"/>
          </a:xfrm>
          <a:prstGeom prst="rect">
            <a:avLst/>
          </a:prstGeom>
        </p:spPr>
        <p:txBody>
          <a:bodyPr wrap="square" anchor="t" anchorCtr="0">
            <a:spAutoFit/>
          </a:bodyPr>
          <a:lstStyle>
            <a:lvl1pPr>
              <a:defRPr sz="2000" b="0" i="0">
                <a:solidFill>
                  <a:schemeClr val="tx1"/>
                </a:solidFill>
                <a:latin typeface="Calibri Light" panose="020F0302020204030204" pitchFamily="34" charset="0"/>
                <a:cs typeface="Calibri Light" panose="020F0302020204030204" pitchFamily="34" charset="0"/>
              </a:defRPr>
            </a:lvl1pPr>
          </a:lstStyle>
          <a:p>
            <a:pPr lvl="0"/>
            <a:r>
              <a:rPr lang="en-US" dirty="0"/>
              <a:t>Section header here</a:t>
            </a:r>
          </a:p>
        </p:txBody>
      </p:sp>
      <p:sp>
        <p:nvSpPr>
          <p:cNvPr id="20" name="Text Placeholder 4">
            <a:extLst>
              <a:ext uri="{FF2B5EF4-FFF2-40B4-BE49-F238E27FC236}">
                <a16:creationId xmlns:a16="http://schemas.microsoft.com/office/drawing/2014/main" id="{76BF9761-22A6-4919-B7B5-2A027DDC6D44}"/>
              </a:ext>
            </a:extLst>
          </p:cNvPr>
          <p:cNvSpPr>
            <a:spLocks noGrp="1"/>
          </p:cNvSpPr>
          <p:nvPr>
            <p:ph type="body" sz="quarter" idx="19" hasCustomPrompt="1"/>
          </p:nvPr>
        </p:nvSpPr>
        <p:spPr>
          <a:xfrm>
            <a:off x="5998457" y="3840804"/>
            <a:ext cx="5541272" cy="307777"/>
          </a:xfrm>
          <a:prstGeom prst="rect">
            <a:avLst/>
          </a:prstGeom>
        </p:spPr>
        <p:txBody>
          <a:bodyPr wrap="square" anchor="t" anchorCtr="0">
            <a:spAutoFit/>
          </a:bodyPr>
          <a:lstStyle>
            <a:lvl1pPr>
              <a:defRPr sz="2000" b="0" i="0">
                <a:solidFill>
                  <a:schemeClr val="tx1"/>
                </a:solidFill>
                <a:latin typeface="Calibri Light" panose="020F0302020204030204" pitchFamily="34" charset="0"/>
                <a:cs typeface="Calibri Light" panose="020F0302020204030204" pitchFamily="34" charset="0"/>
              </a:defRPr>
            </a:lvl1pPr>
          </a:lstStyle>
          <a:p>
            <a:pPr lvl="0"/>
            <a:r>
              <a:rPr lang="en-US" dirty="0"/>
              <a:t>Section header here</a:t>
            </a:r>
          </a:p>
        </p:txBody>
      </p:sp>
      <p:sp>
        <p:nvSpPr>
          <p:cNvPr id="21" name="Text Placeholder 4">
            <a:extLst>
              <a:ext uri="{FF2B5EF4-FFF2-40B4-BE49-F238E27FC236}">
                <a16:creationId xmlns:a16="http://schemas.microsoft.com/office/drawing/2014/main" id="{1BA13C9B-9D26-4B3E-8215-17F0475C2000}"/>
              </a:ext>
            </a:extLst>
          </p:cNvPr>
          <p:cNvSpPr>
            <a:spLocks noGrp="1"/>
          </p:cNvSpPr>
          <p:nvPr>
            <p:ph type="body" sz="quarter" idx="20" hasCustomPrompt="1"/>
          </p:nvPr>
        </p:nvSpPr>
        <p:spPr>
          <a:xfrm>
            <a:off x="5998457" y="4569147"/>
            <a:ext cx="5541272" cy="307777"/>
          </a:xfrm>
          <a:prstGeom prst="rect">
            <a:avLst/>
          </a:prstGeom>
        </p:spPr>
        <p:txBody>
          <a:bodyPr wrap="square" anchor="t" anchorCtr="0">
            <a:spAutoFit/>
          </a:bodyPr>
          <a:lstStyle>
            <a:lvl1pPr>
              <a:defRPr sz="2000" b="0" i="0">
                <a:solidFill>
                  <a:schemeClr val="tx1"/>
                </a:solidFill>
                <a:latin typeface="Calibri Light" panose="020F0302020204030204" pitchFamily="34" charset="0"/>
                <a:cs typeface="Calibri Light" panose="020F0302020204030204" pitchFamily="34" charset="0"/>
              </a:defRPr>
            </a:lvl1pPr>
          </a:lstStyle>
          <a:p>
            <a:pPr lvl="0"/>
            <a:r>
              <a:rPr lang="en-US"/>
              <a:t>Section header here</a:t>
            </a:r>
          </a:p>
        </p:txBody>
      </p:sp>
      <p:sp>
        <p:nvSpPr>
          <p:cNvPr id="22" name="Text Placeholder 4">
            <a:extLst>
              <a:ext uri="{FF2B5EF4-FFF2-40B4-BE49-F238E27FC236}">
                <a16:creationId xmlns:a16="http://schemas.microsoft.com/office/drawing/2014/main" id="{64AC5FFC-6616-4F1B-B644-F0560ADC7ED3}"/>
              </a:ext>
            </a:extLst>
          </p:cNvPr>
          <p:cNvSpPr>
            <a:spLocks noGrp="1"/>
          </p:cNvSpPr>
          <p:nvPr>
            <p:ph type="body" sz="quarter" idx="21" hasCustomPrompt="1"/>
          </p:nvPr>
        </p:nvSpPr>
        <p:spPr>
          <a:xfrm>
            <a:off x="5998457" y="5304117"/>
            <a:ext cx="5541272" cy="307777"/>
          </a:xfrm>
          <a:prstGeom prst="rect">
            <a:avLst/>
          </a:prstGeom>
        </p:spPr>
        <p:txBody>
          <a:bodyPr wrap="square" anchor="t" anchorCtr="0">
            <a:spAutoFit/>
          </a:bodyPr>
          <a:lstStyle>
            <a:lvl1pPr>
              <a:defRPr sz="2000" b="0" i="0">
                <a:solidFill>
                  <a:schemeClr val="tx1"/>
                </a:solidFill>
                <a:latin typeface="Calibri Light" panose="020F0302020204030204" pitchFamily="34" charset="0"/>
                <a:cs typeface="Calibri Light" panose="020F0302020204030204" pitchFamily="34" charset="0"/>
              </a:defRPr>
            </a:lvl1pPr>
          </a:lstStyle>
          <a:p>
            <a:pPr lvl="0"/>
            <a:r>
              <a:rPr lang="en-US" dirty="0"/>
              <a:t>Section header here</a:t>
            </a:r>
          </a:p>
        </p:txBody>
      </p:sp>
      <p:cxnSp>
        <p:nvCxnSpPr>
          <p:cNvPr id="2" name="Straight Connector 1">
            <a:extLst>
              <a:ext uri="{FF2B5EF4-FFF2-40B4-BE49-F238E27FC236}">
                <a16:creationId xmlns:a16="http://schemas.microsoft.com/office/drawing/2014/main" id="{4909D18B-7DA6-EFD5-8C37-FF1AF3048839}"/>
              </a:ext>
            </a:extLst>
          </p:cNvPr>
          <p:cNvCxnSpPr>
            <a:cxnSpLocks/>
          </p:cNvCxnSpPr>
          <p:nvPr userDrawn="1"/>
        </p:nvCxnSpPr>
        <p:spPr>
          <a:xfrm>
            <a:off x="5027551" y="0"/>
            <a:ext cx="0" cy="6858000"/>
          </a:xfrm>
          <a:prstGeom prst="line">
            <a:avLst/>
          </a:prstGeom>
          <a:ln w="12700">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26" name="Text Placeholder 4">
            <a:extLst>
              <a:ext uri="{FF2B5EF4-FFF2-40B4-BE49-F238E27FC236}">
                <a16:creationId xmlns:a16="http://schemas.microsoft.com/office/drawing/2014/main" id="{1B31E00A-23F0-ACE0-F829-8EC67C593FFA}"/>
              </a:ext>
            </a:extLst>
          </p:cNvPr>
          <p:cNvSpPr>
            <a:spLocks noGrp="1"/>
          </p:cNvSpPr>
          <p:nvPr>
            <p:ph type="body" sz="quarter" idx="22" hasCustomPrompt="1"/>
          </p:nvPr>
        </p:nvSpPr>
        <p:spPr>
          <a:xfrm>
            <a:off x="4941815" y="1656561"/>
            <a:ext cx="1047499" cy="400110"/>
          </a:xfrm>
          <a:prstGeom prst="rect">
            <a:avLst/>
          </a:prstGeom>
        </p:spPr>
        <p:txBody>
          <a:bodyPr wrap="square" rIns="0" anchor="t" anchorCtr="0">
            <a:spAutoFit/>
          </a:bodyPr>
          <a:lstStyle>
            <a:lvl1pPr marL="342900" indent="-342900" algn="l">
              <a:buClr>
                <a:schemeClr val="tx2">
                  <a:lumMod val="40000"/>
                  <a:lumOff val="60000"/>
                </a:schemeClr>
              </a:buClr>
              <a:buSzPct val="100000"/>
              <a:buFontTx/>
              <a:buBlip>
                <a:blip r:embed="rId3"/>
              </a:buBlip>
              <a:defRPr sz="2000" b="1">
                <a:solidFill>
                  <a:schemeClr val="accent1"/>
                </a:solidFill>
              </a:defRPr>
            </a:lvl1pPr>
          </a:lstStyle>
          <a:p>
            <a:pPr marL="342900" marR="0" lvl="0" indent="-342900" algn="l" defTabSz="914400" rtl="0" eaLnBrk="1" fontAlgn="auto" latinLnBrk="0" hangingPunct="1">
              <a:lnSpc>
                <a:spcPct val="100000"/>
              </a:lnSpc>
              <a:spcBef>
                <a:spcPts val="600"/>
              </a:spcBef>
              <a:spcAft>
                <a:spcPts val="0"/>
              </a:spcAft>
              <a:buClr>
                <a:schemeClr val="tx2">
                  <a:lumMod val="40000"/>
                  <a:lumOff val="60000"/>
                </a:schemeClr>
              </a:buClr>
              <a:buSzPct val="100000"/>
              <a:buFontTx/>
              <a:buBlip>
                <a:blip r:embed="rId3"/>
              </a:buBlip>
              <a:tabLst/>
              <a:defRPr/>
            </a:pPr>
            <a:r>
              <a:rPr lang="en-US" dirty="0"/>
              <a:t>00:00</a:t>
            </a:r>
          </a:p>
        </p:txBody>
      </p:sp>
      <p:sp>
        <p:nvSpPr>
          <p:cNvPr id="39" name="Text Placeholder 4">
            <a:extLst>
              <a:ext uri="{FF2B5EF4-FFF2-40B4-BE49-F238E27FC236}">
                <a16:creationId xmlns:a16="http://schemas.microsoft.com/office/drawing/2014/main" id="{AEEE5646-7948-0B71-0DEE-550B77D2DEFD}"/>
              </a:ext>
            </a:extLst>
          </p:cNvPr>
          <p:cNvSpPr>
            <a:spLocks noGrp="1"/>
          </p:cNvSpPr>
          <p:nvPr>
            <p:ph type="body" sz="quarter" idx="23" hasCustomPrompt="1"/>
          </p:nvPr>
        </p:nvSpPr>
        <p:spPr>
          <a:xfrm>
            <a:off x="4941815" y="2381745"/>
            <a:ext cx="1047492" cy="400110"/>
          </a:xfrm>
          <a:prstGeom prst="rect">
            <a:avLst/>
          </a:prstGeom>
        </p:spPr>
        <p:txBody>
          <a:bodyPr wrap="square" rIns="0" anchor="t" anchorCtr="0">
            <a:spAutoFit/>
          </a:bodyPr>
          <a:lstStyle>
            <a:lvl1pPr marL="342900" indent="-342900" algn="l">
              <a:buClr>
                <a:schemeClr val="tx2">
                  <a:lumMod val="40000"/>
                  <a:lumOff val="60000"/>
                </a:schemeClr>
              </a:buClr>
              <a:buSzPct val="100000"/>
              <a:buFontTx/>
              <a:buBlip>
                <a:blip r:embed="rId3"/>
              </a:buBlip>
              <a:defRPr sz="2000" b="1">
                <a:solidFill>
                  <a:schemeClr val="accent1"/>
                </a:solidFill>
              </a:defRPr>
            </a:lvl1pPr>
          </a:lstStyle>
          <a:p>
            <a:pPr lvl="0"/>
            <a:r>
              <a:rPr lang="en-US" dirty="0"/>
              <a:t>00:00</a:t>
            </a:r>
          </a:p>
        </p:txBody>
      </p:sp>
      <p:sp>
        <p:nvSpPr>
          <p:cNvPr id="46" name="Text Placeholder 4">
            <a:extLst>
              <a:ext uri="{FF2B5EF4-FFF2-40B4-BE49-F238E27FC236}">
                <a16:creationId xmlns:a16="http://schemas.microsoft.com/office/drawing/2014/main" id="{972DE7CB-FC28-4A27-C250-F04ADB884DD7}"/>
              </a:ext>
            </a:extLst>
          </p:cNvPr>
          <p:cNvSpPr>
            <a:spLocks noGrp="1"/>
          </p:cNvSpPr>
          <p:nvPr>
            <p:ph type="body" sz="quarter" idx="24" hasCustomPrompt="1"/>
          </p:nvPr>
        </p:nvSpPr>
        <p:spPr>
          <a:xfrm>
            <a:off x="4941815" y="3103988"/>
            <a:ext cx="1047492" cy="400110"/>
          </a:xfrm>
          <a:prstGeom prst="rect">
            <a:avLst/>
          </a:prstGeom>
        </p:spPr>
        <p:txBody>
          <a:bodyPr wrap="square" rIns="0" anchor="t" anchorCtr="0">
            <a:spAutoFit/>
          </a:bodyPr>
          <a:lstStyle>
            <a:lvl1pPr marL="342900" indent="-342900" algn="l">
              <a:buClr>
                <a:schemeClr val="tx2">
                  <a:lumMod val="40000"/>
                  <a:lumOff val="60000"/>
                </a:schemeClr>
              </a:buClr>
              <a:buSzPct val="100000"/>
              <a:buFontTx/>
              <a:buBlip>
                <a:blip r:embed="rId3"/>
              </a:buBlip>
              <a:defRPr sz="2000" b="1">
                <a:solidFill>
                  <a:schemeClr val="accent1"/>
                </a:solidFill>
              </a:defRPr>
            </a:lvl1pPr>
          </a:lstStyle>
          <a:p>
            <a:pPr lvl="0"/>
            <a:r>
              <a:rPr lang="en-US" dirty="0"/>
              <a:t>00:00</a:t>
            </a:r>
          </a:p>
        </p:txBody>
      </p:sp>
      <p:sp>
        <p:nvSpPr>
          <p:cNvPr id="48" name="Text Placeholder 4">
            <a:extLst>
              <a:ext uri="{FF2B5EF4-FFF2-40B4-BE49-F238E27FC236}">
                <a16:creationId xmlns:a16="http://schemas.microsoft.com/office/drawing/2014/main" id="{4DB45E32-F2B6-99F0-3BB9-45BB1F92B49D}"/>
              </a:ext>
            </a:extLst>
          </p:cNvPr>
          <p:cNvSpPr>
            <a:spLocks noGrp="1"/>
          </p:cNvSpPr>
          <p:nvPr>
            <p:ph type="body" sz="quarter" idx="25" hasCustomPrompt="1"/>
          </p:nvPr>
        </p:nvSpPr>
        <p:spPr>
          <a:xfrm>
            <a:off x="4941815" y="3839484"/>
            <a:ext cx="1047492" cy="400110"/>
          </a:xfrm>
          <a:prstGeom prst="rect">
            <a:avLst/>
          </a:prstGeom>
        </p:spPr>
        <p:txBody>
          <a:bodyPr wrap="square" rIns="0" anchor="t" anchorCtr="0">
            <a:spAutoFit/>
          </a:bodyPr>
          <a:lstStyle>
            <a:lvl1pPr marL="342900" indent="-342900" algn="l">
              <a:buClr>
                <a:schemeClr val="tx2">
                  <a:lumMod val="40000"/>
                  <a:lumOff val="60000"/>
                </a:schemeClr>
              </a:buClr>
              <a:buSzPct val="100000"/>
              <a:buFontTx/>
              <a:buBlip>
                <a:blip r:embed="rId3"/>
              </a:buBlip>
              <a:defRPr sz="2000" b="1">
                <a:solidFill>
                  <a:schemeClr val="accent1"/>
                </a:solidFill>
              </a:defRPr>
            </a:lvl1pPr>
          </a:lstStyle>
          <a:p>
            <a:pPr lvl="0"/>
            <a:r>
              <a:rPr lang="en-US" dirty="0"/>
              <a:t>00:00</a:t>
            </a:r>
          </a:p>
        </p:txBody>
      </p:sp>
      <p:sp>
        <p:nvSpPr>
          <p:cNvPr id="50" name="Text Placeholder 4">
            <a:extLst>
              <a:ext uri="{FF2B5EF4-FFF2-40B4-BE49-F238E27FC236}">
                <a16:creationId xmlns:a16="http://schemas.microsoft.com/office/drawing/2014/main" id="{C16D7837-34B7-EF93-DD12-252854D55B90}"/>
              </a:ext>
            </a:extLst>
          </p:cNvPr>
          <p:cNvSpPr>
            <a:spLocks noGrp="1"/>
          </p:cNvSpPr>
          <p:nvPr>
            <p:ph type="body" sz="quarter" idx="26" hasCustomPrompt="1"/>
          </p:nvPr>
        </p:nvSpPr>
        <p:spPr>
          <a:xfrm>
            <a:off x="4941815" y="4568353"/>
            <a:ext cx="1047492" cy="400110"/>
          </a:xfrm>
          <a:prstGeom prst="rect">
            <a:avLst/>
          </a:prstGeom>
        </p:spPr>
        <p:txBody>
          <a:bodyPr wrap="square" rIns="0" anchor="t" anchorCtr="0">
            <a:spAutoFit/>
          </a:bodyPr>
          <a:lstStyle>
            <a:lvl1pPr marL="342900" indent="-342900" algn="l">
              <a:buClr>
                <a:schemeClr val="tx2">
                  <a:lumMod val="40000"/>
                  <a:lumOff val="60000"/>
                </a:schemeClr>
              </a:buClr>
              <a:buSzPct val="100000"/>
              <a:buFontTx/>
              <a:buBlip>
                <a:blip r:embed="rId3"/>
              </a:buBlip>
              <a:defRPr sz="2000" b="1">
                <a:solidFill>
                  <a:schemeClr val="accent1"/>
                </a:solidFill>
              </a:defRPr>
            </a:lvl1pPr>
          </a:lstStyle>
          <a:p>
            <a:pPr lvl="0"/>
            <a:r>
              <a:rPr lang="en-US" dirty="0"/>
              <a:t>00:00</a:t>
            </a:r>
          </a:p>
        </p:txBody>
      </p:sp>
      <p:sp>
        <p:nvSpPr>
          <p:cNvPr id="52" name="Text Placeholder 4">
            <a:extLst>
              <a:ext uri="{FF2B5EF4-FFF2-40B4-BE49-F238E27FC236}">
                <a16:creationId xmlns:a16="http://schemas.microsoft.com/office/drawing/2014/main" id="{77D31023-7B21-D9C2-1988-82615CB46579}"/>
              </a:ext>
            </a:extLst>
          </p:cNvPr>
          <p:cNvSpPr>
            <a:spLocks noGrp="1"/>
          </p:cNvSpPr>
          <p:nvPr>
            <p:ph type="body" sz="quarter" idx="27" hasCustomPrompt="1"/>
          </p:nvPr>
        </p:nvSpPr>
        <p:spPr>
          <a:xfrm>
            <a:off x="4941815" y="5303849"/>
            <a:ext cx="1047492" cy="400110"/>
          </a:xfrm>
          <a:prstGeom prst="rect">
            <a:avLst/>
          </a:prstGeom>
        </p:spPr>
        <p:txBody>
          <a:bodyPr wrap="square" rIns="0" anchor="t" anchorCtr="0">
            <a:spAutoFit/>
          </a:bodyPr>
          <a:lstStyle>
            <a:lvl1pPr marL="342900" indent="-342900" algn="l">
              <a:buClr>
                <a:schemeClr val="tx2">
                  <a:lumMod val="40000"/>
                  <a:lumOff val="60000"/>
                </a:schemeClr>
              </a:buClr>
              <a:buSzPct val="100000"/>
              <a:buFontTx/>
              <a:buBlip>
                <a:blip r:embed="rId3"/>
              </a:buBlip>
              <a:defRPr sz="2000" b="1">
                <a:solidFill>
                  <a:schemeClr val="accent1"/>
                </a:solidFill>
              </a:defRPr>
            </a:lvl1pPr>
          </a:lstStyle>
          <a:p>
            <a:pPr lvl="0"/>
            <a:r>
              <a:rPr lang="en-US" dirty="0"/>
              <a:t>00:00</a:t>
            </a:r>
          </a:p>
        </p:txBody>
      </p:sp>
      <p:sp>
        <p:nvSpPr>
          <p:cNvPr id="53" name="TextBox 52">
            <a:extLst>
              <a:ext uri="{FF2B5EF4-FFF2-40B4-BE49-F238E27FC236}">
                <a16:creationId xmlns:a16="http://schemas.microsoft.com/office/drawing/2014/main" id="{CFF60AF4-ACDE-D382-D6B8-ED454CD64253}"/>
              </a:ext>
            </a:extLst>
          </p:cNvPr>
          <p:cNvSpPr txBox="1"/>
          <p:nvPr userDrawn="1"/>
        </p:nvSpPr>
        <p:spPr>
          <a:xfrm>
            <a:off x="5268686" y="7736114"/>
            <a:ext cx="0" cy="0"/>
          </a:xfrm>
          <a:prstGeom prst="rect">
            <a:avLst/>
          </a:prstGeom>
          <a:noFill/>
        </p:spPr>
        <p:txBody>
          <a:bodyPr wrap="none" lIns="0" tIns="0" rIns="0" bIns="0" rtlCol="0">
            <a:noAutofit/>
          </a:bodyPr>
          <a:lstStyle/>
          <a:p>
            <a:pPr>
              <a:lnSpc>
                <a:spcPct val="110000"/>
              </a:lnSpc>
              <a:spcBef>
                <a:spcPts val="600"/>
              </a:spcBef>
            </a:pPr>
            <a:endParaRPr lang="en-UA" sz="1200" dirty="0" err="1">
              <a:ea typeface="Human Sans" charset="0"/>
              <a:cs typeface="Human Sans" charset="0"/>
            </a:endParaRPr>
          </a:p>
        </p:txBody>
      </p:sp>
      <p:sp>
        <p:nvSpPr>
          <p:cNvPr id="6" name="Text Placeholder 4">
            <a:extLst>
              <a:ext uri="{FF2B5EF4-FFF2-40B4-BE49-F238E27FC236}">
                <a16:creationId xmlns:a16="http://schemas.microsoft.com/office/drawing/2014/main" id="{F5686FDE-A8DD-DD1E-68AD-D9B72E563B09}"/>
              </a:ext>
            </a:extLst>
          </p:cNvPr>
          <p:cNvSpPr>
            <a:spLocks noGrp="1"/>
          </p:cNvSpPr>
          <p:nvPr>
            <p:ph type="body" sz="quarter" idx="28" hasCustomPrompt="1"/>
          </p:nvPr>
        </p:nvSpPr>
        <p:spPr>
          <a:xfrm>
            <a:off x="5998457" y="1660786"/>
            <a:ext cx="5541272" cy="307777"/>
          </a:xfrm>
          <a:prstGeom prst="rect">
            <a:avLst/>
          </a:prstGeom>
        </p:spPr>
        <p:txBody>
          <a:bodyPr wrap="square" anchor="t" anchorCtr="0">
            <a:spAutoFit/>
          </a:bodyPr>
          <a:lstStyle>
            <a:lvl1pPr>
              <a:defRPr sz="2000" b="0" i="0">
                <a:solidFill>
                  <a:schemeClr val="tx1"/>
                </a:solidFill>
                <a:latin typeface="Calibri Light" panose="020F0302020204030204" pitchFamily="34" charset="0"/>
                <a:cs typeface="Calibri Light" panose="020F0302020204030204" pitchFamily="34" charset="0"/>
              </a:defRPr>
            </a:lvl1pPr>
          </a:lstStyle>
          <a:p>
            <a:pPr lvl="0"/>
            <a:r>
              <a:rPr lang="en-US"/>
              <a:t>Section header here</a:t>
            </a:r>
          </a:p>
        </p:txBody>
      </p:sp>
    </p:spTree>
    <p:extLst>
      <p:ext uri="{BB962C8B-B14F-4D97-AF65-F5344CB8AC3E}">
        <p14:creationId xmlns:p14="http://schemas.microsoft.com/office/powerpoint/2010/main" val="2608825874"/>
      </p:ext>
    </p:extLst>
  </p:cSld>
  <p:clrMapOvr>
    <a:masterClrMapping/>
  </p:clrMapOvr>
  <p:extLst>
    <p:ext uri="{DCECCB84-F9BA-43D5-87BE-67443E8EF086}">
      <p15:sldGuideLst xmlns:p15="http://schemas.microsoft.com/office/powerpoint/2012/main"/>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wo_columns">
    <p:spTree>
      <p:nvGrpSpPr>
        <p:cNvPr id="1" name=""/>
        <p:cNvGrpSpPr/>
        <p:nvPr/>
      </p:nvGrpSpPr>
      <p:grpSpPr>
        <a:xfrm>
          <a:off x="0" y="0"/>
          <a:ext cx="0" cy="0"/>
          <a:chOff x="0" y="0"/>
          <a:chExt cx="0" cy="0"/>
        </a:xfrm>
      </p:grpSpPr>
      <p:sp>
        <p:nvSpPr>
          <p:cNvPr id="3" name="Text Placeholder 8">
            <a:extLst>
              <a:ext uri="{FF2B5EF4-FFF2-40B4-BE49-F238E27FC236}">
                <a16:creationId xmlns:a16="http://schemas.microsoft.com/office/drawing/2014/main" id="{31ACCC7C-C67A-D9C6-C35F-F97C381B6ACA}"/>
              </a:ext>
            </a:extLst>
          </p:cNvPr>
          <p:cNvSpPr>
            <a:spLocks noGrp="1"/>
          </p:cNvSpPr>
          <p:nvPr>
            <p:ph type="body" sz="quarter" idx="16" hasCustomPrompt="1"/>
          </p:nvPr>
        </p:nvSpPr>
        <p:spPr>
          <a:xfrm>
            <a:off x="647700" y="2698291"/>
            <a:ext cx="4648200" cy="1169551"/>
          </a:xfrm>
          <a:prstGeom prst="rect">
            <a:avLst/>
          </a:prstGeom>
        </p:spPr>
        <p:txBody>
          <a:bodyPr lIns="0" rIns="0">
            <a:spAutoFit/>
          </a:bodyPr>
          <a:lstStyle>
            <a:lvl1pPr>
              <a:defRPr>
                <a:solidFill>
                  <a:schemeClr val="tx1"/>
                </a:solidFill>
              </a:defRPr>
            </a:lvl1pPr>
          </a:lstStyle>
          <a:p>
            <a:r>
              <a:rPr lang="en-US" dirty="0"/>
              <a:t>Lorem ipsum </a:t>
            </a:r>
            <a:r>
              <a:rPr lang="en-US" dirty="0" err="1"/>
              <a:t>nulla</a:t>
            </a:r>
            <a:r>
              <a:rPr lang="en-US" dirty="0"/>
              <a:t> </a:t>
            </a:r>
            <a:r>
              <a:rPr lang="en-US" dirty="0" err="1"/>
              <a:t>primis</a:t>
            </a:r>
            <a:r>
              <a:rPr lang="en-US" dirty="0"/>
              <a:t> eros mi </a:t>
            </a:r>
            <a:r>
              <a:rPr lang="en-US" dirty="0" err="1"/>
              <a:t>maecenas</a:t>
            </a:r>
            <a:r>
              <a:rPr lang="en-US" dirty="0"/>
              <a:t> ligula magna, </a:t>
            </a:r>
            <a:r>
              <a:rPr lang="en-US" dirty="0" err="1"/>
              <a:t>nibh</a:t>
            </a:r>
            <a:r>
              <a:rPr lang="en-US" dirty="0"/>
              <a:t> </a:t>
            </a:r>
            <a:r>
              <a:rPr lang="en-US" dirty="0" err="1"/>
              <a:t>commodo</a:t>
            </a:r>
            <a:r>
              <a:rPr lang="en-US" dirty="0"/>
              <a:t> </a:t>
            </a:r>
            <a:r>
              <a:rPr lang="en-US" dirty="0" err="1"/>
              <a:t>aenean</a:t>
            </a:r>
            <a:r>
              <a:rPr lang="en-US" dirty="0"/>
              <a:t> </a:t>
            </a:r>
            <a:r>
              <a:rPr lang="en-US" dirty="0" err="1"/>
              <a:t>leo</a:t>
            </a:r>
            <a:r>
              <a:rPr lang="en-US" dirty="0"/>
              <a:t> porta </a:t>
            </a:r>
            <a:r>
              <a:rPr lang="en-US" dirty="0" err="1"/>
              <a:t>duis</a:t>
            </a:r>
            <a:r>
              <a:rPr lang="en-US" dirty="0"/>
              <a:t> magna </a:t>
            </a:r>
            <a:r>
              <a:rPr lang="en-US" dirty="0" err="1"/>
              <a:t>felis</a:t>
            </a:r>
            <a:r>
              <a:rPr lang="en-US" dirty="0"/>
              <a:t> </a:t>
            </a:r>
            <a:r>
              <a:rPr lang="en-US" dirty="0" err="1"/>
              <a:t>bibendum</a:t>
            </a:r>
            <a:r>
              <a:rPr lang="en-US" dirty="0"/>
              <a:t> </a:t>
            </a:r>
            <a:r>
              <a:rPr lang="en-US" dirty="0" err="1"/>
              <a:t>tempor</a:t>
            </a:r>
            <a:r>
              <a:rPr lang="en-US" dirty="0"/>
              <a:t> </a:t>
            </a:r>
            <a:r>
              <a:rPr lang="en-US" dirty="0" err="1"/>
              <a:t>cubilia</a:t>
            </a:r>
            <a:r>
              <a:rPr lang="en-US" dirty="0"/>
              <a:t> gravida </a:t>
            </a:r>
            <a:r>
              <a:rPr lang="en-US" dirty="0" err="1"/>
              <a:t>molestie</a:t>
            </a:r>
            <a:r>
              <a:rPr lang="en-US" dirty="0"/>
              <a:t> a </a:t>
            </a:r>
            <a:r>
              <a:rPr lang="en-US" dirty="0" err="1"/>
              <a:t>pretium</a:t>
            </a:r>
            <a:r>
              <a:rPr lang="en-US" dirty="0"/>
              <a:t> </a:t>
            </a:r>
            <a:r>
              <a:rPr lang="en-US" dirty="0" err="1"/>
              <a:t>egestas</a:t>
            </a:r>
            <a:r>
              <a:rPr lang="en-US" dirty="0"/>
              <a:t> </a:t>
            </a:r>
            <a:r>
              <a:rPr lang="en-US" dirty="0" err="1"/>
              <a:t>iaculis</a:t>
            </a:r>
            <a:r>
              <a:rPr lang="en-US" dirty="0"/>
              <a:t> per, eros sit </a:t>
            </a:r>
            <a:r>
              <a:rPr lang="en-US" dirty="0" err="1"/>
              <a:t>leo</a:t>
            </a:r>
            <a:r>
              <a:rPr lang="en-US" dirty="0"/>
              <a:t> </a:t>
            </a:r>
            <a:r>
              <a:rPr lang="en-US" dirty="0" err="1"/>
              <a:t>augue</a:t>
            </a:r>
            <a:r>
              <a:rPr lang="en-US" dirty="0"/>
              <a:t> tempus </a:t>
            </a:r>
            <a:r>
              <a:rPr lang="en-US" dirty="0" err="1"/>
              <a:t>consectetur</a:t>
            </a:r>
            <a:r>
              <a:rPr lang="en-US" dirty="0"/>
              <a:t> </a:t>
            </a:r>
            <a:r>
              <a:rPr lang="en-US" dirty="0" err="1"/>
              <a:t>primis</a:t>
            </a:r>
            <a:r>
              <a:rPr lang="en-US" dirty="0"/>
              <a:t> dolor ac </a:t>
            </a:r>
            <a:r>
              <a:rPr lang="en-US" dirty="0" err="1"/>
              <a:t>euismod</a:t>
            </a:r>
            <a:r>
              <a:rPr lang="en-US" dirty="0"/>
              <a:t> </a:t>
            </a:r>
            <a:r>
              <a:rPr lang="en-US" dirty="0" err="1"/>
              <a:t>accumsan</a:t>
            </a:r>
            <a:r>
              <a:rPr lang="en-US" dirty="0"/>
              <a:t>.</a:t>
            </a:r>
          </a:p>
        </p:txBody>
      </p:sp>
      <p:sp>
        <p:nvSpPr>
          <p:cNvPr id="4" name="Text Placeholder 10">
            <a:extLst>
              <a:ext uri="{FF2B5EF4-FFF2-40B4-BE49-F238E27FC236}">
                <a16:creationId xmlns:a16="http://schemas.microsoft.com/office/drawing/2014/main" id="{3715EF3B-340B-849C-FF48-51AE6597B690}"/>
              </a:ext>
            </a:extLst>
          </p:cNvPr>
          <p:cNvSpPr>
            <a:spLocks noGrp="1"/>
          </p:cNvSpPr>
          <p:nvPr>
            <p:ph type="body" sz="quarter" idx="26" hasCustomPrompt="1"/>
          </p:nvPr>
        </p:nvSpPr>
        <p:spPr>
          <a:xfrm>
            <a:off x="647700" y="1752600"/>
            <a:ext cx="4648200" cy="553998"/>
          </a:xfrm>
          <a:prstGeom prst="rect">
            <a:avLst/>
          </a:prstGeom>
        </p:spPr>
        <p:txBody>
          <a:bodyPr lIns="0" rIns="0">
            <a:normAutofit/>
          </a:bodyPr>
          <a:lstStyle>
            <a:lvl1pPr>
              <a:defRPr sz="1800" b="1" i="0">
                <a:solidFill>
                  <a:schemeClr val="tx1"/>
                </a:solidFill>
                <a:latin typeface="Calibri" panose="020F0502020204030204" pitchFamily="34" charset="0"/>
                <a:cs typeface="Calibri" panose="020F0502020204030204" pitchFamily="34" charset="0"/>
              </a:defRPr>
            </a:lvl1pPr>
          </a:lstStyle>
          <a:p>
            <a:r>
              <a:rPr lang="en-US"/>
              <a:t>Lorem ipsum </a:t>
            </a:r>
            <a:r>
              <a:rPr lang="en-US" err="1"/>
              <a:t>nulla</a:t>
            </a:r>
            <a:r>
              <a:rPr lang="en-US"/>
              <a:t> </a:t>
            </a:r>
            <a:r>
              <a:rPr lang="en-US" err="1"/>
              <a:t>primis</a:t>
            </a:r>
            <a:r>
              <a:rPr lang="en-US"/>
              <a:t> eros mi </a:t>
            </a:r>
            <a:r>
              <a:rPr lang="en-US" err="1"/>
              <a:t>maecenas</a:t>
            </a:r>
            <a:r>
              <a:rPr lang="en-US"/>
              <a:t> ligula magna, </a:t>
            </a:r>
            <a:r>
              <a:rPr lang="en-US" err="1"/>
              <a:t>nibh</a:t>
            </a:r>
            <a:r>
              <a:rPr lang="en-US"/>
              <a:t> </a:t>
            </a:r>
            <a:r>
              <a:rPr lang="en-US" err="1"/>
              <a:t>commodo</a:t>
            </a:r>
            <a:r>
              <a:rPr lang="en-US"/>
              <a:t> </a:t>
            </a:r>
            <a:r>
              <a:rPr lang="en-US" err="1"/>
              <a:t>aenean</a:t>
            </a:r>
            <a:r>
              <a:rPr lang="en-US"/>
              <a:t> </a:t>
            </a:r>
            <a:r>
              <a:rPr lang="en-US" err="1"/>
              <a:t>leo</a:t>
            </a:r>
            <a:r>
              <a:rPr lang="en-US"/>
              <a:t> porta.</a:t>
            </a:r>
          </a:p>
        </p:txBody>
      </p:sp>
      <p:sp>
        <p:nvSpPr>
          <p:cNvPr id="5" name="Text Placeholder 11">
            <a:extLst>
              <a:ext uri="{FF2B5EF4-FFF2-40B4-BE49-F238E27FC236}">
                <a16:creationId xmlns:a16="http://schemas.microsoft.com/office/drawing/2014/main" id="{C9677518-0E36-0B5C-A00B-910B86DD0D70}"/>
              </a:ext>
            </a:extLst>
          </p:cNvPr>
          <p:cNvSpPr>
            <a:spLocks noGrp="1"/>
          </p:cNvSpPr>
          <p:nvPr>
            <p:ph type="body" sz="quarter" idx="27" hasCustomPrompt="1"/>
          </p:nvPr>
        </p:nvSpPr>
        <p:spPr>
          <a:xfrm>
            <a:off x="6229654" y="2698291"/>
            <a:ext cx="4648200" cy="1169551"/>
          </a:xfrm>
          <a:prstGeom prst="rect">
            <a:avLst/>
          </a:prstGeom>
        </p:spPr>
        <p:txBody>
          <a:bodyPr lIns="0" rIns="0">
            <a:spAutoFit/>
          </a:bodyPr>
          <a:lstStyle>
            <a:lvl1pPr>
              <a:defRPr>
                <a:solidFill>
                  <a:schemeClr val="tx1"/>
                </a:solidFill>
              </a:defRPr>
            </a:lvl1pPr>
          </a:lstStyle>
          <a:p>
            <a:r>
              <a:rPr lang="en-US"/>
              <a:t>Lorem ipsum </a:t>
            </a:r>
            <a:r>
              <a:rPr lang="en-US" err="1"/>
              <a:t>nulla</a:t>
            </a:r>
            <a:r>
              <a:rPr lang="en-US"/>
              <a:t> </a:t>
            </a:r>
            <a:r>
              <a:rPr lang="en-US" err="1"/>
              <a:t>primis</a:t>
            </a:r>
            <a:r>
              <a:rPr lang="en-US"/>
              <a:t> eros mi </a:t>
            </a:r>
            <a:r>
              <a:rPr lang="en-US" err="1"/>
              <a:t>maecenas</a:t>
            </a:r>
            <a:r>
              <a:rPr lang="en-US"/>
              <a:t> ligula magna, </a:t>
            </a:r>
            <a:r>
              <a:rPr lang="en-US" err="1"/>
              <a:t>nibh</a:t>
            </a:r>
            <a:r>
              <a:rPr lang="en-US"/>
              <a:t> </a:t>
            </a:r>
            <a:r>
              <a:rPr lang="en-US" err="1"/>
              <a:t>commodo</a:t>
            </a:r>
            <a:r>
              <a:rPr lang="en-US"/>
              <a:t> </a:t>
            </a:r>
            <a:r>
              <a:rPr lang="en-US" err="1"/>
              <a:t>aenean</a:t>
            </a:r>
            <a:r>
              <a:rPr lang="en-US"/>
              <a:t> </a:t>
            </a:r>
            <a:r>
              <a:rPr lang="en-US" err="1"/>
              <a:t>leo</a:t>
            </a:r>
            <a:r>
              <a:rPr lang="en-US"/>
              <a:t> porta </a:t>
            </a:r>
            <a:r>
              <a:rPr lang="en-US" err="1"/>
              <a:t>duis</a:t>
            </a:r>
            <a:r>
              <a:rPr lang="en-US"/>
              <a:t> magna </a:t>
            </a:r>
            <a:r>
              <a:rPr lang="en-US" err="1"/>
              <a:t>felis</a:t>
            </a:r>
            <a:r>
              <a:rPr lang="en-US"/>
              <a:t> </a:t>
            </a:r>
            <a:r>
              <a:rPr lang="en-US" err="1"/>
              <a:t>bibendum</a:t>
            </a:r>
            <a:r>
              <a:rPr lang="en-US"/>
              <a:t> </a:t>
            </a:r>
            <a:r>
              <a:rPr lang="en-US" err="1"/>
              <a:t>tempor</a:t>
            </a:r>
            <a:r>
              <a:rPr lang="en-US"/>
              <a:t> </a:t>
            </a:r>
            <a:r>
              <a:rPr lang="en-US" err="1"/>
              <a:t>cubilia</a:t>
            </a:r>
            <a:r>
              <a:rPr lang="en-US"/>
              <a:t> gravida </a:t>
            </a:r>
            <a:r>
              <a:rPr lang="en-US" err="1"/>
              <a:t>molestie</a:t>
            </a:r>
            <a:r>
              <a:rPr lang="en-US"/>
              <a:t> a </a:t>
            </a:r>
            <a:r>
              <a:rPr lang="en-US" err="1"/>
              <a:t>pretium</a:t>
            </a:r>
            <a:r>
              <a:rPr lang="en-US"/>
              <a:t> </a:t>
            </a:r>
            <a:r>
              <a:rPr lang="en-US" err="1"/>
              <a:t>egestas</a:t>
            </a:r>
            <a:r>
              <a:rPr lang="en-US"/>
              <a:t> </a:t>
            </a:r>
            <a:r>
              <a:rPr lang="en-US" err="1"/>
              <a:t>iaculis</a:t>
            </a:r>
            <a:r>
              <a:rPr lang="en-US"/>
              <a:t> per, eros sit </a:t>
            </a:r>
            <a:r>
              <a:rPr lang="en-US" err="1"/>
              <a:t>leo</a:t>
            </a:r>
            <a:r>
              <a:rPr lang="en-US"/>
              <a:t> </a:t>
            </a:r>
            <a:r>
              <a:rPr lang="en-US" err="1"/>
              <a:t>augue</a:t>
            </a:r>
            <a:r>
              <a:rPr lang="en-US"/>
              <a:t> tempus </a:t>
            </a:r>
            <a:r>
              <a:rPr lang="en-US" err="1"/>
              <a:t>consectetur</a:t>
            </a:r>
            <a:r>
              <a:rPr lang="en-US"/>
              <a:t> </a:t>
            </a:r>
            <a:r>
              <a:rPr lang="en-US" err="1"/>
              <a:t>primis</a:t>
            </a:r>
            <a:r>
              <a:rPr lang="en-US"/>
              <a:t> dolor ac </a:t>
            </a:r>
            <a:r>
              <a:rPr lang="en-US" err="1"/>
              <a:t>euismod</a:t>
            </a:r>
            <a:r>
              <a:rPr lang="en-US"/>
              <a:t> </a:t>
            </a:r>
            <a:r>
              <a:rPr lang="en-US" err="1"/>
              <a:t>accumsan</a:t>
            </a:r>
            <a:r>
              <a:rPr lang="en-US"/>
              <a:t>.</a:t>
            </a:r>
          </a:p>
        </p:txBody>
      </p:sp>
      <p:sp>
        <p:nvSpPr>
          <p:cNvPr id="6" name="Text Placeholder 12">
            <a:extLst>
              <a:ext uri="{FF2B5EF4-FFF2-40B4-BE49-F238E27FC236}">
                <a16:creationId xmlns:a16="http://schemas.microsoft.com/office/drawing/2014/main" id="{F3E9C481-E319-5DDA-B05E-2C7EBB7EB7E0}"/>
              </a:ext>
            </a:extLst>
          </p:cNvPr>
          <p:cNvSpPr>
            <a:spLocks noGrp="1"/>
          </p:cNvSpPr>
          <p:nvPr>
            <p:ph type="body" sz="quarter" idx="28" hasCustomPrompt="1"/>
          </p:nvPr>
        </p:nvSpPr>
        <p:spPr>
          <a:xfrm>
            <a:off x="6229654" y="1752600"/>
            <a:ext cx="4648200" cy="553998"/>
          </a:xfrm>
          <a:prstGeom prst="rect">
            <a:avLst/>
          </a:prstGeom>
        </p:spPr>
        <p:txBody>
          <a:bodyPr lIns="0" rIns="0">
            <a:normAutofit/>
          </a:bodyPr>
          <a:lstStyle>
            <a:lvl1pPr>
              <a:defRPr sz="1800" b="1" i="0">
                <a:solidFill>
                  <a:schemeClr val="tx1"/>
                </a:solidFill>
                <a:latin typeface="Calibri" panose="020F0502020204030204" pitchFamily="34" charset="0"/>
                <a:cs typeface="Calibri" panose="020F0502020204030204" pitchFamily="34" charset="0"/>
              </a:defRPr>
            </a:lvl1pPr>
          </a:lstStyle>
          <a:p>
            <a:r>
              <a:rPr lang="en-US"/>
              <a:t>Lorem ipsum </a:t>
            </a:r>
            <a:r>
              <a:rPr lang="en-US" err="1"/>
              <a:t>nulla</a:t>
            </a:r>
            <a:r>
              <a:rPr lang="en-US"/>
              <a:t> </a:t>
            </a:r>
            <a:r>
              <a:rPr lang="en-US" err="1"/>
              <a:t>primis</a:t>
            </a:r>
            <a:r>
              <a:rPr lang="en-US"/>
              <a:t> eros mi </a:t>
            </a:r>
            <a:r>
              <a:rPr lang="en-US" err="1"/>
              <a:t>maecenas</a:t>
            </a:r>
            <a:r>
              <a:rPr lang="en-US"/>
              <a:t> ligula magna, </a:t>
            </a:r>
            <a:r>
              <a:rPr lang="en-US" err="1"/>
              <a:t>nibh</a:t>
            </a:r>
            <a:r>
              <a:rPr lang="en-US"/>
              <a:t> </a:t>
            </a:r>
            <a:r>
              <a:rPr lang="en-US" err="1"/>
              <a:t>commodo</a:t>
            </a:r>
            <a:r>
              <a:rPr lang="en-US"/>
              <a:t> </a:t>
            </a:r>
            <a:r>
              <a:rPr lang="en-US" err="1"/>
              <a:t>aenean</a:t>
            </a:r>
            <a:r>
              <a:rPr lang="en-US"/>
              <a:t> </a:t>
            </a:r>
            <a:r>
              <a:rPr lang="en-US" err="1"/>
              <a:t>leo</a:t>
            </a:r>
            <a:r>
              <a:rPr lang="en-US"/>
              <a:t> porta.</a:t>
            </a:r>
          </a:p>
        </p:txBody>
      </p:sp>
      <p:sp>
        <p:nvSpPr>
          <p:cNvPr id="9" name="Title 1">
            <a:extLst>
              <a:ext uri="{FF2B5EF4-FFF2-40B4-BE49-F238E27FC236}">
                <a16:creationId xmlns:a16="http://schemas.microsoft.com/office/drawing/2014/main" id="{2E5FF144-6C53-BFDA-C9D9-CE20106A038F}"/>
              </a:ext>
            </a:extLst>
          </p:cNvPr>
          <p:cNvSpPr>
            <a:spLocks noGrp="1"/>
          </p:cNvSpPr>
          <p:nvPr>
            <p:ph type="title"/>
          </p:nvPr>
        </p:nvSpPr>
        <p:spPr>
          <a:xfrm>
            <a:off x="627063" y="722843"/>
            <a:ext cx="10929600" cy="338554"/>
          </a:xfrm>
          <a:prstGeom prst="rect">
            <a:avLst/>
          </a:prstGeom>
        </p:spPr>
        <p:txBody>
          <a:bodyPr lIns="0" tIns="0" rIns="0" bIns="0">
            <a:noAutofit/>
          </a:bodyPr>
          <a:lstStyle>
            <a:lvl1pPr marL="0" indent="0">
              <a:buFont typeface="Arial" panose="020B0604020202020204" pitchFamily="34" charset="0"/>
              <a:buNone/>
              <a:tabLst/>
              <a:defRPr lang="en-US" sz="2200" b="1" i="0">
                <a:latin typeface="Calibri" panose="020F0502020204030204" pitchFamily="34" charset="0"/>
                <a:cs typeface="Calibri" panose="020F0502020204030204" pitchFamily="34" charset="0"/>
              </a:defRPr>
            </a:lvl1pPr>
          </a:lstStyle>
          <a:p>
            <a:pPr marL="0" lvl="0" indent="0">
              <a:spcBef>
                <a:spcPts val="0"/>
              </a:spcBef>
              <a:spcAft>
                <a:spcPts val="0"/>
              </a:spcAft>
              <a:buFont typeface="Arial" panose="020B0604020202020204" pitchFamily="34" charset="0"/>
            </a:pPr>
            <a:r>
              <a:rPr lang="en-US"/>
              <a:t>Click to edit Master title style</a:t>
            </a:r>
          </a:p>
        </p:txBody>
      </p:sp>
      <p:sp>
        <p:nvSpPr>
          <p:cNvPr id="2" name="Text Placeholder 10">
            <a:extLst>
              <a:ext uri="{FF2B5EF4-FFF2-40B4-BE49-F238E27FC236}">
                <a16:creationId xmlns:a16="http://schemas.microsoft.com/office/drawing/2014/main" id="{FD4DACF1-7430-CC11-95B6-3D93BD0B27AB}"/>
              </a:ext>
            </a:extLst>
          </p:cNvPr>
          <p:cNvSpPr>
            <a:spLocks noGrp="1"/>
          </p:cNvSpPr>
          <p:nvPr>
            <p:ph type="body" sz="quarter" idx="29" hasCustomPrompt="1"/>
          </p:nvPr>
        </p:nvSpPr>
        <p:spPr>
          <a:xfrm>
            <a:off x="627063" y="419100"/>
            <a:ext cx="3632517" cy="225706"/>
          </a:xfrm>
          <a:prstGeom prst="rect">
            <a:avLst/>
          </a:prstGeom>
        </p:spPr>
        <p:txBody>
          <a:bodyPr vert="horz" lIns="0" tIns="0" rIns="0" bIns="0" rtlCol="0" anchor="ctr">
            <a:noAutofit/>
          </a:bodyPr>
          <a:lstStyle>
            <a:lvl1pPr marL="0" indent="0">
              <a:buNone/>
              <a:defRPr lang="en-US" sz="1000" b="1" cap="all" spc="300" baseline="0">
                <a:solidFill>
                  <a:schemeClr val="tx2"/>
                </a:solidFill>
                <a:latin typeface="Calibri" panose="020F0502020204030204" pitchFamily="34" charset="0"/>
              </a:defRPr>
            </a:lvl1pPr>
          </a:lstStyle>
          <a:p>
            <a:pPr lvl="0"/>
            <a:r>
              <a:rPr lang="en-US" dirty="0"/>
              <a:t>Click to add section title</a:t>
            </a:r>
          </a:p>
        </p:txBody>
      </p:sp>
    </p:spTree>
    <p:extLst>
      <p:ext uri="{BB962C8B-B14F-4D97-AF65-F5344CB8AC3E}">
        <p14:creationId xmlns:p14="http://schemas.microsoft.com/office/powerpoint/2010/main" val="2807431861"/>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_Two_columns">
    <p:bg>
      <p:bgPr>
        <a:blipFill dpi="0" rotWithShape="1">
          <a:blip r:embed="rId2">
            <a:alphaModFix amt="97000"/>
            <a:lum/>
          </a:blip>
          <a:srcRect/>
          <a:stretch>
            <a:fillRect/>
          </a:stretch>
        </a:blipFill>
        <a:effectLst/>
      </p:bgPr>
    </p:bg>
    <p:spTree>
      <p:nvGrpSpPr>
        <p:cNvPr id="1" name=""/>
        <p:cNvGrpSpPr/>
        <p:nvPr/>
      </p:nvGrpSpPr>
      <p:grpSpPr>
        <a:xfrm>
          <a:off x="0" y="0"/>
          <a:ext cx="0" cy="0"/>
          <a:chOff x="0" y="0"/>
          <a:chExt cx="0" cy="0"/>
        </a:xfrm>
      </p:grpSpPr>
      <p:sp>
        <p:nvSpPr>
          <p:cNvPr id="3" name="Text Placeholder 8">
            <a:extLst>
              <a:ext uri="{FF2B5EF4-FFF2-40B4-BE49-F238E27FC236}">
                <a16:creationId xmlns:a16="http://schemas.microsoft.com/office/drawing/2014/main" id="{31ACCC7C-C67A-D9C6-C35F-F97C381B6ACA}"/>
              </a:ext>
            </a:extLst>
          </p:cNvPr>
          <p:cNvSpPr>
            <a:spLocks noGrp="1"/>
          </p:cNvSpPr>
          <p:nvPr>
            <p:ph type="body" sz="quarter" idx="16" hasCustomPrompt="1"/>
          </p:nvPr>
        </p:nvSpPr>
        <p:spPr>
          <a:xfrm>
            <a:off x="647700" y="2698291"/>
            <a:ext cx="4648200" cy="1169551"/>
          </a:xfrm>
          <a:prstGeom prst="rect">
            <a:avLst/>
          </a:prstGeom>
        </p:spPr>
        <p:txBody>
          <a:bodyPr lIns="0" rIns="0">
            <a:spAutoFit/>
          </a:bodyPr>
          <a:lstStyle>
            <a:lvl1pPr>
              <a:defRPr>
                <a:solidFill>
                  <a:schemeClr val="bg1"/>
                </a:solidFill>
              </a:defRPr>
            </a:lvl1pPr>
          </a:lstStyle>
          <a:p>
            <a:r>
              <a:rPr lang="en-US" dirty="0"/>
              <a:t>Lorem ipsum </a:t>
            </a:r>
            <a:r>
              <a:rPr lang="en-US" dirty="0" err="1"/>
              <a:t>nulla</a:t>
            </a:r>
            <a:r>
              <a:rPr lang="en-US" dirty="0"/>
              <a:t> </a:t>
            </a:r>
            <a:r>
              <a:rPr lang="en-US" dirty="0" err="1"/>
              <a:t>primis</a:t>
            </a:r>
            <a:r>
              <a:rPr lang="en-US" dirty="0"/>
              <a:t> eros mi </a:t>
            </a:r>
            <a:r>
              <a:rPr lang="en-US" dirty="0" err="1"/>
              <a:t>maecenas</a:t>
            </a:r>
            <a:r>
              <a:rPr lang="en-US" dirty="0"/>
              <a:t> ligula magna, </a:t>
            </a:r>
            <a:r>
              <a:rPr lang="en-US" dirty="0" err="1"/>
              <a:t>nibh</a:t>
            </a:r>
            <a:r>
              <a:rPr lang="en-US" dirty="0"/>
              <a:t> </a:t>
            </a:r>
            <a:r>
              <a:rPr lang="en-US" dirty="0" err="1"/>
              <a:t>commodo</a:t>
            </a:r>
            <a:r>
              <a:rPr lang="en-US" dirty="0"/>
              <a:t> </a:t>
            </a:r>
            <a:r>
              <a:rPr lang="en-US" dirty="0" err="1"/>
              <a:t>aenean</a:t>
            </a:r>
            <a:r>
              <a:rPr lang="en-US" dirty="0"/>
              <a:t> </a:t>
            </a:r>
            <a:r>
              <a:rPr lang="en-US" dirty="0" err="1"/>
              <a:t>leo</a:t>
            </a:r>
            <a:r>
              <a:rPr lang="en-US" dirty="0"/>
              <a:t> porta </a:t>
            </a:r>
            <a:r>
              <a:rPr lang="en-US" dirty="0" err="1"/>
              <a:t>duis</a:t>
            </a:r>
            <a:r>
              <a:rPr lang="en-US" dirty="0"/>
              <a:t> magna </a:t>
            </a:r>
            <a:r>
              <a:rPr lang="en-US" dirty="0" err="1"/>
              <a:t>felis</a:t>
            </a:r>
            <a:r>
              <a:rPr lang="en-US" dirty="0"/>
              <a:t> </a:t>
            </a:r>
            <a:r>
              <a:rPr lang="en-US" dirty="0" err="1"/>
              <a:t>bibendum</a:t>
            </a:r>
            <a:r>
              <a:rPr lang="en-US" dirty="0"/>
              <a:t> </a:t>
            </a:r>
            <a:r>
              <a:rPr lang="en-US" dirty="0" err="1"/>
              <a:t>tempor</a:t>
            </a:r>
            <a:r>
              <a:rPr lang="en-US" dirty="0"/>
              <a:t> </a:t>
            </a:r>
            <a:r>
              <a:rPr lang="en-US" dirty="0" err="1"/>
              <a:t>cubilia</a:t>
            </a:r>
            <a:r>
              <a:rPr lang="en-US" dirty="0"/>
              <a:t> gravida </a:t>
            </a:r>
            <a:r>
              <a:rPr lang="en-US" dirty="0" err="1"/>
              <a:t>molestie</a:t>
            </a:r>
            <a:r>
              <a:rPr lang="en-US" dirty="0"/>
              <a:t> a </a:t>
            </a:r>
            <a:r>
              <a:rPr lang="en-US" dirty="0" err="1"/>
              <a:t>pretium</a:t>
            </a:r>
            <a:r>
              <a:rPr lang="en-US" dirty="0"/>
              <a:t> </a:t>
            </a:r>
            <a:r>
              <a:rPr lang="en-US" dirty="0" err="1"/>
              <a:t>egestas</a:t>
            </a:r>
            <a:r>
              <a:rPr lang="en-US" dirty="0"/>
              <a:t> </a:t>
            </a:r>
            <a:r>
              <a:rPr lang="en-US" dirty="0" err="1"/>
              <a:t>iaculis</a:t>
            </a:r>
            <a:r>
              <a:rPr lang="en-US" dirty="0"/>
              <a:t> per, eros sit </a:t>
            </a:r>
            <a:r>
              <a:rPr lang="en-US" dirty="0" err="1"/>
              <a:t>leo</a:t>
            </a:r>
            <a:r>
              <a:rPr lang="en-US" dirty="0"/>
              <a:t> </a:t>
            </a:r>
            <a:r>
              <a:rPr lang="en-US" dirty="0" err="1"/>
              <a:t>augue</a:t>
            </a:r>
            <a:r>
              <a:rPr lang="en-US" dirty="0"/>
              <a:t> tempus </a:t>
            </a:r>
            <a:r>
              <a:rPr lang="en-US" dirty="0" err="1"/>
              <a:t>consectetur</a:t>
            </a:r>
            <a:r>
              <a:rPr lang="en-US" dirty="0"/>
              <a:t> </a:t>
            </a:r>
            <a:r>
              <a:rPr lang="en-US" dirty="0" err="1"/>
              <a:t>primis</a:t>
            </a:r>
            <a:r>
              <a:rPr lang="en-US" dirty="0"/>
              <a:t> dolor ac </a:t>
            </a:r>
            <a:r>
              <a:rPr lang="en-US" dirty="0" err="1"/>
              <a:t>euismod</a:t>
            </a:r>
            <a:r>
              <a:rPr lang="en-US" dirty="0"/>
              <a:t> </a:t>
            </a:r>
            <a:r>
              <a:rPr lang="en-US" dirty="0" err="1"/>
              <a:t>accumsan</a:t>
            </a:r>
            <a:r>
              <a:rPr lang="en-US" dirty="0"/>
              <a:t>.</a:t>
            </a:r>
          </a:p>
        </p:txBody>
      </p:sp>
      <p:sp>
        <p:nvSpPr>
          <p:cNvPr id="4" name="Text Placeholder 10">
            <a:extLst>
              <a:ext uri="{FF2B5EF4-FFF2-40B4-BE49-F238E27FC236}">
                <a16:creationId xmlns:a16="http://schemas.microsoft.com/office/drawing/2014/main" id="{3715EF3B-340B-849C-FF48-51AE6597B690}"/>
              </a:ext>
            </a:extLst>
          </p:cNvPr>
          <p:cNvSpPr>
            <a:spLocks noGrp="1"/>
          </p:cNvSpPr>
          <p:nvPr>
            <p:ph type="body" sz="quarter" idx="26" hasCustomPrompt="1"/>
          </p:nvPr>
        </p:nvSpPr>
        <p:spPr>
          <a:xfrm>
            <a:off x="647700" y="1752600"/>
            <a:ext cx="4648200" cy="553998"/>
          </a:xfrm>
          <a:prstGeom prst="rect">
            <a:avLst/>
          </a:prstGeom>
        </p:spPr>
        <p:txBody>
          <a:bodyPr lIns="0" rIns="0">
            <a:normAutofit/>
          </a:bodyPr>
          <a:lstStyle>
            <a:lvl1pPr>
              <a:defRPr sz="1800" b="1" i="0">
                <a:solidFill>
                  <a:schemeClr val="bg1"/>
                </a:solidFill>
                <a:latin typeface="Calibri" panose="020F0502020204030204" pitchFamily="34" charset="0"/>
                <a:cs typeface="Calibri" panose="020F0502020204030204" pitchFamily="34" charset="0"/>
              </a:defRPr>
            </a:lvl1pPr>
          </a:lstStyle>
          <a:p>
            <a:r>
              <a:rPr lang="en-US"/>
              <a:t>Lorem ipsum </a:t>
            </a:r>
            <a:r>
              <a:rPr lang="en-US" err="1"/>
              <a:t>nulla</a:t>
            </a:r>
            <a:r>
              <a:rPr lang="en-US"/>
              <a:t> </a:t>
            </a:r>
            <a:r>
              <a:rPr lang="en-US" err="1"/>
              <a:t>primis</a:t>
            </a:r>
            <a:r>
              <a:rPr lang="en-US"/>
              <a:t> eros mi </a:t>
            </a:r>
            <a:r>
              <a:rPr lang="en-US" err="1"/>
              <a:t>maecenas</a:t>
            </a:r>
            <a:r>
              <a:rPr lang="en-US"/>
              <a:t> ligula magna, </a:t>
            </a:r>
            <a:r>
              <a:rPr lang="en-US" err="1"/>
              <a:t>nibh</a:t>
            </a:r>
            <a:r>
              <a:rPr lang="en-US"/>
              <a:t> </a:t>
            </a:r>
            <a:r>
              <a:rPr lang="en-US" err="1"/>
              <a:t>commodo</a:t>
            </a:r>
            <a:r>
              <a:rPr lang="en-US"/>
              <a:t> </a:t>
            </a:r>
            <a:r>
              <a:rPr lang="en-US" err="1"/>
              <a:t>aenean</a:t>
            </a:r>
            <a:r>
              <a:rPr lang="en-US"/>
              <a:t> </a:t>
            </a:r>
            <a:r>
              <a:rPr lang="en-US" err="1"/>
              <a:t>leo</a:t>
            </a:r>
            <a:r>
              <a:rPr lang="en-US"/>
              <a:t> porta.</a:t>
            </a:r>
          </a:p>
        </p:txBody>
      </p:sp>
      <p:sp>
        <p:nvSpPr>
          <p:cNvPr id="5" name="Text Placeholder 11">
            <a:extLst>
              <a:ext uri="{FF2B5EF4-FFF2-40B4-BE49-F238E27FC236}">
                <a16:creationId xmlns:a16="http://schemas.microsoft.com/office/drawing/2014/main" id="{C9677518-0E36-0B5C-A00B-910B86DD0D70}"/>
              </a:ext>
            </a:extLst>
          </p:cNvPr>
          <p:cNvSpPr>
            <a:spLocks noGrp="1"/>
          </p:cNvSpPr>
          <p:nvPr>
            <p:ph type="body" sz="quarter" idx="27" hasCustomPrompt="1"/>
          </p:nvPr>
        </p:nvSpPr>
        <p:spPr>
          <a:xfrm>
            <a:off x="6229654" y="2698291"/>
            <a:ext cx="4648200" cy="1169551"/>
          </a:xfrm>
          <a:prstGeom prst="rect">
            <a:avLst/>
          </a:prstGeom>
        </p:spPr>
        <p:txBody>
          <a:bodyPr lIns="0" rIns="0">
            <a:spAutoFit/>
          </a:bodyPr>
          <a:lstStyle>
            <a:lvl1pPr>
              <a:defRPr>
                <a:solidFill>
                  <a:schemeClr val="bg1"/>
                </a:solidFill>
              </a:defRPr>
            </a:lvl1pPr>
          </a:lstStyle>
          <a:p>
            <a:r>
              <a:rPr lang="en-US"/>
              <a:t>Lorem ipsum </a:t>
            </a:r>
            <a:r>
              <a:rPr lang="en-US" err="1"/>
              <a:t>nulla</a:t>
            </a:r>
            <a:r>
              <a:rPr lang="en-US"/>
              <a:t> </a:t>
            </a:r>
            <a:r>
              <a:rPr lang="en-US" err="1"/>
              <a:t>primis</a:t>
            </a:r>
            <a:r>
              <a:rPr lang="en-US"/>
              <a:t> eros mi </a:t>
            </a:r>
            <a:r>
              <a:rPr lang="en-US" err="1"/>
              <a:t>maecenas</a:t>
            </a:r>
            <a:r>
              <a:rPr lang="en-US"/>
              <a:t> ligula magna, </a:t>
            </a:r>
            <a:r>
              <a:rPr lang="en-US" err="1"/>
              <a:t>nibh</a:t>
            </a:r>
            <a:r>
              <a:rPr lang="en-US"/>
              <a:t> </a:t>
            </a:r>
            <a:r>
              <a:rPr lang="en-US" err="1"/>
              <a:t>commodo</a:t>
            </a:r>
            <a:r>
              <a:rPr lang="en-US"/>
              <a:t> </a:t>
            </a:r>
            <a:r>
              <a:rPr lang="en-US" err="1"/>
              <a:t>aenean</a:t>
            </a:r>
            <a:r>
              <a:rPr lang="en-US"/>
              <a:t> </a:t>
            </a:r>
            <a:r>
              <a:rPr lang="en-US" err="1"/>
              <a:t>leo</a:t>
            </a:r>
            <a:r>
              <a:rPr lang="en-US"/>
              <a:t> porta </a:t>
            </a:r>
            <a:r>
              <a:rPr lang="en-US" err="1"/>
              <a:t>duis</a:t>
            </a:r>
            <a:r>
              <a:rPr lang="en-US"/>
              <a:t> magna </a:t>
            </a:r>
            <a:r>
              <a:rPr lang="en-US" err="1"/>
              <a:t>felis</a:t>
            </a:r>
            <a:r>
              <a:rPr lang="en-US"/>
              <a:t> </a:t>
            </a:r>
            <a:r>
              <a:rPr lang="en-US" err="1"/>
              <a:t>bibendum</a:t>
            </a:r>
            <a:r>
              <a:rPr lang="en-US"/>
              <a:t> </a:t>
            </a:r>
            <a:r>
              <a:rPr lang="en-US" err="1"/>
              <a:t>tempor</a:t>
            </a:r>
            <a:r>
              <a:rPr lang="en-US"/>
              <a:t> </a:t>
            </a:r>
            <a:r>
              <a:rPr lang="en-US" err="1"/>
              <a:t>cubilia</a:t>
            </a:r>
            <a:r>
              <a:rPr lang="en-US"/>
              <a:t> gravida </a:t>
            </a:r>
            <a:r>
              <a:rPr lang="en-US" err="1"/>
              <a:t>molestie</a:t>
            </a:r>
            <a:r>
              <a:rPr lang="en-US"/>
              <a:t> a </a:t>
            </a:r>
            <a:r>
              <a:rPr lang="en-US" err="1"/>
              <a:t>pretium</a:t>
            </a:r>
            <a:r>
              <a:rPr lang="en-US"/>
              <a:t> </a:t>
            </a:r>
            <a:r>
              <a:rPr lang="en-US" err="1"/>
              <a:t>egestas</a:t>
            </a:r>
            <a:r>
              <a:rPr lang="en-US"/>
              <a:t> </a:t>
            </a:r>
            <a:r>
              <a:rPr lang="en-US" err="1"/>
              <a:t>iaculis</a:t>
            </a:r>
            <a:r>
              <a:rPr lang="en-US"/>
              <a:t> per, eros sit </a:t>
            </a:r>
            <a:r>
              <a:rPr lang="en-US" err="1"/>
              <a:t>leo</a:t>
            </a:r>
            <a:r>
              <a:rPr lang="en-US"/>
              <a:t> </a:t>
            </a:r>
            <a:r>
              <a:rPr lang="en-US" err="1"/>
              <a:t>augue</a:t>
            </a:r>
            <a:r>
              <a:rPr lang="en-US"/>
              <a:t> tempus </a:t>
            </a:r>
            <a:r>
              <a:rPr lang="en-US" err="1"/>
              <a:t>consectetur</a:t>
            </a:r>
            <a:r>
              <a:rPr lang="en-US"/>
              <a:t> </a:t>
            </a:r>
            <a:r>
              <a:rPr lang="en-US" err="1"/>
              <a:t>primis</a:t>
            </a:r>
            <a:r>
              <a:rPr lang="en-US"/>
              <a:t> dolor ac </a:t>
            </a:r>
            <a:r>
              <a:rPr lang="en-US" err="1"/>
              <a:t>euismod</a:t>
            </a:r>
            <a:r>
              <a:rPr lang="en-US"/>
              <a:t> </a:t>
            </a:r>
            <a:r>
              <a:rPr lang="en-US" err="1"/>
              <a:t>accumsan</a:t>
            </a:r>
            <a:r>
              <a:rPr lang="en-US"/>
              <a:t>.</a:t>
            </a:r>
          </a:p>
        </p:txBody>
      </p:sp>
      <p:sp>
        <p:nvSpPr>
          <p:cNvPr id="6" name="Text Placeholder 12">
            <a:extLst>
              <a:ext uri="{FF2B5EF4-FFF2-40B4-BE49-F238E27FC236}">
                <a16:creationId xmlns:a16="http://schemas.microsoft.com/office/drawing/2014/main" id="{F3E9C481-E319-5DDA-B05E-2C7EBB7EB7E0}"/>
              </a:ext>
            </a:extLst>
          </p:cNvPr>
          <p:cNvSpPr>
            <a:spLocks noGrp="1"/>
          </p:cNvSpPr>
          <p:nvPr>
            <p:ph type="body" sz="quarter" idx="28" hasCustomPrompt="1"/>
          </p:nvPr>
        </p:nvSpPr>
        <p:spPr>
          <a:xfrm>
            <a:off x="6229654" y="1752600"/>
            <a:ext cx="4648200" cy="553998"/>
          </a:xfrm>
          <a:prstGeom prst="rect">
            <a:avLst/>
          </a:prstGeom>
        </p:spPr>
        <p:txBody>
          <a:bodyPr lIns="0" rIns="0">
            <a:normAutofit/>
          </a:bodyPr>
          <a:lstStyle>
            <a:lvl1pPr>
              <a:defRPr sz="1800" b="1" i="0">
                <a:solidFill>
                  <a:schemeClr val="bg1"/>
                </a:solidFill>
                <a:latin typeface="Calibri" panose="020F0502020204030204" pitchFamily="34" charset="0"/>
                <a:cs typeface="Calibri" panose="020F0502020204030204" pitchFamily="34" charset="0"/>
              </a:defRPr>
            </a:lvl1pPr>
          </a:lstStyle>
          <a:p>
            <a:r>
              <a:rPr lang="en-US"/>
              <a:t>Lorem ipsum </a:t>
            </a:r>
            <a:r>
              <a:rPr lang="en-US" err="1"/>
              <a:t>nulla</a:t>
            </a:r>
            <a:r>
              <a:rPr lang="en-US"/>
              <a:t> </a:t>
            </a:r>
            <a:r>
              <a:rPr lang="en-US" err="1"/>
              <a:t>primis</a:t>
            </a:r>
            <a:r>
              <a:rPr lang="en-US"/>
              <a:t> eros mi </a:t>
            </a:r>
            <a:r>
              <a:rPr lang="en-US" err="1"/>
              <a:t>maecenas</a:t>
            </a:r>
            <a:r>
              <a:rPr lang="en-US"/>
              <a:t> ligula magna, </a:t>
            </a:r>
            <a:r>
              <a:rPr lang="en-US" err="1"/>
              <a:t>nibh</a:t>
            </a:r>
            <a:r>
              <a:rPr lang="en-US"/>
              <a:t> </a:t>
            </a:r>
            <a:r>
              <a:rPr lang="en-US" err="1"/>
              <a:t>commodo</a:t>
            </a:r>
            <a:r>
              <a:rPr lang="en-US"/>
              <a:t> </a:t>
            </a:r>
            <a:r>
              <a:rPr lang="en-US" err="1"/>
              <a:t>aenean</a:t>
            </a:r>
            <a:r>
              <a:rPr lang="en-US"/>
              <a:t> </a:t>
            </a:r>
            <a:r>
              <a:rPr lang="en-US" err="1"/>
              <a:t>leo</a:t>
            </a:r>
            <a:r>
              <a:rPr lang="en-US"/>
              <a:t> porta.</a:t>
            </a:r>
          </a:p>
        </p:txBody>
      </p:sp>
      <p:sp>
        <p:nvSpPr>
          <p:cNvPr id="9" name="Title 1">
            <a:extLst>
              <a:ext uri="{FF2B5EF4-FFF2-40B4-BE49-F238E27FC236}">
                <a16:creationId xmlns:a16="http://schemas.microsoft.com/office/drawing/2014/main" id="{2E5FF144-6C53-BFDA-C9D9-CE20106A038F}"/>
              </a:ext>
            </a:extLst>
          </p:cNvPr>
          <p:cNvSpPr>
            <a:spLocks noGrp="1"/>
          </p:cNvSpPr>
          <p:nvPr>
            <p:ph type="title"/>
          </p:nvPr>
        </p:nvSpPr>
        <p:spPr>
          <a:xfrm>
            <a:off x="627063" y="722843"/>
            <a:ext cx="10929600" cy="338554"/>
          </a:xfrm>
          <a:prstGeom prst="rect">
            <a:avLst/>
          </a:prstGeom>
        </p:spPr>
        <p:txBody>
          <a:bodyPr lIns="0" tIns="0" rIns="0" bIns="0">
            <a:noAutofit/>
          </a:bodyPr>
          <a:lstStyle>
            <a:lvl1pPr marL="0" indent="0">
              <a:buFont typeface="Arial" panose="020B0604020202020204" pitchFamily="34" charset="0"/>
              <a:buNone/>
              <a:tabLst/>
              <a:defRPr lang="en-US" sz="2200" b="1" i="0">
                <a:solidFill>
                  <a:schemeClr val="bg1"/>
                </a:solidFill>
                <a:latin typeface="Calibri" panose="020F0502020204030204" pitchFamily="34" charset="0"/>
                <a:cs typeface="Calibri" panose="020F0502020204030204" pitchFamily="34" charset="0"/>
              </a:defRPr>
            </a:lvl1pPr>
          </a:lstStyle>
          <a:p>
            <a:pPr marL="0" lvl="0" indent="0">
              <a:spcBef>
                <a:spcPts val="0"/>
              </a:spcBef>
              <a:spcAft>
                <a:spcPts val="0"/>
              </a:spcAft>
              <a:buFont typeface="Arial" panose="020B0604020202020204" pitchFamily="34" charset="0"/>
            </a:pPr>
            <a:r>
              <a:rPr lang="en-US"/>
              <a:t>Click to edit Master title style</a:t>
            </a:r>
          </a:p>
        </p:txBody>
      </p:sp>
      <p:sp>
        <p:nvSpPr>
          <p:cNvPr id="2" name="Text Placeholder 10">
            <a:extLst>
              <a:ext uri="{FF2B5EF4-FFF2-40B4-BE49-F238E27FC236}">
                <a16:creationId xmlns:a16="http://schemas.microsoft.com/office/drawing/2014/main" id="{FD4DACF1-7430-CC11-95B6-3D93BD0B27AB}"/>
              </a:ext>
            </a:extLst>
          </p:cNvPr>
          <p:cNvSpPr>
            <a:spLocks noGrp="1"/>
          </p:cNvSpPr>
          <p:nvPr>
            <p:ph type="body" sz="quarter" idx="29" hasCustomPrompt="1"/>
          </p:nvPr>
        </p:nvSpPr>
        <p:spPr>
          <a:xfrm>
            <a:off x="627063" y="419100"/>
            <a:ext cx="3632517" cy="225706"/>
          </a:xfrm>
          <a:prstGeom prst="rect">
            <a:avLst/>
          </a:prstGeom>
        </p:spPr>
        <p:txBody>
          <a:bodyPr vert="horz" lIns="0" tIns="0" rIns="0" bIns="0" rtlCol="0" anchor="ctr">
            <a:noAutofit/>
          </a:bodyPr>
          <a:lstStyle>
            <a:lvl1pPr marL="0" indent="0">
              <a:buNone/>
              <a:defRPr lang="en-US" sz="1000" b="1" cap="all" spc="300" baseline="0">
                <a:solidFill>
                  <a:schemeClr val="tx2"/>
                </a:solidFill>
                <a:latin typeface="Calibri" panose="020F0502020204030204" pitchFamily="34" charset="0"/>
              </a:defRPr>
            </a:lvl1pPr>
          </a:lstStyle>
          <a:p>
            <a:pPr lvl="0"/>
            <a:r>
              <a:rPr lang="en-US" dirty="0"/>
              <a:t>Click to add section title</a:t>
            </a:r>
          </a:p>
        </p:txBody>
      </p:sp>
    </p:spTree>
    <p:extLst>
      <p:ext uri="{BB962C8B-B14F-4D97-AF65-F5344CB8AC3E}">
        <p14:creationId xmlns:p14="http://schemas.microsoft.com/office/powerpoint/2010/main" val="4214263683"/>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hree_columns">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2E5FF144-6C53-BFDA-C9D9-CE20106A038F}"/>
              </a:ext>
            </a:extLst>
          </p:cNvPr>
          <p:cNvSpPr>
            <a:spLocks noGrp="1"/>
          </p:cNvSpPr>
          <p:nvPr>
            <p:ph type="title"/>
          </p:nvPr>
        </p:nvSpPr>
        <p:spPr>
          <a:xfrm>
            <a:off x="627063" y="722843"/>
            <a:ext cx="10929600" cy="338554"/>
          </a:xfrm>
          <a:prstGeom prst="rect">
            <a:avLst/>
          </a:prstGeom>
        </p:spPr>
        <p:txBody>
          <a:bodyPr lIns="0" tIns="0" rIns="0" bIns="0">
            <a:noAutofit/>
          </a:bodyPr>
          <a:lstStyle>
            <a:lvl1pPr marL="0" indent="0">
              <a:buFont typeface="Arial" panose="020B0604020202020204" pitchFamily="34" charset="0"/>
              <a:buNone/>
              <a:tabLst/>
              <a:defRPr lang="en-US" sz="2200" b="1" i="0">
                <a:latin typeface="Calibri" panose="020F0502020204030204" pitchFamily="34" charset="0"/>
                <a:cs typeface="Calibri" panose="020F0502020204030204" pitchFamily="34" charset="0"/>
              </a:defRPr>
            </a:lvl1pPr>
          </a:lstStyle>
          <a:p>
            <a:pPr marL="0" lvl="0" indent="0">
              <a:spcBef>
                <a:spcPts val="0"/>
              </a:spcBef>
              <a:spcAft>
                <a:spcPts val="0"/>
              </a:spcAft>
              <a:buFont typeface="Arial" panose="020B0604020202020204" pitchFamily="34" charset="0"/>
            </a:pPr>
            <a:r>
              <a:rPr lang="en-US"/>
              <a:t>Click to edit Master title style</a:t>
            </a:r>
          </a:p>
        </p:txBody>
      </p:sp>
      <p:sp>
        <p:nvSpPr>
          <p:cNvPr id="2" name="Text Placeholder 4">
            <a:extLst>
              <a:ext uri="{FF2B5EF4-FFF2-40B4-BE49-F238E27FC236}">
                <a16:creationId xmlns:a16="http://schemas.microsoft.com/office/drawing/2014/main" id="{BB79EAD9-592A-9482-4F49-E3105E871021}"/>
              </a:ext>
            </a:extLst>
          </p:cNvPr>
          <p:cNvSpPr>
            <a:spLocks noGrp="1"/>
          </p:cNvSpPr>
          <p:nvPr>
            <p:ph type="body" sz="quarter" idx="16" hasCustomPrompt="1"/>
          </p:nvPr>
        </p:nvSpPr>
        <p:spPr>
          <a:xfrm>
            <a:off x="647700" y="2698291"/>
            <a:ext cx="3346076" cy="2383858"/>
          </a:xfrm>
          <a:prstGeom prst="rect">
            <a:avLst/>
          </a:prstGeom>
        </p:spPr>
        <p:txBody>
          <a:bodyPr wrap="square" lIns="0" anchor="t" anchorCtr="0">
            <a:spAutoFit/>
          </a:bodyPr>
          <a:lstStyle>
            <a:lvl1pPr marL="0" marR="0" indent="0" algn="l" defTabSz="914400" rtl="0" eaLnBrk="1" fontAlgn="auto" latinLnBrk="0" hangingPunct="1">
              <a:lnSpc>
                <a:spcPts val="2000"/>
              </a:lnSpc>
              <a:spcBef>
                <a:spcPts val="600"/>
              </a:spcBef>
              <a:spcAft>
                <a:spcPts val="0"/>
              </a:spcAft>
              <a:buClrTx/>
              <a:buSzTx/>
              <a:buFont typeface="Arial" panose="020B0604020202020204" pitchFamily="34" charset="0"/>
              <a:buNone/>
              <a:tabLst/>
              <a:defRPr sz="1400" b="0" i="0">
                <a:solidFill>
                  <a:schemeClr val="tx1"/>
                </a:solidFill>
                <a:latin typeface="Calibri Light" panose="020F0302020204030204" pitchFamily="34" charset="0"/>
                <a:cs typeface="Calibri Light" panose="020F0302020204030204" pitchFamily="34" charset="0"/>
              </a:defRPr>
            </a:lvl1pPr>
          </a:lstStyle>
          <a:p>
            <a:r>
              <a:rPr lang="en-US"/>
              <a:t>Lorem ipsum </a:t>
            </a:r>
            <a:r>
              <a:rPr lang="en-US" err="1"/>
              <a:t>nulla</a:t>
            </a:r>
            <a:r>
              <a:rPr lang="en-US"/>
              <a:t> </a:t>
            </a:r>
            <a:r>
              <a:rPr lang="en-US" err="1"/>
              <a:t>primis</a:t>
            </a:r>
            <a:r>
              <a:rPr lang="en-US"/>
              <a:t> eros mi </a:t>
            </a:r>
            <a:r>
              <a:rPr lang="en-US" err="1"/>
              <a:t>maecenas</a:t>
            </a:r>
            <a:r>
              <a:rPr lang="en-US"/>
              <a:t> ligula magna, </a:t>
            </a:r>
            <a:r>
              <a:rPr lang="en-US" err="1"/>
              <a:t>nibh</a:t>
            </a:r>
            <a:r>
              <a:rPr lang="en-US"/>
              <a:t> </a:t>
            </a:r>
            <a:r>
              <a:rPr lang="en-US" err="1"/>
              <a:t>commodo</a:t>
            </a:r>
            <a:r>
              <a:rPr lang="en-US"/>
              <a:t> </a:t>
            </a:r>
            <a:r>
              <a:rPr lang="en-US" err="1"/>
              <a:t>aenean</a:t>
            </a:r>
            <a:r>
              <a:rPr lang="en-US"/>
              <a:t> </a:t>
            </a:r>
            <a:r>
              <a:rPr lang="en-US" err="1"/>
              <a:t>leo</a:t>
            </a:r>
            <a:r>
              <a:rPr lang="en-US"/>
              <a:t> porta </a:t>
            </a:r>
            <a:r>
              <a:rPr lang="en-US" err="1"/>
              <a:t>duis</a:t>
            </a:r>
            <a:r>
              <a:rPr lang="en-US"/>
              <a:t> magna </a:t>
            </a:r>
            <a:r>
              <a:rPr lang="en-US" err="1"/>
              <a:t>felis</a:t>
            </a:r>
            <a:r>
              <a:rPr lang="en-US"/>
              <a:t> </a:t>
            </a:r>
            <a:r>
              <a:rPr lang="en-US" err="1"/>
              <a:t>bibendum</a:t>
            </a:r>
            <a:r>
              <a:rPr lang="en-US"/>
              <a:t> </a:t>
            </a:r>
            <a:r>
              <a:rPr lang="en-US" err="1"/>
              <a:t>tempor</a:t>
            </a:r>
            <a:r>
              <a:rPr lang="en-US"/>
              <a:t> </a:t>
            </a:r>
            <a:r>
              <a:rPr lang="en-US" err="1"/>
              <a:t>cubilia</a:t>
            </a:r>
            <a:r>
              <a:rPr lang="en-US"/>
              <a:t> gravida </a:t>
            </a:r>
            <a:r>
              <a:rPr lang="en-US" err="1"/>
              <a:t>molestie</a:t>
            </a:r>
            <a:r>
              <a:rPr lang="en-US"/>
              <a:t> a </a:t>
            </a:r>
            <a:r>
              <a:rPr lang="en-US" err="1"/>
              <a:t>pretium</a:t>
            </a:r>
            <a:r>
              <a:rPr lang="en-US"/>
              <a:t> </a:t>
            </a:r>
            <a:r>
              <a:rPr lang="en-US" err="1"/>
              <a:t>egestas</a:t>
            </a:r>
            <a:r>
              <a:rPr lang="en-US"/>
              <a:t> </a:t>
            </a:r>
            <a:r>
              <a:rPr lang="en-US" err="1"/>
              <a:t>iaculis</a:t>
            </a:r>
            <a:r>
              <a:rPr lang="en-US"/>
              <a:t> per, eros sit </a:t>
            </a:r>
            <a:r>
              <a:rPr lang="en-US" err="1"/>
              <a:t>leo</a:t>
            </a:r>
            <a:r>
              <a:rPr lang="en-US"/>
              <a:t> </a:t>
            </a:r>
            <a:r>
              <a:rPr lang="en-US" err="1"/>
              <a:t>augue</a:t>
            </a:r>
            <a:r>
              <a:rPr lang="en-US"/>
              <a:t> tempus </a:t>
            </a:r>
            <a:r>
              <a:rPr lang="en-US" err="1"/>
              <a:t>consectetur</a:t>
            </a:r>
            <a:r>
              <a:rPr lang="en-US"/>
              <a:t> </a:t>
            </a:r>
            <a:r>
              <a:rPr lang="en-US" err="1"/>
              <a:t>primis</a:t>
            </a:r>
            <a:r>
              <a:rPr lang="en-US"/>
              <a:t> dolor ac </a:t>
            </a:r>
            <a:r>
              <a:rPr lang="en-US" err="1"/>
              <a:t>euismod</a:t>
            </a:r>
            <a:r>
              <a:rPr lang="en-US"/>
              <a:t> </a:t>
            </a:r>
            <a:r>
              <a:rPr lang="en-US" err="1"/>
              <a:t>accumsan</a:t>
            </a:r>
            <a:r>
              <a:rPr lang="en-US"/>
              <a:t>, </a:t>
            </a:r>
            <a:r>
              <a:rPr lang="en-US" err="1"/>
              <a:t>vivamus</a:t>
            </a:r>
            <a:r>
              <a:rPr lang="en-US"/>
              <a:t> </a:t>
            </a:r>
            <a:r>
              <a:rPr lang="en-US" err="1"/>
              <a:t>feugiat</a:t>
            </a:r>
            <a:r>
              <a:rPr lang="en-US"/>
              <a:t> </a:t>
            </a:r>
            <a:r>
              <a:rPr lang="en-US" err="1"/>
              <a:t>elit</a:t>
            </a:r>
            <a:r>
              <a:rPr lang="en-US"/>
              <a:t> </a:t>
            </a:r>
            <a:r>
              <a:rPr lang="en-US" err="1"/>
              <a:t>luctus</a:t>
            </a:r>
            <a:r>
              <a:rPr lang="en-US"/>
              <a:t> libero </a:t>
            </a:r>
            <a:r>
              <a:rPr lang="en-US" err="1"/>
              <a:t>duis</a:t>
            </a:r>
            <a:r>
              <a:rPr lang="en-US"/>
              <a:t> </a:t>
            </a:r>
            <a:r>
              <a:rPr lang="en-US" err="1"/>
              <a:t>elementum</a:t>
            </a:r>
            <a:r>
              <a:rPr lang="en-US"/>
              <a:t> </a:t>
            </a:r>
            <a:r>
              <a:rPr lang="en-US" err="1"/>
              <a:t>etiam</a:t>
            </a:r>
            <a:r>
              <a:rPr lang="en-US"/>
              <a:t> lorem cursus </a:t>
            </a:r>
            <a:r>
              <a:rPr lang="en-US" err="1"/>
              <a:t>hendrerit</a:t>
            </a:r>
            <a:r>
              <a:rPr lang="en-US"/>
              <a:t> </a:t>
            </a:r>
            <a:r>
              <a:rPr lang="en-US" err="1"/>
              <a:t>curae</a:t>
            </a:r>
            <a:r>
              <a:rPr lang="en-US"/>
              <a:t> </a:t>
            </a:r>
            <a:r>
              <a:rPr lang="en-US" err="1"/>
              <a:t>primis</a:t>
            </a:r>
            <a:r>
              <a:rPr lang="en-US"/>
              <a:t> </a:t>
            </a:r>
            <a:r>
              <a:rPr lang="en-US" err="1"/>
              <a:t>cubilia</a:t>
            </a:r>
            <a:r>
              <a:rPr lang="en-US"/>
              <a:t>.</a:t>
            </a:r>
          </a:p>
        </p:txBody>
      </p:sp>
      <p:sp>
        <p:nvSpPr>
          <p:cNvPr id="7" name="Text Placeholder 4">
            <a:extLst>
              <a:ext uri="{FF2B5EF4-FFF2-40B4-BE49-F238E27FC236}">
                <a16:creationId xmlns:a16="http://schemas.microsoft.com/office/drawing/2014/main" id="{A7CCD270-AC78-569D-A57B-07846050CED8}"/>
              </a:ext>
            </a:extLst>
          </p:cNvPr>
          <p:cNvSpPr>
            <a:spLocks noGrp="1"/>
          </p:cNvSpPr>
          <p:nvPr>
            <p:ph type="body" sz="quarter" idx="26" hasCustomPrompt="1"/>
          </p:nvPr>
        </p:nvSpPr>
        <p:spPr>
          <a:xfrm>
            <a:off x="647700" y="1752600"/>
            <a:ext cx="3346076" cy="646331"/>
          </a:xfrm>
          <a:prstGeom prst="rect">
            <a:avLst/>
          </a:prstGeom>
        </p:spPr>
        <p:txBody>
          <a:bodyPr wrap="square" lIns="0"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tx1"/>
                </a:solidFill>
                <a:latin typeface="Calibri" panose="020F0502020204030204" pitchFamily="34" charset="0"/>
                <a:cs typeface="Calibri" panose="020F0502020204030204" pitchFamily="34" charset="0"/>
              </a:defRPr>
            </a:lvl1pPr>
          </a:lstStyle>
          <a:p>
            <a:r>
              <a:rPr lang="en-US"/>
              <a:t>Lorem ipsum </a:t>
            </a:r>
            <a:r>
              <a:rPr lang="en-US" err="1"/>
              <a:t>nulla</a:t>
            </a:r>
            <a:r>
              <a:rPr lang="en-US"/>
              <a:t> </a:t>
            </a:r>
            <a:r>
              <a:rPr lang="en-US" err="1"/>
              <a:t>primis</a:t>
            </a:r>
            <a:r>
              <a:rPr lang="en-US"/>
              <a:t> eros mi </a:t>
            </a:r>
            <a:r>
              <a:rPr lang="en-US" err="1"/>
              <a:t>maecenas</a:t>
            </a:r>
            <a:r>
              <a:rPr lang="en-US"/>
              <a:t> ligula magna.</a:t>
            </a:r>
          </a:p>
        </p:txBody>
      </p:sp>
      <p:sp>
        <p:nvSpPr>
          <p:cNvPr id="8" name="Text Placeholder 4">
            <a:extLst>
              <a:ext uri="{FF2B5EF4-FFF2-40B4-BE49-F238E27FC236}">
                <a16:creationId xmlns:a16="http://schemas.microsoft.com/office/drawing/2014/main" id="{7FFB1810-6B3F-8719-5257-38569AF0830E}"/>
              </a:ext>
            </a:extLst>
          </p:cNvPr>
          <p:cNvSpPr>
            <a:spLocks noGrp="1"/>
          </p:cNvSpPr>
          <p:nvPr>
            <p:ph type="body" sz="quarter" idx="27" hasCustomPrompt="1"/>
          </p:nvPr>
        </p:nvSpPr>
        <p:spPr>
          <a:xfrm>
            <a:off x="4376440" y="2698291"/>
            <a:ext cx="3346076" cy="2383858"/>
          </a:xfrm>
          <a:prstGeom prst="rect">
            <a:avLst/>
          </a:prstGeom>
        </p:spPr>
        <p:txBody>
          <a:bodyPr wrap="square" lIns="0" anchor="t" anchorCtr="0">
            <a:spAutoFit/>
          </a:bodyPr>
          <a:lstStyle>
            <a:lvl1pPr marL="0" marR="0" indent="0" algn="l" defTabSz="914400" rtl="0" eaLnBrk="1" fontAlgn="auto" latinLnBrk="0" hangingPunct="1">
              <a:lnSpc>
                <a:spcPts val="2000"/>
              </a:lnSpc>
              <a:spcBef>
                <a:spcPts val="600"/>
              </a:spcBef>
              <a:spcAft>
                <a:spcPts val="0"/>
              </a:spcAft>
              <a:buClrTx/>
              <a:buSzTx/>
              <a:buFont typeface="Arial" panose="020B0604020202020204" pitchFamily="34" charset="0"/>
              <a:buNone/>
              <a:tabLst/>
              <a:defRPr sz="1400" b="0" i="0">
                <a:solidFill>
                  <a:schemeClr val="tx1"/>
                </a:solidFill>
                <a:latin typeface="Calibri Light" panose="020F0302020204030204" pitchFamily="34" charset="0"/>
                <a:cs typeface="Calibri Light" panose="020F0302020204030204" pitchFamily="34" charset="0"/>
              </a:defRPr>
            </a:lvl1pPr>
          </a:lstStyle>
          <a:p>
            <a:r>
              <a:rPr lang="en-US"/>
              <a:t>Lorem ipsum </a:t>
            </a:r>
            <a:r>
              <a:rPr lang="en-US" err="1"/>
              <a:t>nulla</a:t>
            </a:r>
            <a:r>
              <a:rPr lang="en-US"/>
              <a:t> </a:t>
            </a:r>
            <a:r>
              <a:rPr lang="en-US" err="1"/>
              <a:t>primis</a:t>
            </a:r>
            <a:r>
              <a:rPr lang="en-US"/>
              <a:t> eros mi </a:t>
            </a:r>
            <a:r>
              <a:rPr lang="en-US" err="1"/>
              <a:t>maecenas</a:t>
            </a:r>
            <a:r>
              <a:rPr lang="en-US"/>
              <a:t> ligula magna, </a:t>
            </a:r>
            <a:r>
              <a:rPr lang="en-US" err="1"/>
              <a:t>nibh</a:t>
            </a:r>
            <a:r>
              <a:rPr lang="en-US"/>
              <a:t> </a:t>
            </a:r>
            <a:r>
              <a:rPr lang="en-US" err="1"/>
              <a:t>commodo</a:t>
            </a:r>
            <a:r>
              <a:rPr lang="en-US"/>
              <a:t> </a:t>
            </a:r>
            <a:r>
              <a:rPr lang="en-US" err="1"/>
              <a:t>aenean</a:t>
            </a:r>
            <a:r>
              <a:rPr lang="en-US"/>
              <a:t> </a:t>
            </a:r>
            <a:r>
              <a:rPr lang="en-US" err="1"/>
              <a:t>leo</a:t>
            </a:r>
            <a:r>
              <a:rPr lang="en-US"/>
              <a:t> porta </a:t>
            </a:r>
            <a:r>
              <a:rPr lang="en-US" err="1"/>
              <a:t>duis</a:t>
            </a:r>
            <a:r>
              <a:rPr lang="en-US"/>
              <a:t> magna </a:t>
            </a:r>
            <a:r>
              <a:rPr lang="en-US" err="1"/>
              <a:t>felis</a:t>
            </a:r>
            <a:r>
              <a:rPr lang="en-US"/>
              <a:t> </a:t>
            </a:r>
            <a:r>
              <a:rPr lang="en-US" err="1"/>
              <a:t>bibendum</a:t>
            </a:r>
            <a:r>
              <a:rPr lang="en-US"/>
              <a:t> </a:t>
            </a:r>
            <a:r>
              <a:rPr lang="en-US" err="1"/>
              <a:t>tempor</a:t>
            </a:r>
            <a:r>
              <a:rPr lang="en-US"/>
              <a:t> </a:t>
            </a:r>
            <a:r>
              <a:rPr lang="en-US" err="1"/>
              <a:t>cubilia</a:t>
            </a:r>
            <a:r>
              <a:rPr lang="en-US"/>
              <a:t> gravida </a:t>
            </a:r>
            <a:r>
              <a:rPr lang="en-US" err="1"/>
              <a:t>molestie</a:t>
            </a:r>
            <a:r>
              <a:rPr lang="en-US"/>
              <a:t> a </a:t>
            </a:r>
            <a:r>
              <a:rPr lang="en-US" err="1"/>
              <a:t>pretium</a:t>
            </a:r>
            <a:r>
              <a:rPr lang="en-US"/>
              <a:t> </a:t>
            </a:r>
            <a:r>
              <a:rPr lang="en-US" err="1"/>
              <a:t>egestas</a:t>
            </a:r>
            <a:r>
              <a:rPr lang="en-US"/>
              <a:t> </a:t>
            </a:r>
            <a:r>
              <a:rPr lang="en-US" err="1"/>
              <a:t>iaculis</a:t>
            </a:r>
            <a:r>
              <a:rPr lang="en-US"/>
              <a:t> per, eros sit </a:t>
            </a:r>
            <a:r>
              <a:rPr lang="en-US" err="1"/>
              <a:t>leo</a:t>
            </a:r>
            <a:r>
              <a:rPr lang="en-US"/>
              <a:t> </a:t>
            </a:r>
            <a:r>
              <a:rPr lang="en-US" err="1"/>
              <a:t>augue</a:t>
            </a:r>
            <a:r>
              <a:rPr lang="en-US"/>
              <a:t> tempus </a:t>
            </a:r>
            <a:r>
              <a:rPr lang="en-US" err="1"/>
              <a:t>consectetur</a:t>
            </a:r>
            <a:r>
              <a:rPr lang="en-US"/>
              <a:t> </a:t>
            </a:r>
            <a:r>
              <a:rPr lang="en-US" err="1"/>
              <a:t>primis</a:t>
            </a:r>
            <a:r>
              <a:rPr lang="en-US"/>
              <a:t> dolor ac </a:t>
            </a:r>
            <a:r>
              <a:rPr lang="en-US" err="1"/>
              <a:t>euismod</a:t>
            </a:r>
            <a:r>
              <a:rPr lang="en-US"/>
              <a:t> </a:t>
            </a:r>
            <a:r>
              <a:rPr lang="en-US" err="1"/>
              <a:t>accumsan</a:t>
            </a:r>
            <a:r>
              <a:rPr lang="en-US"/>
              <a:t>, </a:t>
            </a:r>
            <a:r>
              <a:rPr lang="en-US" err="1"/>
              <a:t>vivamus</a:t>
            </a:r>
            <a:r>
              <a:rPr lang="en-US"/>
              <a:t> </a:t>
            </a:r>
            <a:r>
              <a:rPr lang="en-US" err="1"/>
              <a:t>feugiat</a:t>
            </a:r>
            <a:r>
              <a:rPr lang="en-US"/>
              <a:t> </a:t>
            </a:r>
            <a:r>
              <a:rPr lang="en-US" err="1"/>
              <a:t>elit</a:t>
            </a:r>
            <a:r>
              <a:rPr lang="en-US"/>
              <a:t> </a:t>
            </a:r>
            <a:r>
              <a:rPr lang="en-US" err="1"/>
              <a:t>luctus</a:t>
            </a:r>
            <a:r>
              <a:rPr lang="en-US"/>
              <a:t> libero </a:t>
            </a:r>
            <a:r>
              <a:rPr lang="en-US" err="1"/>
              <a:t>duis</a:t>
            </a:r>
            <a:r>
              <a:rPr lang="en-US"/>
              <a:t> </a:t>
            </a:r>
            <a:r>
              <a:rPr lang="en-US" err="1"/>
              <a:t>elementum</a:t>
            </a:r>
            <a:r>
              <a:rPr lang="en-US"/>
              <a:t> </a:t>
            </a:r>
            <a:r>
              <a:rPr lang="en-US" err="1"/>
              <a:t>etiam</a:t>
            </a:r>
            <a:r>
              <a:rPr lang="en-US"/>
              <a:t> lorem cursus </a:t>
            </a:r>
            <a:r>
              <a:rPr lang="en-US" err="1"/>
              <a:t>hendrerit</a:t>
            </a:r>
            <a:r>
              <a:rPr lang="en-US"/>
              <a:t> </a:t>
            </a:r>
            <a:r>
              <a:rPr lang="en-US" err="1"/>
              <a:t>curae</a:t>
            </a:r>
            <a:r>
              <a:rPr lang="en-US"/>
              <a:t> </a:t>
            </a:r>
            <a:r>
              <a:rPr lang="en-US" err="1"/>
              <a:t>primis</a:t>
            </a:r>
            <a:r>
              <a:rPr lang="en-US"/>
              <a:t> </a:t>
            </a:r>
            <a:r>
              <a:rPr lang="en-US" err="1"/>
              <a:t>cubilia</a:t>
            </a:r>
            <a:r>
              <a:rPr lang="en-US"/>
              <a:t>.</a:t>
            </a:r>
          </a:p>
        </p:txBody>
      </p:sp>
      <p:sp>
        <p:nvSpPr>
          <p:cNvPr id="12" name="Text Placeholder 4">
            <a:extLst>
              <a:ext uri="{FF2B5EF4-FFF2-40B4-BE49-F238E27FC236}">
                <a16:creationId xmlns:a16="http://schemas.microsoft.com/office/drawing/2014/main" id="{8DD18E71-5524-C717-5E2E-56A2DA061294}"/>
              </a:ext>
            </a:extLst>
          </p:cNvPr>
          <p:cNvSpPr>
            <a:spLocks noGrp="1"/>
          </p:cNvSpPr>
          <p:nvPr>
            <p:ph type="body" sz="quarter" idx="28" hasCustomPrompt="1"/>
          </p:nvPr>
        </p:nvSpPr>
        <p:spPr>
          <a:xfrm>
            <a:off x="4376440" y="1752600"/>
            <a:ext cx="3346076" cy="646331"/>
          </a:xfrm>
          <a:prstGeom prst="rect">
            <a:avLst/>
          </a:prstGeom>
        </p:spPr>
        <p:txBody>
          <a:bodyPr wrap="square" lIns="0"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tx1"/>
                </a:solidFill>
                <a:latin typeface="Calibri" panose="020F0502020204030204" pitchFamily="34" charset="0"/>
                <a:cs typeface="Calibri" panose="020F0502020204030204" pitchFamily="34" charset="0"/>
              </a:defRPr>
            </a:lvl1pPr>
          </a:lstStyle>
          <a:p>
            <a:r>
              <a:rPr lang="en-US"/>
              <a:t>Lorem ipsum </a:t>
            </a:r>
            <a:r>
              <a:rPr lang="en-US" err="1"/>
              <a:t>nulla</a:t>
            </a:r>
            <a:r>
              <a:rPr lang="en-US"/>
              <a:t> </a:t>
            </a:r>
            <a:r>
              <a:rPr lang="en-US" err="1"/>
              <a:t>primis</a:t>
            </a:r>
            <a:r>
              <a:rPr lang="en-US"/>
              <a:t> eros mi </a:t>
            </a:r>
            <a:r>
              <a:rPr lang="en-US" err="1"/>
              <a:t>maecenas</a:t>
            </a:r>
            <a:r>
              <a:rPr lang="en-US"/>
              <a:t> ligula magna.</a:t>
            </a:r>
          </a:p>
        </p:txBody>
      </p:sp>
      <p:sp>
        <p:nvSpPr>
          <p:cNvPr id="13" name="Text Placeholder 4">
            <a:extLst>
              <a:ext uri="{FF2B5EF4-FFF2-40B4-BE49-F238E27FC236}">
                <a16:creationId xmlns:a16="http://schemas.microsoft.com/office/drawing/2014/main" id="{E6C1154F-BFFA-1F3E-2F1D-29B8D6CEE562}"/>
              </a:ext>
            </a:extLst>
          </p:cNvPr>
          <p:cNvSpPr>
            <a:spLocks noGrp="1"/>
          </p:cNvSpPr>
          <p:nvPr>
            <p:ph type="body" sz="quarter" idx="30" hasCustomPrompt="1"/>
          </p:nvPr>
        </p:nvSpPr>
        <p:spPr>
          <a:xfrm>
            <a:off x="8089970" y="2698291"/>
            <a:ext cx="3346076" cy="2383858"/>
          </a:xfrm>
          <a:prstGeom prst="rect">
            <a:avLst/>
          </a:prstGeom>
        </p:spPr>
        <p:txBody>
          <a:bodyPr wrap="square" lIns="0" anchor="t" anchorCtr="0">
            <a:spAutoFit/>
          </a:bodyPr>
          <a:lstStyle>
            <a:lvl1pPr marL="0" marR="0" indent="0" algn="l" defTabSz="914400" rtl="0" eaLnBrk="1" fontAlgn="auto" latinLnBrk="0" hangingPunct="1">
              <a:lnSpc>
                <a:spcPts val="2000"/>
              </a:lnSpc>
              <a:spcBef>
                <a:spcPts val="600"/>
              </a:spcBef>
              <a:spcAft>
                <a:spcPts val="0"/>
              </a:spcAft>
              <a:buClrTx/>
              <a:buSzTx/>
              <a:buFont typeface="Arial" panose="020B0604020202020204" pitchFamily="34" charset="0"/>
              <a:buNone/>
              <a:tabLst/>
              <a:defRPr sz="1400" b="0" i="0">
                <a:solidFill>
                  <a:schemeClr val="tx1"/>
                </a:solidFill>
                <a:latin typeface="Calibri Light" panose="020F0302020204030204" pitchFamily="34" charset="0"/>
                <a:cs typeface="Calibri Light" panose="020F0302020204030204" pitchFamily="34" charset="0"/>
              </a:defRPr>
            </a:lvl1pPr>
          </a:lstStyle>
          <a:p>
            <a:r>
              <a:rPr lang="en-US"/>
              <a:t>Lorem ipsum </a:t>
            </a:r>
            <a:r>
              <a:rPr lang="en-US" err="1"/>
              <a:t>nulla</a:t>
            </a:r>
            <a:r>
              <a:rPr lang="en-US"/>
              <a:t> </a:t>
            </a:r>
            <a:r>
              <a:rPr lang="en-US" err="1"/>
              <a:t>primis</a:t>
            </a:r>
            <a:r>
              <a:rPr lang="en-US"/>
              <a:t> eros mi </a:t>
            </a:r>
            <a:r>
              <a:rPr lang="en-US" err="1"/>
              <a:t>maecenas</a:t>
            </a:r>
            <a:r>
              <a:rPr lang="en-US"/>
              <a:t> ligula magna, </a:t>
            </a:r>
            <a:r>
              <a:rPr lang="en-US" err="1"/>
              <a:t>nibh</a:t>
            </a:r>
            <a:r>
              <a:rPr lang="en-US"/>
              <a:t> </a:t>
            </a:r>
            <a:r>
              <a:rPr lang="en-US" err="1"/>
              <a:t>commodo</a:t>
            </a:r>
            <a:r>
              <a:rPr lang="en-US"/>
              <a:t> </a:t>
            </a:r>
            <a:r>
              <a:rPr lang="en-US" err="1"/>
              <a:t>aenean</a:t>
            </a:r>
            <a:r>
              <a:rPr lang="en-US"/>
              <a:t> </a:t>
            </a:r>
            <a:r>
              <a:rPr lang="en-US" err="1"/>
              <a:t>leo</a:t>
            </a:r>
            <a:r>
              <a:rPr lang="en-US"/>
              <a:t> porta </a:t>
            </a:r>
            <a:r>
              <a:rPr lang="en-US" err="1"/>
              <a:t>duis</a:t>
            </a:r>
            <a:r>
              <a:rPr lang="en-US"/>
              <a:t> magna </a:t>
            </a:r>
            <a:r>
              <a:rPr lang="en-US" err="1"/>
              <a:t>felis</a:t>
            </a:r>
            <a:r>
              <a:rPr lang="en-US"/>
              <a:t> </a:t>
            </a:r>
            <a:r>
              <a:rPr lang="en-US" err="1"/>
              <a:t>bibendum</a:t>
            </a:r>
            <a:r>
              <a:rPr lang="en-US"/>
              <a:t> </a:t>
            </a:r>
            <a:r>
              <a:rPr lang="en-US" err="1"/>
              <a:t>tempor</a:t>
            </a:r>
            <a:r>
              <a:rPr lang="en-US"/>
              <a:t> </a:t>
            </a:r>
            <a:r>
              <a:rPr lang="en-US" err="1"/>
              <a:t>cubilia</a:t>
            </a:r>
            <a:r>
              <a:rPr lang="en-US"/>
              <a:t> gravida </a:t>
            </a:r>
            <a:r>
              <a:rPr lang="en-US" err="1"/>
              <a:t>molestie</a:t>
            </a:r>
            <a:r>
              <a:rPr lang="en-US"/>
              <a:t> a </a:t>
            </a:r>
            <a:r>
              <a:rPr lang="en-US" err="1"/>
              <a:t>pretium</a:t>
            </a:r>
            <a:r>
              <a:rPr lang="en-US"/>
              <a:t> </a:t>
            </a:r>
            <a:r>
              <a:rPr lang="en-US" err="1"/>
              <a:t>egestas</a:t>
            </a:r>
            <a:r>
              <a:rPr lang="en-US"/>
              <a:t> </a:t>
            </a:r>
            <a:r>
              <a:rPr lang="en-US" err="1"/>
              <a:t>iaculis</a:t>
            </a:r>
            <a:r>
              <a:rPr lang="en-US"/>
              <a:t> per, eros sit </a:t>
            </a:r>
            <a:r>
              <a:rPr lang="en-US" err="1"/>
              <a:t>leo</a:t>
            </a:r>
            <a:r>
              <a:rPr lang="en-US"/>
              <a:t> </a:t>
            </a:r>
            <a:r>
              <a:rPr lang="en-US" err="1"/>
              <a:t>augue</a:t>
            </a:r>
            <a:r>
              <a:rPr lang="en-US"/>
              <a:t> tempus </a:t>
            </a:r>
            <a:r>
              <a:rPr lang="en-US" err="1"/>
              <a:t>consectetur</a:t>
            </a:r>
            <a:r>
              <a:rPr lang="en-US"/>
              <a:t> </a:t>
            </a:r>
            <a:r>
              <a:rPr lang="en-US" err="1"/>
              <a:t>primis</a:t>
            </a:r>
            <a:r>
              <a:rPr lang="en-US"/>
              <a:t> dolor ac </a:t>
            </a:r>
            <a:r>
              <a:rPr lang="en-US" err="1"/>
              <a:t>euismod</a:t>
            </a:r>
            <a:r>
              <a:rPr lang="en-US"/>
              <a:t> </a:t>
            </a:r>
            <a:r>
              <a:rPr lang="en-US" err="1"/>
              <a:t>accumsan</a:t>
            </a:r>
            <a:r>
              <a:rPr lang="en-US"/>
              <a:t>, </a:t>
            </a:r>
            <a:r>
              <a:rPr lang="en-US" err="1"/>
              <a:t>vivamus</a:t>
            </a:r>
            <a:r>
              <a:rPr lang="en-US"/>
              <a:t> </a:t>
            </a:r>
            <a:r>
              <a:rPr lang="en-US" err="1"/>
              <a:t>feugiat</a:t>
            </a:r>
            <a:r>
              <a:rPr lang="en-US"/>
              <a:t> </a:t>
            </a:r>
            <a:r>
              <a:rPr lang="en-US" err="1"/>
              <a:t>elit</a:t>
            </a:r>
            <a:r>
              <a:rPr lang="en-US"/>
              <a:t> </a:t>
            </a:r>
            <a:r>
              <a:rPr lang="en-US" err="1"/>
              <a:t>luctus</a:t>
            </a:r>
            <a:r>
              <a:rPr lang="en-US"/>
              <a:t> libero </a:t>
            </a:r>
            <a:r>
              <a:rPr lang="en-US" err="1"/>
              <a:t>duis</a:t>
            </a:r>
            <a:r>
              <a:rPr lang="en-US"/>
              <a:t> </a:t>
            </a:r>
            <a:r>
              <a:rPr lang="en-US" err="1"/>
              <a:t>elementum</a:t>
            </a:r>
            <a:r>
              <a:rPr lang="en-US"/>
              <a:t> </a:t>
            </a:r>
            <a:r>
              <a:rPr lang="en-US" err="1"/>
              <a:t>etiam</a:t>
            </a:r>
            <a:r>
              <a:rPr lang="en-US"/>
              <a:t> lorem cursus </a:t>
            </a:r>
            <a:r>
              <a:rPr lang="en-US" err="1"/>
              <a:t>hendrerit</a:t>
            </a:r>
            <a:r>
              <a:rPr lang="en-US"/>
              <a:t> </a:t>
            </a:r>
            <a:r>
              <a:rPr lang="en-US" err="1"/>
              <a:t>curae</a:t>
            </a:r>
            <a:r>
              <a:rPr lang="en-US"/>
              <a:t> </a:t>
            </a:r>
            <a:r>
              <a:rPr lang="en-US" err="1"/>
              <a:t>primis</a:t>
            </a:r>
            <a:r>
              <a:rPr lang="en-US"/>
              <a:t> </a:t>
            </a:r>
            <a:r>
              <a:rPr lang="en-US" err="1"/>
              <a:t>cubilia</a:t>
            </a:r>
            <a:r>
              <a:rPr lang="en-US"/>
              <a:t>.</a:t>
            </a:r>
          </a:p>
        </p:txBody>
      </p:sp>
      <p:sp>
        <p:nvSpPr>
          <p:cNvPr id="14" name="Text Placeholder 4">
            <a:extLst>
              <a:ext uri="{FF2B5EF4-FFF2-40B4-BE49-F238E27FC236}">
                <a16:creationId xmlns:a16="http://schemas.microsoft.com/office/drawing/2014/main" id="{B6393AF9-8BCF-B625-1EA1-E89CA08413A5}"/>
              </a:ext>
            </a:extLst>
          </p:cNvPr>
          <p:cNvSpPr>
            <a:spLocks noGrp="1"/>
          </p:cNvSpPr>
          <p:nvPr>
            <p:ph type="body" sz="quarter" idx="31" hasCustomPrompt="1"/>
          </p:nvPr>
        </p:nvSpPr>
        <p:spPr>
          <a:xfrm>
            <a:off x="8089970" y="1752600"/>
            <a:ext cx="3346076" cy="646331"/>
          </a:xfrm>
          <a:prstGeom prst="rect">
            <a:avLst/>
          </a:prstGeom>
        </p:spPr>
        <p:txBody>
          <a:bodyPr wrap="square" lIns="0"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tx1"/>
                </a:solidFill>
                <a:latin typeface="Calibri" panose="020F0502020204030204" pitchFamily="34" charset="0"/>
                <a:cs typeface="Calibri" panose="020F0502020204030204" pitchFamily="34" charset="0"/>
              </a:defRPr>
            </a:lvl1pPr>
          </a:lstStyle>
          <a:p>
            <a:r>
              <a:rPr lang="en-US"/>
              <a:t>Lorem ipsum </a:t>
            </a:r>
            <a:r>
              <a:rPr lang="en-US" err="1"/>
              <a:t>nulla</a:t>
            </a:r>
            <a:r>
              <a:rPr lang="en-US"/>
              <a:t> </a:t>
            </a:r>
            <a:r>
              <a:rPr lang="en-US" err="1"/>
              <a:t>primis</a:t>
            </a:r>
            <a:r>
              <a:rPr lang="en-US"/>
              <a:t> eros mi </a:t>
            </a:r>
            <a:r>
              <a:rPr lang="en-US" err="1"/>
              <a:t>maecenas</a:t>
            </a:r>
            <a:r>
              <a:rPr lang="en-US"/>
              <a:t> ligula magna.</a:t>
            </a:r>
          </a:p>
        </p:txBody>
      </p:sp>
      <p:sp>
        <p:nvSpPr>
          <p:cNvPr id="3" name="Text Placeholder 10">
            <a:extLst>
              <a:ext uri="{FF2B5EF4-FFF2-40B4-BE49-F238E27FC236}">
                <a16:creationId xmlns:a16="http://schemas.microsoft.com/office/drawing/2014/main" id="{1BC50794-894D-122B-12AC-4845E7DA284F}"/>
              </a:ext>
            </a:extLst>
          </p:cNvPr>
          <p:cNvSpPr>
            <a:spLocks noGrp="1"/>
          </p:cNvSpPr>
          <p:nvPr>
            <p:ph type="body" sz="quarter" idx="32" hasCustomPrompt="1"/>
          </p:nvPr>
        </p:nvSpPr>
        <p:spPr>
          <a:xfrm>
            <a:off x="627063" y="419100"/>
            <a:ext cx="3632517" cy="225706"/>
          </a:xfrm>
          <a:prstGeom prst="rect">
            <a:avLst/>
          </a:prstGeom>
        </p:spPr>
        <p:txBody>
          <a:bodyPr vert="horz" lIns="0" tIns="0" rIns="0" bIns="0" rtlCol="0" anchor="ctr">
            <a:noAutofit/>
          </a:bodyPr>
          <a:lstStyle>
            <a:lvl1pPr marL="0" indent="0">
              <a:buNone/>
              <a:defRPr lang="en-US" sz="1000" b="1" cap="all" spc="300" baseline="0">
                <a:solidFill>
                  <a:schemeClr val="tx2"/>
                </a:solidFill>
                <a:latin typeface="Calibri" panose="020F0502020204030204" pitchFamily="34" charset="0"/>
              </a:defRPr>
            </a:lvl1pPr>
          </a:lstStyle>
          <a:p>
            <a:pPr lvl="0"/>
            <a:r>
              <a:rPr lang="en-US" dirty="0"/>
              <a:t>Click to add section title</a:t>
            </a:r>
          </a:p>
        </p:txBody>
      </p:sp>
    </p:spTree>
    <p:extLst>
      <p:ext uri="{BB962C8B-B14F-4D97-AF65-F5344CB8AC3E}">
        <p14:creationId xmlns:p14="http://schemas.microsoft.com/office/powerpoint/2010/main" val="3105204415"/>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3_Subsection_Divider_B">
    <p:spTree>
      <p:nvGrpSpPr>
        <p:cNvPr id="1" name=""/>
        <p:cNvGrpSpPr/>
        <p:nvPr/>
      </p:nvGrpSpPr>
      <p:grpSpPr>
        <a:xfrm>
          <a:off x="0" y="0"/>
          <a:ext cx="0" cy="0"/>
          <a:chOff x="0" y="0"/>
          <a:chExt cx="0" cy="0"/>
        </a:xfrm>
      </p:grpSpPr>
      <p:sp>
        <p:nvSpPr>
          <p:cNvPr id="9" name="Text Placeholder 4">
            <a:extLst>
              <a:ext uri="{FF2B5EF4-FFF2-40B4-BE49-F238E27FC236}">
                <a16:creationId xmlns:a16="http://schemas.microsoft.com/office/drawing/2014/main" id="{DBBECED4-4691-EAD7-0FFE-7393254BBDC9}"/>
              </a:ext>
            </a:extLst>
          </p:cNvPr>
          <p:cNvSpPr>
            <a:spLocks noGrp="1"/>
          </p:cNvSpPr>
          <p:nvPr>
            <p:ph type="body" sz="quarter" idx="26" hasCustomPrompt="1"/>
          </p:nvPr>
        </p:nvSpPr>
        <p:spPr>
          <a:xfrm>
            <a:off x="647700" y="1752600"/>
            <a:ext cx="3346076" cy="646331"/>
          </a:xfrm>
          <a:prstGeom prst="rect">
            <a:avLst/>
          </a:prstGeom>
          <a:noFill/>
        </p:spPr>
        <p:txBody>
          <a:bodyPr wrap="square" lIns="0" rIns="0"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tx1"/>
                </a:solidFill>
                <a:latin typeface="Calibri" panose="020F0502020204030204" pitchFamily="34" charset="0"/>
                <a:cs typeface="Calibri" panose="020F0502020204030204" pitchFamily="34" charset="0"/>
              </a:defRPr>
            </a:lvl1pPr>
          </a:lstStyle>
          <a:p>
            <a:r>
              <a:rPr lang="en-US"/>
              <a:t>Lorem ipsum </a:t>
            </a:r>
            <a:r>
              <a:rPr lang="en-US" err="1"/>
              <a:t>nulla</a:t>
            </a:r>
            <a:r>
              <a:rPr lang="en-US"/>
              <a:t> </a:t>
            </a:r>
            <a:r>
              <a:rPr lang="en-US" err="1"/>
              <a:t>primis</a:t>
            </a:r>
            <a:r>
              <a:rPr lang="en-US"/>
              <a:t> eros mi </a:t>
            </a:r>
            <a:r>
              <a:rPr lang="en-US" err="1"/>
              <a:t>maecenas</a:t>
            </a:r>
            <a:r>
              <a:rPr lang="en-US"/>
              <a:t> ligula magna.</a:t>
            </a:r>
          </a:p>
        </p:txBody>
      </p:sp>
      <p:sp>
        <p:nvSpPr>
          <p:cNvPr id="10" name="Text Placeholder 4">
            <a:extLst>
              <a:ext uri="{FF2B5EF4-FFF2-40B4-BE49-F238E27FC236}">
                <a16:creationId xmlns:a16="http://schemas.microsoft.com/office/drawing/2014/main" id="{31E7CDA2-C04C-57C2-B779-676BA576EFB7}"/>
              </a:ext>
            </a:extLst>
          </p:cNvPr>
          <p:cNvSpPr>
            <a:spLocks noGrp="1"/>
          </p:cNvSpPr>
          <p:nvPr>
            <p:ph type="body" sz="quarter" idx="27" hasCustomPrompt="1"/>
          </p:nvPr>
        </p:nvSpPr>
        <p:spPr>
          <a:xfrm>
            <a:off x="4376440" y="2698291"/>
            <a:ext cx="3346076" cy="2127377"/>
          </a:xfrm>
          <a:prstGeom prst="rect">
            <a:avLst/>
          </a:prstGeom>
        </p:spPr>
        <p:txBody>
          <a:bodyPr wrap="square" lIns="0" rIns="0" anchor="t" anchorCtr="0">
            <a:spAutoFit/>
          </a:bodyPr>
          <a:lstStyle>
            <a:lvl1pPr marL="0" marR="0" indent="0" algn="l" defTabSz="914400" rtl="0" eaLnBrk="1" fontAlgn="auto" latinLnBrk="0" hangingPunct="1">
              <a:lnSpc>
                <a:spcPts val="2000"/>
              </a:lnSpc>
              <a:spcBef>
                <a:spcPts val="600"/>
              </a:spcBef>
              <a:spcAft>
                <a:spcPts val="0"/>
              </a:spcAft>
              <a:buClrTx/>
              <a:buSzTx/>
              <a:buFont typeface="Arial" panose="020B0604020202020204" pitchFamily="34" charset="0"/>
              <a:buNone/>
              <a:tabLst/>
              <a:defRPr sz="1400" b="0" i="0">
                <a:solidFill>
                  <a:schemeClr val="tx1"/>
                </a:solidFill>
                <a:latin typeface="Calibri Light" panose="020F0302020204030204" pitchFamily="34" charset="0"/>
                <a:cs typeface="Calibri Light" panose="020F0302020204030204" pitchFamily="34" charset="0"/>
              </a:defRPr>
            </a:lvl1pPr>
          </a:lstStyle>
          <a:p>
            <a:r>
              <a:rPr lang="en-US"/>
              <a:t>Lorem ipsum </a:t>
            </a:r>
            <a:r>
              <a:rPr lang="en-US" err="1"/>
              <a:t>nulla</a:t>
            </a:r>
            <a:r>
              <a:rPr lang="en-US"/>
              <a:t> </a:t>
            </a:r>
            <a:r>
              <a:rPr lang="en-US" err="1"/>
              <a:t>primis</a:t>
            </a:r>
            <a:r>
              <a:rPr lang="en-US"/>
              <a:t> eros mi </a:t>
            </a:r>
            <a:r>
              <a:rPr lang="en-US" err="1"/>
              <a:t>maecenas</a:t>
            </a:r>
            <a:r>
              <a:rPr lang="en-US"/>
              <a:t> ligula magna, </a:t>
            </a:r>
            <a:r>
              <a:rPr lang="en-US" err="1"/>
              <a:t>nibh</a:t>
            </a:r>
            <a:r>
              <a:rPr lang="en-US"/>
              <a:t> </a:t>
            </a:r>
            <a:r>
              <a:rPr lang="en-US" err="1"/>
              <a:t>commodo</a:t>
            </a:r>
            <a:r>
              <a:rPr lang="en-US"/>
              <a:t> </a:t>
            </a:r>
            <a:r>
              <a:rPr lang="en-US" err="1"/>
              <a:t>aenean</a:t>
            </a:r>
            <a:r>
              <a:rPr lang="en-US"/>
              <a:t> </a:t>
            </a:r>
            <a:r>
              <a:rPr lang="en-US" err="1"/>
              <a:t>leo</a:t>
            </a:r>
            <a:r>
              <a:rPr lang="en-US"/>
              <a:t> porta </a:t>
            </a:r>
            <a:r>
              <a:rPr lang="en-US" err="1"/>
              <a:t>duis</a:t>
            </a:r>
            <a:r>
              <a:rPr lang="en-US"/>
              <a:t> magna </a:t>
            </a:r>
            <a:r>
              <a:rPr lang="en-US" err="1"/>
              <a:t>felis</a:t>
            </a:r>
            <a:r>
              <a:rPr lang="en-US"/>
              <a:t> </a:t>
            </a:r>
            <a:r>
              <a:rPr lang="en-US" err="1"/>
              <a:t>bibendum</a:t>
            </a:r>
            <a:r>
              <a:rPr lang="en-US"/>
              <a:t> </a:t>
            </a:r>
            <a:r>
              <a:rPr lang="en-US" err="1"/>
              <a:t>tempor</a:t>
            </a:r>
            <a:r>
              <a:rPr lang="en-US"/>
              <a:t> </a:t>
            </a:r>
            <a:r>
              <a:rPr lang="en-US" err="1"/>
              <a:t>cubilia</a:t>
            </a:r>
            <a:r>
              <a:rPr lang="en-US"/>
              <a:t> gravida </a:t>
            </a:r>
            <a:r>
              <a:rPr lang="en-US" err="1"/>
              <a:t>molestie</a:t>
            </a:r>
            <a:r>
              <a:rPr lang="en-US"/>
              <a:t> a </a:t>
            </a:r>
            <a:r>
              <a:rPr lang="en-US" err="1"/>
              <a:t>pretium</a:t>
            </a:r>
            <a:r>
              <a:rPr lang="en-US"/>
              <a:t> </a:t>
            </a:r>
            <a:r>
              <a:rPr lang="en-US" err="1"/>
              <a:t>egestas</a:t>
            </a:r>
            <a:r>
              <a:rPr lang="en-US"/>
              <a:t> </a:t>
            </a:r>
            <a:r>
              <a:rPr lang="en-US" err="1"/>
              <a:t>iaculis</a:t>
            </a:r>
            <a:r>
              <a:rPr lang="en-US"/>
              <a:t> per, eros sit </a:t>
            </a:r>
            <a:r>
              <a:rPr lang="en-US" err="1"/>
              <a:t>leo</a:t>
            </a:r>
            <a:r>
              <a:rPr lang="en-US"/>
              <a:t> </a:t>
            </a:r>
            <a:r>
              <a:rPr lang="en-US" err="1"/>
              <a:t>augue</a:t>
            </a:r>
            <a:r>
              <a:rPr lang="en-US"/>
              <a:t> tempus </a:t>
            </a:r>
            <a:r>
              <a:rPr lang="en-US" err="1"/>
              <a:t>consectetur</a:t>
            </a:r>
            <a:r>
              <a:rPr lang="en-US"/>
              <a:t> </a:t>
            </a:r>
            <a:r>
              <a:rPr lang="en-US" err="1"/>
              <a:t>primis</a:t>
            </a:r>
            <a:r>
              <a:rPr lang="en-US"/>
              <a:t> dolor ac </a:t>
            </a:r>
            <a:r>
              <a:rPr lang="en-US" err="1"/>
              <a:t>euismod</a:t>
            </a:r>
            <a:r>
              <a:rPr lang="en-US"/>
              <a:t> </a:t>
            </a:r>
            <a:r>
              <a:rPr lang="en-US" err="1"/>
              <a:t>accumsan</a:t>
            </a:r>
            <a:r>
              <a:rPr lang="en-US"/>
              <a:t>, </a:t>
            </a:r>
            <a:r>
              <a:rPr lang="en-US" err="1"/>
              <a:t>vivamus</a:t>
            </a:r>
            <a:r>
              <a:rPr lang="en-US"/>
              <a:t> </a:t>
            </a:r>
            <a:r>
              <a:rPr lang="en-US" err="1"/>
              <a:t>feugiat</a:t>
            </a:r>
            <a:r>
              <a:rPr lang="en-US"/>
              <a:t> </a:t>
            </a:r>
            <a:r>
              <a:rPr lang="en-US" err="1"/>
              <a:t>elit</a:t>
            </a:r>
            <a:r>
              <a:rPr lang="en-US"/>
              <a:t> </a:t>
            </a:r>
            <a:r>
              <a:rPr lang="en-US" err="1"/>
              <a:t>luctus</a:t>
            </a:r>
            <a:r>
              <a:rPr lang="en-US"/>
              <a:t> libero </a:t>
            </a:r>
            <a:r>
              <a:rPr lang="en-US" err="1"/>
              <a:t>duis</a:t>
            </a:r>
            <a:r>
              <a:rPr lang="en-US"/>
              <a:t> </a:t>
            </a:r>
            <a:r>
              <a:rPr lang="en-US" err="1"/>
              <a:t>elementum</a:t>
            </a:r>
            <a:r>
              <a:rPr lang="en-US"/>
              <a:t> </a:t>
            </a:r>
            <a:r>
              <a:rPr lang="en-US" err="1"/>
              <a:t>etiam</a:t>
            </a:r>
            <a:r>
              <a:rPr lang="en-US"/>
              <a:t> lorem cursus </a:t>
            </a:r>
            <a:r>
              <a:rPr lang="en-US" err="1"/>
              <a:t>hendrerit</a:t>
            </a:r>
            <a:r>
              <a:rPr lang="en-US"/>
              <a:t> </a:t>
            </a:r>
            <a:r>
              <a:rPr lang="en-US" err="1"/>
              <a:t>curae</a:t>
            </a:r>
            <a:r>
              <a:rPr lang="en-US"/>
              <a:t> </a:t>
            </a:r>
            <a:r>
              <a:rPr lang="en-US" err="1"/>
              <a:t>primis</a:t>
            </a:r>
            <a:r>
              <a:rPr lang="en-US"/>
              <a:t> </a:t>
            </a:r>
            <a:r>
              <a:rPr lang="en-US" err="1"/>
              <a:t>cubilia</a:t>
            </a:r>
            <a:r>
              <a:rPr lang="en-US"/>
              <a:t>.</a:t>
            </a:r>
          </a:p>
        </p:txBody>
      </p:sp>
      <p:sp>
        <p:nvSpPr>
          <p:cNvPr id="11" name="Text Placeholder 4">
            <a:extLst>
              <a:ext uri="{FF2B5EF4-FFF2-40B4-BE49-F238E27FC236}">
                <a16:creationId xmlns:a16="http://schemas.microsoft.com/office/drawing/2014/main" id="{51F377A5-B459-0F7C-7F34-FEF9D7615202}"/>
              </a:ext>
            </a:extLst>
          </p:cNvPr>
          <p:cNvSpPr>
            <a:spLocks noGrp="1"/>
          </p:cNvSpPr>
          <p:nvPr>
            <p:ph type="body" sz="quarter" idx="28" hasCustomPrompt="1"/>
          </p:nvPr>
        </p:nvSpPr>
        <p:spPr>
          <a:xfrm>
            <a:off x="4376440" y="1752600"/>
            <a:ext cx="3346076" cy="646331"/>
          </a:xfrm>
          <a:prstGeom prst="rect">
            <a:avLst/>
          </a:prstGeom>
        </p:spPr>
        <p:txBody>
          <a:bodyPr wrap="square" lIns="0" rIns="0"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tx1"/>
                </a:solidFill>
                <a:latin typeface="Calibri" panose="020F0502020204030204" pitchFamily="34" charset="0"/>
                <a:cs typeface="Calibri" panose="020F0502020204030204" pitchFamily="34" charset="0"/>
              </a:defRPr>
            </a:lvl1pPr>
          </a:lstStyle>
          <a:p>
            <a:r>
              <a:rPr lang="en-US"/>
              <a:t>Lorem ipsum </a:t>
            </a:r>
            <a:r>
              <a:rPr lang="en-US" err="1"/>
              <a:t>nulla</a:t>
            </a:r>
            <a:r>
              <a:rPr lang="en-US"/>
              <a:t> </a:t>
            </a:r>
            <a:r>
              <a:rPr lang="en-US" err="1"/>
              <a:t>primis</a:t>
            </a:r>
            <a:r>
              <a:rPr lang="en-US"/>
              <a:t> eros mi </a:t>
            </a:r>
            <a:r>
              <a:rPr lang="en-US" err="1"/>
              <a:t>maecenas</a:t>
            </a:r>
            <a:r>
              <a:rPr lang="en-US"/>
              <a:t> ligula magna.</a:t>
            </a:r>
          </a:p>
        </p:txBody>
      </p:sp>
      <p:sp>
        <p:nvSpPr>
          <p:cNvPr id="12" name="Text Placeholder 4">
            <a:extLst>
              <a:ext uri="{FF2B5EF4-FFF2-40B4-BE49-F238E27FC236}">
                <a16:creationId xmlns:a16="http://schemas.microsoft.com/office/drawing/2014/main" id="{BFE36997-E074-D0DA-66D5-F4724D23BF52}"/>
              </a:ext>
            </a:extLst>
          </p:cNvPr>
          <p:cNvSpPr>
            <a:spLocks noGrp="1"/>
          </p:cNvSpPr>
          <p:nvPr>
            <p:ph type="body" sz="quarter" idx="29" hasCustomPrompt="1"/>
          </p:nvPr>
        </p:nvSpPr>
        <p:spPr>
          <a:xfrm>
            <a:off x="8089970" y="2698291"/>
            <a:ext cx="3346076" cy="2127377"/>
          </a:xfrm>
          <a:prstGeom prst="rect">
            <a:avLst/>
          </a:prstGeom>
        </p:spPr>
        <p:txBody>
          <a:bodyPr wrap="square" lIns="0" rIns="0" anchor="t" anchorCtr="0">
            <a:spAutoFit/>
          </a:bodyPr>
          <a:lstStyle>
            <a:lvl1pPr marL="0" marR="0" indent="0" algn="l" defTabSz="914400" rtl="0" eaLnBrk="1" fontAlgn="auto" latinLnBrk="0" hangingPunct="1">
              <a:lnSpc>
                <a:spcPts val="2000"/>
              </a:lnSpc>
              <a:spcBef>
                <a:spcPts val="600"/>
              </a:spcBef>
              <a:spcAft>
                <a:spcPts val="0"/>
              </a:spcAft>
              <a:buClrTx/>
              <a:buSzTx/>
              <a:buFont typeface="Arial" panose="020B0604020202020204" pitchFamily="34" charset="0"/>
              <a:buNone/>
              <a:tabLst/>
              <a:defRPr sz="1400" b="0" i="0">
                <a:solidFill>
                  <a:schemeClr val="tx1"/>
                </a:solidFill>
                <a:latin typeface="Calibri Light" panose="020F0302020204030204" pitchFamily="34" charset="0"/>
                <a:cs typeface="Calibri Light" panose="020F0302020204030204" pitchFamily="34" charset="0"/>
              </a:defRPr>
            </a:lvl1pPr>
          </a:lstStyle>
          <a:p>
            <a:r>
              <a:rPr lang="en-US"/>
              <a:t>Lorem ipsum </a:t>
            </a:r>
            <a:r>
              <a:rPr lang="en-US" err="1"/>
              <a:t>nulla</a:t>
            </a:r>
            <a:r>
              <a:rPr lang="en-US"/>
              <a:t> </a:t>
            </a:r>
            <a:r>
              <a:rPr lang="en-US" err="1"/>
              <a:t>primis</a:t>
            </a:r>
            <a:r>
              <a:rPr lang="en-US"/>
              <a:t> eros mi </a:t>
            </a:r>
            <a:r>
              <a:rPr lang="en-US" err="1"/>
              <a:t>maecenas</a:t>
            </a:r>
            <a:r>
              <a:rPr lang="en-US"/>
              <a:t> ligula magna, </a:t>
            </a:r>
            <a:r>
              <a:rPr lang="en-US" err="1"/>
              <a:t>nibh</a:t>
            </a:r>
            <a:r>
              <a:rPr lang="en-US"/>
              <a:t> </a:t>
            </a:r>
            <a:r>
              <a:rPr lang="en-US" err="1"/>
              <a:t>commodo</a:t>
            </a:r>
            <a:r>
              <a:rPr lang="en-US"/>
              <a:t> </a:t>
            </a:r>
            <a:r>
              <a:rPr lang="en-US" err="1"/>
              <a:t>aenean</a:t>
            </a:r>
            <a:r>
              <a:rPr lang="en-US"/>
              <a:t> </a:t>
            </a:r>
            <a:r>
              <a:rPr lang="en-US" err="1"/>
              <a:t>leo</a:t>
            </a:r>
            <a:r>
              <a:rPr lang="en-US"/>
              <a:t> porta </a:t>
            </a:r>
            <a:r>
              <a:rPr lang="en-US" err="1"/>
              <a:t>duis</a:t>
            </a:r>
            <a:r>
              <a:rPr lang="en-US"/>
              <a:t> magna </a:t>
            </a:r>
            <a:r>
              <a:rPr lang="en-US" err="1"/>
              <a:t>felis</a:t>
            </a:r>
            <a:r>
              <a:rPr lang="en-US"/>
              <a:t> </a:t>
            </a:r>
            <a:r>
              <a:rPr lang="en-US" err="1"/>
              <a:t>bibendum</a:t>
            </a:r>
            <a:r>
              <a:rPr lang="en-US"/>
              <a:t> </a:t>
            </a:r>
            <a:r>
              <a:rPr lang="en-US" err="1"/>
              <a:t>tempor</a:t>
            </a:r>
            <a:r>
              <a:rPr lang="en-US"/>
              <a:t> </a:t>
            </a:r>
            <a:r>
              <a:rPr lang="en-US" err="1"/>
              <a:t>cubilia</a:t>
            </a:r>
            <a:r>
              <a:rPr lang="en-US"/>
              <a:t> gravida </a:t>
            </a:r>
            <a:r>
              <a:rPr lang="en-US" err="1"/>
              <a:t>molestie</a:t>
            </a:r>
            <a:r>
              <a:rPr lang="en-US"/>
              <a:t> a </a:t>
            </a:r>
            <a:r>
              <a:rPr lang="en-US" err="1"/>
              <a:t>pretium</a:t>
            </a:r>
            <a:r>
              <a:rPr lang="en-US"/>
              <a:t> </a:t>
            </a:r>
            <a:r>
              <a:rPr lang="en-US" err="1"/>
              <a:t>egestas</a:t>
            </a:r>
            <a:r>
              <a:rPr lang="en-US"/>
              <a:t> </a:t>
            </a:r>
            <a:r>
              <a:rPr lang="en-US" err="1"/>
              <a:t>iaculis</a:t>
            </a:r>
            <a:r>
              <a:rPr lang="en-US"/>
              <a:t> per, eros sit </a:t>
            </a:r>
            <a:r>
              <a:rPr lang="en-US" err="1"/>
              <a:t>leo</a:t>
            </a:r>
            <a:r>
              <a:rPr lang="en-US"/>
              <a:t> </a:t>
            </a:r>
            <a:r>
              <a:rPr lang="en-US" err="1"/>
              <a:t>augue</a:t>
            </a:r>
            <a:r>
              <a:rPr lang="en-US"/>
              <a:t> tempus </a:t>
            </a:r>
            <a:r>
              <a:rPr lang="en-US" err="1"/>
              <a:t>consectetur</a:t>
            </a:r>
            <a:r>
              <a:rPr lang="en-US"/>
              <a:t> </a:t>
            </a:r>
            <a:r>
              <a:rPr lang="en-US" err="1"/>
              <a:t>primis</a:t>
            </a:r>
            <a:r>
              <a:rPr lang="en-US"/>
              <a:t> dolor ac </a:t>
            </a:r>
            <a:r>
              <a:rPr lang="en-US" err="1"/>
              <a:t>euismod</a:t>
            </a:r>
            <a:r>
              <a:rPr lang="en-US"/>
              <a:t> </a:t>
            </a:r>
            <a:r>
              <a:rPr lang="en-US" err="1"/>
              <a:t>accumsan</a:t>
            </a:r>
            <a:r>
              <a:rPr lang="en-US"/>
              <a:t>, </a:t>
            </a:r>
            <a:r>
              <a:rPr lang="en-US" err="1"/>
              <a:t>vivamus</a:t>
            </a:r>
            <a:r>
              <a:rPr lang="en-US"/>
              <a:t> </a:t>
            </a:r>
            <a:r>
              <a:rPr lang="en-US" err="1"/>
              <a:t>feugiat</a:t>
            </a:r>
            <a:r>
              <a:rPr lang="en-US"/>
              <a:t> </a:t>
            </a:r>
            <a:r>
              <a:rPr lang="en-US" err="1"/>
              <a:t>elit</a:t>
            </a:r>
            <a:r>
              <a:rPr lang="en-US"/>
              <a:t> </a:t>
            </a:r>
            <a:r>
              <a:rPr lang="en-US" err="1"/>
              <a:t>luctus</a:t>
            </a:r>
            <a:r>
              <a:rPr lang="en-US"/>
              <a:t> libero </a:t>
            </a:r>
            <a:r>
              <a:rPr lang="en-US" err="1"/>
              <a:t>duis</a:t>
            </a:r>
            <a:r>
              <a:rPr lang="en-US"/>
              <a:t> </a:t>
            </a:r>
            <a:r>
              <a:rPr lang="en-US" err="1"/>
              <a:t>elementum</a:t>
            </a:r>
            <a:r>
              <a:rPr lang="en-US"/>
              <a:t> </a:t>
            </a:r>
            <a:r>
              <a:rPr lang="en-US" err="1"/>
              <a:t>etiam</a:t>
            </a:r>
            <a:r>
              <a:rPr lang="en-US"/>
              <a:t> lorem cursus </a:t>
            </a:r>
            <a:r>
              <a:rPr lang="en-US" err="1"/>
              <a:t>hendrerit</a:t>
            </a:r>
            <a:r>
              <a:rPr lang="en-US"/>
              <a:t> </a:t>
            </a:r>
            <a:r>
              <a:rPr lang="en-US" err="1"/>
              <a:t>curae</a:t>
            </a:r>
            <a:r>
              <a:rPr lang="en-US"/>
              <a:t> </a:t>
            </a:r>
            <a:r>
              <a:rPr lang="en-US" err="1"/>
              <a:t>primis</a:t>
            </a:r>
            <a:r>
              <a:rPr lang="en-US"/>
              <a:t> </a:t>
            </a:r>
            <a:r>
              <a:rPr lang="en-US" err="1"/>
              <a:t>cubilia</a:t>
            </a:r>
            <a:r>
              <a:rPr lang="en-US"/>
              <a:t>.</a:t>
            </a:r>
          </a:p>
        </p:txBody>
      </p:sp>
      <p:sp>
        <p:nvSpPr>
          <p:cNvPr id="13" name="Text Placeholder 4">
            <a:extLst>
              <a:ext uri="{FF2B5EF4-FFF2-40B4-BE49-F238E27FC236}">
                <a16:creationId xmlns:a16="http://schemas.microsoft.com/office/drawing/2014/main" id="{163741EA-6845-0A00-EAE0-5F35986A0EC2}"/>
              </a:ext>
            </a:extLst>
          </p:cNvPr>
          <p:cNvSpPr>
            <a:spLocks noGrp="1"/>
          </p:cNvSpPr>
          <p:nvPr>
            <p:ph type="body" sz="quarter" idx="30" hasCustomPrompt="1"/>
          </p:nvPr>
        </p:nvSpPr>
        <p:spPr>
          <a:xfrm>
            <a:off x="8089970" y="1752600"/>
            <a:ext cx="3346076" cy="646331"/>
          </a:xfrm>
          <a:prstGeom prst="rect">
            <a:avLst/>
          </a:prstGeom>
        </p:spPr>
        <p:txBody>
          <a:bodyPr wrap="square" lIns="0" rIns="0"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tx1"/>
                </a:solidFill>
                <a:latin typeface="Calibri" panose="020F0502020204030204" pitchFamily="34" charset="0"/>
                <a:cs typeface="Calibri" panose="020F0502020204030204" pitchFamily="34" charset="0"/>
              </a:defRPr>
            </a:lvl1pPr>
          </a:lstStyle>
          <a:p>
            <a:r>
              <a:rPr lang="en-US"/>
              <a:t>Lorem ipsum </a:t>
            </a:r>
            <a:r>
              <a:rPr lang="en-US" err="1"/>
              <a:t>nulla</a:t>
            </a:r>
            <a:r>
              <a:rPr lang="en-US"/>
              <a:t> </a:t>
            </a:r>
            <a:r>
              <a:rPr lang="en-US" err="1"/>
              <a:t>primis</a:t>
            </a:r>
            <a:r>
              <a:rPr lang="en-US"/>
              <a:t> eros mi </a:t>
            </a:r>
            <a:r>
              <a:rPr lang="en-US" err="1"/>
              <a:t>maecenas</a:t>
            </a:r>
            <a:r>
              <a:rPr lang="en-US"/>
              <a:t> ligula magna.</a:t>
            </a:r>
          </a:p>
        </p:txBody>
      </p:sp>
      <p:sp>
        <p:nvSpPr>
          <p:cNvPr id="4" name="Picture Placeholder 3">
            <a:extLst>
              <a:ext uri="{FF2B5EF4-FFF2-40B4-BE49-F238E27FC236}">
                <a16:creationId xmlns:a16="http://schemas.microsoft.com/office/drawing/2014/main" id="{3CA9DA82-9FD9-26A5-10CB-6B8054B04BBA}"/>
              </a:ext>
            </a:extLst>
          </p:cNvPr>
          <p:cNvSpPr>
            <a:spLocks noGrp="1"/>
          </p:cNvSpPr>
          <p:nvPr>
            <p:ph type="pic" sz="quarter" idx="31"/>
          </p:nvPr>
        </p:nvSpPr>
        <p:spPr>
          <a:xfrm>
            <a:off x="647700" y="2682874"/>
            <a:ext cx="3363468" cy="3035173"/>
          </a:xfrm>
          <a:prstGeom prst="rect">
            <a:avLst/>
          </a:prstGeom>
        </p:spPr>
        <p:txBody>
          <a:bodyPr/>
          <a:lstStyle/>
          <a:p>
            <a:endParaRPr lang="en-US"/>
          </a:p>
        </p:txBody>
      </p:sp>
      <p:sp>
        <p:nvSpPr>
          <p:cNvPr id="2" name="Title 1">
            <a:extLst>
              <a:ext uri="{FF2B5EF4-FFF2-40B4-BE49-F238E27FC236}">
                <a16:creationId xmlns:a16="http://schemas.microsoft.com/office/drawing/2014/main" id="{4551A63A-6B98-CD01-3B76-FD40654546E5}"/>
              </a:ext>
            </a:extLst>
          </p:cNvPr>
          <p:cNvSpPr>
            <a:spLocks noGrp="1"/>
          </p:cNvSpPr>
          <p:nvPr>
            <p:ph type="title"/>
          </p:nvPr>
        </p:nvSpPr>
        <p:spPr>
          <a:xfrm>
            <a:off x="627063" y="722843"/>
            <a:ext cx="3632517" cy="338554"/>
          </a:xfrm>
          <a:prstGeom prst="rect">
            <a:avLst/>
          </a:prstGeom>
        </p:spPr>
        <p:txBody>
          <a:bodyPr lIns="0" tIns="0" rIns="0" bIns="0">
            <a:noAutofit/>
          </a:bodyPr>
          <a:lstStyle>
            <a:lvl1pPr>
              <a:defRPr lang="en-US"/>
            </a:lvl1pPr>
          </a:lstStyle>
          <a:p>
            <a:pPr marL="0" lvl="0" indent="0">
              <a:spcBef>
                <a:spcPts val="0"/>
              </a:spcBef>
              <a:spcAft>
                <a:spcPts val="0"/>
              </a:spcAft>
              <a:buFont typeface="Arial" panose="020B0604020202020204" pitchFamily="34" charset="0"/>
            </a:pPr>
            <a:r>
              <a:rPr lang="en-US"/>
              <a:t>Click to edit Master title style</a:t>
            </a:r>
          </a:p>
        </p:txBody>
      </p:sp>
      <p:sp>
        <p:nvSpPr>
          <p:cNvPr id="5" name="Text Placeholder 10">
            <a:extLst>
              <a:ext uri="{FF2B5EF4-FFF2-40B4-BE49-F238E27FC236}">
                <a16:creationId xmlns:a16="http://schemas.microsoft.com/office/drawing/2014/main" id="{A99F9315-A799-3F47-73BC-70CF5B80EF9F}"/>
              </a:ext>
            </a:extLst>
          </p:cNvPr>
          <p:cNvSpPr>
            <a:spLocks noGrp="1"/>
          </p:cNvSpPr>
          <p:nvPr>
            <p:ph type="body" sz="quarter" idx="32" hasCustomPrompt="1"/>
          </p:nvPr>
        </p:nvSpPr>
        <p:spPr>
          <a:xfrm>
            <a:off x="627063" y="419100"/>
            <a:ext cx="3632517" cy="225706"/>
          </a:xfrm>
          <a:prstGeom prst="rect">
            <a:avLst/>
          </a:prstGeom>
        </p:spPr>
        <p:txBody>
          <a:bodyPr lIns="0" rIns="0"/>
          <a:lstStyle>
            <a:lvl1pPr>
              <a:spcBef>
                <a:spcPts val="0"/>
              </a:spcBef>
              <a:defRPr lang="en-US" sz="1000" b="1" i="0" kern="1200" cap="all" spc="300" baseline="0" dirty="0">
                <a:solidFill>
                  <a:schemeClr val="tx2"/>
                </a:solidFill>
                <a:latin typeface="Calibri" panose="020F0502020204030204" pitchFamily="34" charset="0"/>
                <a:ea typeface="Calibri" panose="020F0502020204030204" pitchFamily="34" charset="0"/>
                <a:cs typeface="Calibri" panose="020F0502020204030204" pitchFamily="34" charset="0"/>
              </a:defRPr>
            </a:lvl1pPr>
          </a:lstStyle>
          <a:p>
            <a:pPr marL="0" lvl="0" indent="0" algn="l" defTabSz="914400" rtl="0" eaLnBrk="1" latinLnBrk="0" hangingPunct="1">
              <a:lnSpc>
                <a:spcPct val="100000"/>
              </a:lnSpc>
              <a:spcBef>
                <a:spcPts val="600"/>
              </a:spcBef>
              <a:spcAft>
                <a:spcPts val="0"/>
              </a:spcAft>
              <a:buFont typeface="Arial" panose="020B0604020202020204" pitchFamily="34" charset="0"/>
              <a:buNone/>
            </a:pPr>
            <a:r>
              <a:rPr lang="en-US"/>
              <a:t>Click to add section title</a:t>
            </a:r>
          </a:p>
        </p:txBody>
      </p:sp>
    </p:spTree>
    <p:extLst>
      <p:ext uri="{BB962C8B-B14F-4D97-AF65-F5344CB8AC3E}">
        <p14:creationId xmlns:p14="http://schemas.microsoft.com/office/powerpoint/2010/main" val="4182578548"/>
      </p:ext>
    </p:extLst>
  </p:cSld>
  <p:clrMapOvr>
    <a:masterClrMapping/>
  </p:clrMapOvr>
  <p:extLst>
    <p:ext uri="{DCECCB84-F9BA-43D5-87BE-67443E8EF086}">
      <p15:sldGuideLst xmlns:p15="http://schemas.microsoft.com/office/powerpoint/2012/main"/>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3 columns+photos">
    <p:spTree>
      <p:nvGrpSpPr>
        <p:cNvPr id="1" name=""/>
        <p:cNvGrpSpPr/>
        <p:nvPr/>
      </p:nvGrpSpPr>
      <p:grpSpPr>
        <a:xfrm>
          <a:off x="0" y="0"/>
          <a:ext cx="0" cy="0"/>
          <a:chOff x="0" y="0"/>
          <a:chExt cx="0" cy="0"/>
        </a:xfrm>
      </p:grpSpPr>
      <p:sp>
        <p:nvSpPr>
          <p:cNvPr id="7" name="Text Placeholder 4">
            <a:extLst>
              <a:ext uri="{FF2B5EF4-FFF2-40B4-BE49-F238E27FC236}">
                <a16:creationId xmlns:a16="http://schemas.microsoft.com/office/drawing/2014/main" id="{7F0AAB83-32F0-44B8-4EEF-5A03F77A747E}"/>
              </a:ext>
            </a:extLst>
          </p:cNvPr>
          <p:cNvSpPr>
            <a:spLocks noGrp="1"/>
          </p:cNvSpPr>
          <p:nvPr>
            <p:ph type="body" sz="quarter" idx="16" hasCustomPrompt="1"/>
          </p:nvPr>
        </p:nvSpPr>
        <p:spPr>
          <a:xfrm>
            <a:off x="647699" y="4671155"/>
            <a:ext cx="3346076" cy="1614416"/>
          </a:xfrm>
          <a:prstGeom prst="rect">
            <a:avLst/>
          </a:prstGeom>
        </p:spPr>
        <p:txBody>
          <a:bodyPr wrap="square" lIns="0" rIns="0" anchor="t" anchorCtr="0">
            <a:spAutoFit/>
          </a:bodyPr>
          <a:lstStyle>
            <a:lvl1pPr marL="0" marR="0" indent="0" algn="l" defTabSz="914400" rtl="0" eaLnBrk="1" fontAlgn="auto" latinLnBrk="0" hangingPunct="1">
              <a:lnSpc>
                <a:spcPts val="2000"/>
              </a:lnSpc>
              <a:spcBef>
                <a:spcPts val="600"/>
              </a:spcBef>
              <a:spcAft>
                <a:spcPts val="0"/>
              </a:spcAft>
              <a:buClrTx/>
              <a:buSzTx/>
              <a:buFont typeface="Arial" panose="020B0604020202020204" pitchFamily="34" charset="0"/>
              <a:buNone/>
              <a:tabLst/>
              <a:defRPr sz="1400" b="0" i="0">
                <a:solidFill>
                  <a:schemeClr val="tx1"/>
                </a:solidFill>
                <a:latin typeface="Calibri Light" panose="020F0302020204030204" pitchFamily="34" charset="0"/>
                <a:cs typeface="Calibri Light" panose="020F0302020204030204" pitchFamily="34" charset="0"/>
              </a:defRPr>
            </a:lvl1pPr>
          </a:lstStyle>
          <a:p>
            <a:r>
              <a:rPr lang="en-US"/>
              <a:t>Lorem ipsum </a:t>
            </a:r>
            <a:r>
              <a:rPr lang="en-US" err="1"/>
              <a:t>nulla</a:t>
            </a:r>
            <a:r>
              <a:rPr lang="en-US"/>
              <a:t> </a:t>
            </a:r>
            <a:r>
              <a:rPr lang="en-US" err="1"/>
              <a:t>primis</a:t>
            </a:r>
            <a:r>
              <a:rPr lang="en-US"/>
              <a:t> eros mi </a:t>
            </a:r>
            <a:r>
              <a:rPr lang="en-US" err="1"/>
              <a:t>maecenas</a:t>
            </a:r>
            <a:r>
              <a:rPr lang="en-US"/>
              <a:t> ligula magna, </a:t>
            </a:r>
            <a:r>
              <a:rPr lang="en-US" err="1"/>
              <a:t>nibh</a:t>
            </a:r>
            <a:r>
              <a:rPr lang="en-US"/>
              <a:t> </a:t>
            </a:r>
            <a:r>
              <a:rPr lang="en-US" err="1"/>
              <a:t>commodo</a:t>
            </a:r>
            <a:r>
              <a:rPr lang="en-US"/>
              <a:t> </a:t>
            </a:r>
            <a:r>
              <a:rPr lang="en-US" err="1"/>
              <a:t>aenean</a:t>
            </a:r>
            <a:r>
              <a:rPr lang="en-US"/>
              <a:t> </a:t>
            </a:r>
            <a:r>
              <a:rPr lang="en-US" err="1"/>
              <a:t>leo</a:t>
            </a:r>
            <a:r>
              <a:rPr lang="en-US"/>
              <a:t> porta </a:t>
            </a:r>
            <a:r>
              <a:rPr lang="en-US" err="1"/>
              <a:t>duis</a:t>
            </a:r>
            <a:r>
              <a:rPr lang="en-US"/>
              <a:t> magna </a:t>
            </a:r>
            <a:r>
              <a:rPr lang="en-US" err="1"/>
              <a:t>felis</a:t>
            </a:r>
            <a:r>
              <a:rPr lang="en-US"/>
              <a:t> </a:t>
            </a:r>
            <a:r>
              <a:rPr lang="en-US" err="1"/>
              <a:t>bibendum</a:t>
            </a:r>
            <a:r>
              <a:rPr lang="en-US"/>
              <a:t> </a:t>
            </a:r>
            <a:r>
              <a:rPr lang="en-US" err="1"/>
              <a:t>tempor</a:t>
            </a:r>
            <a:r>
              <a:rPr lang="en-US"/>
              <a:t> </a:t>
            </a:r>
            <a:r>
              <a:rPr lang="en-US" err="1"/>
              <a:t>cubilia</a:t>
            </a:r>
            <a:r>
              <a:rPr lang="en-US"/>
              <a:t> gravida </a:t>
            </a:r>
            <a:r>
              <a:rPr lang="en-US" err="1"/>
              <a:t>molestie</a:t>
            </a:r>
            <a:r>
              <a:rPr lang="en-US"/>
              <a:t> a </a:t>
            </a:r>
            <a:r>
              <a:rPr lang="en-US" err="1"/>
              <a:t>pretium</a:t>
            </a:r>
            <a:r>
              <a:rPr lang="en-US"/>
              <a:t> </a:t>
            </a:r>
            <a:r>
              <a:rPr lang="en-US" err="1"/>
              <a:t>egestas</a:t>
            </a:r>
            <a:r>
              <a:rPr lang="en-US"/>
              <a:t> </a:t>
            </a:r>
            <a:r>
              <a:rPr lang="en-US" err="1"/>
              <a:t>iaculis</a:t>
            </a:r>
            <a:r>
              <a:rPr lang="en-US"/>
              <a:t> per, eros sit </a:t>
            </a:r>
            <a:r>
              <a:rPr lang="en-US" err="1"/>
              <a:t>leo</a:t>
            </a:r>
            <a:r>
              <a:rPr lang="en-US"/>
              <a:t> </a:t>
            </a:r>
            <a:r>
              <a:rPr lang="en-US" err="1"/>
              <a:t>augue</a:t>
            </a:r>
            <a:r>
              <a:rPr lang="en-US"/>
              <a:t> tempus </a:t>
            </a:r>
            <a:r>
              <a:rPr lang="en-US" err="1"/>
              <a:t>consectetur</a:t>
            </a:r>
            <a:r>
              <a:rPr lang="en-US"/>
              <a:t> </a:t>
            </a:r>
            <a:r>
              <a:rPr lang="en-US" err="1"/>
              <a:t>primis</a:t>
            </a:r>
            <a:r>
              <a:rPr lang="en-US"/>
              <a:t> dolor ac </a:t>
            </a:r>
            <a:r>
              <a:rPr lang="en-US" err="1"/>
              <a:t>euismod</a:t>
            </a:r>
            <a:r>
              <a:rPr lang="en-US"/>
              <a:t> </a:t>
            </a:r>
            <a:r>
              <a:rPr lang="en-US" err="1"/>
              <a:t>accumsan</a:t>
            </a:r>
            <a:r>
              <a:rPr lang="en-US"/>
              <a:t>, </a:t>
            </a:r>
            <a:r>
              <a:rPr lang="en-US" err="1"/>
              <a:t>vivamus</a:t>
            </a:r>
            <a:r>
              <a:rPr lang="en-US"/>
              <a:t> </a:t>
            </a:r>
            <a:r>
              <a:rPr lang="en-US" err="1"/>
              <a:t>feugiat</a:t>
            </a:r>
            <a:r>
              <a:rPr lang="en-US"/>
              <a:t>.</a:t>
            </a:r>
          </a:p>
        </p:txBody>
      </p:sp>
      <p:sp>
        <p:nvSpPr>
          <p:cNvPr id="9" name="Text Placeholder 4">
            <a:extLst>
              <a:ext uri="{FF2B5EF4-FFF2-40B4-BE49-F238E27FC236}">
                <a16:creationId xmlns:a16="http://schemas.microsoft.com/office/drawing/2014/main" id="{DBBECED4-4691-EAD7-0FFE-7393254BBDC9}"/>
              </a:ext>
            </a:extLst>
          </p:cNvPr>
          <p:cNvSpPr>
            <a:spLocks noGrp="1"/>
          </p:cNvSpPr>
          <p:nvPr>
            <p:ph type="body" sz="quarter" idx="26" hasCustomPrompt="1"/>
          </p:nvPr>
        </p:nvSpPr>
        <p:spPr>
          <a:xfrm>
            <a:off x="647699" y="3880520"/>
            <a:ext cx="3346076" cy="646331"/>
          </a:xfrm>
          <a:prstGeom prst="rect">
            <a:avLst/>
          </a:prstGeom>
        </p:spPr>
        <p:txBody>
          <a:bodyPr wrap="square" lIns="0" rIns="0"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tx1"/>
                </a:solidFill>
                <a:latin typeface="Calibri" panose="020F0502020204030204" pitchFamily="34" charset="0"/>
                <a:cs typeface="Calibri" panose="020F0502020204030204" pitchFamily="34" charset="0"/>
              </a:defRPr>
            </a:lvl1pPr>
          </a:lstStyle>
          <a:p>
            <a:r>
              <a:rPr lang="en-US"/>
              <a:t>Lorem ipsum </a:t>
            </a:r>
            <a:r>
              <a:rPr lang="en-US" err="1"/>
              <a:t>nulla</a:t>
            </a:r>
            <a:r>
              <a:rPr lang="en-US"/>
              <a:t> </a:t>
            </a:r>
            <a:r>
              <a:rPr lang="en-US" err="1"/>
              <a:t>primis</a:t>
            </a:r>
            <a:r>
              <a:rPr lang="en-US"/>
              <a:t> eros mi </a:t>
            </a:r>
            <a:r>
              <a:rPr lang="en-US" err="1"/>
              <a:t>maecenas</a:t>
            </a:r>
            <a:r>
              <a:rPr lang="en-US"/>
              <a:t> ligula magna.</a:t>
            </a:r>
          </a:p>
        </p:txBody>
      </p:sp>
      <p:sp>
        <p:nvSpPr>
          <p:cNvPr id="2" name="Picture Placeholder 3">
            <a:extLst>
              <a:ext uri="{FF2B5EF4-FFF2-40B4-BE49-F238E27FC236}">
                <a16:creationId xmlns:a16="http://schemas.microsoft.com/office/drawing/2014/main" id="{A4DF3F84-AB7D-CCBF-CE9C-8622CDB3301D}"/>
              </a:ext>
            </a:extLst>
          </p:cNvPr>
          <p:cNvSpPr>
            <a:spLocks noGrp="1"/>
          </p:cNvSpPr>
          <p:nvPr>
            <p:ph type="pic" sz="quarter" idx="31"/>
          </p:nvPr>
        </p:nvSpPr>
        <p:spPr>
          <a:xfrm>
            <a:off x="647699" y="1726692"/>
            <a:ext cx="3361476" cy="1917192"/>
          </a:xfrm>
          <a:prstGeom prst="rect">
            <a:avLst/>
          </a:prstGeom>
        </p:spPr>
        <p:txBody>
          <a:bodyPr/>
          <a:lstStyle/>
          <a:p>
            <a:endParaRPr lang="en-US"/>
          </a:p>
        </p:txBody>
      </p:sp>
      <p:sp>
        <p:nvSpPr>
          <p:cNvPr id="4" name="Text Placeholder 4">
            <a:extLst>
              <a:ext uri="{FF2B5EF4-FFF2-40B4-BE49-F238E27FC236}">
                <a16:creationId xmlns:a16="http://schemas.microsoft.com/office/drawing/2014/main" id="{A5B9E3B6-606B-4386-3178-88031FBF9117}"/>
              </a:ext>
            </a:extLst>
          </p:cNvPr>
          <p:cNvSpPr>
            <a:spLocks noGrp="1"/>
          </p:cNvSpPr>
          <p:nvPr>
            <p:ph type="body" sz="quarter" idx="32" hasCustomPrompt="1"/>
          </p:nvPr>
        </p:nvSpPr>
        <p:spPr>
          <a:xfrm>
            <a:off x="4369338" y="4671155"/>
            <a:ext cx="3346076" cy="1614416"/>
          </a:xfrm>
          <a:prstGeom prst="rect">
            <a:avLst/>
          </a:prstGeom>
        </p:spPr>
        <p:txBody>
          <a:bodyPr wrap="square" lIns="0" rIns="0" anchor="t" anchorCtr="0">
            <a:spAutoFit/>
          </a:bodyPr>
          <a:lstStyle>
            <a:lvl1pPr marL="0" marR="0" indent="0" algn="l" defTabSz="914400" rtl="0" eaLnBrk="1" fontAlgn="auto" latinLnBrk="0" hangingPunct="1">
              <a:lnSpc>
                <a:spcPts val="2000"/>
              </a:lnSpc>
              <a:spcBef>
                <a:spcPts val="600"/>
              </a:spcBef>
              <a:spcAft>
                <a:spcPts val="0"/>
              </a:spcAft>
              <a:buClrTx/>
              <a:buSzTx/>
              <a:buFont typeface="Arial" panose="020B0604020202020204" pitchFamily="34" charset="0"/>
              <a:buNone/>
              <a:tabLst/>
              <a:defRPr sz="1400" b="0" i="0">
                <a:solidFill>
                  <a:schemeClr val="tx1"/>
                </a:solidFill>
                <a:latin typeface="Calibri Light" panose="020F0302020204030204" pitchFamily="34" charset="0"/>
                <a:cs typeface="Calibri Light" panose="020F0302020204030204" pitchFamily="34" charset="0"/>
              </a:defRPr>
            </a:lvl1pPr>
          </a:lstStyle>
          <a:p>
            <a:r>
              <a:rPr lang="en-US"/>
              <a:t>Lorem ipsum </a:t>
            </a:r>
            <a:r>
              <a:rPr lang="en-US" err="1"/>
              <a:t>nulla</a:t>
            </a:r>
            <a:r>
              <a:rPr lang="en-US"/>
              <a:t> </a:t>
            </a:r>
            <a:r>
              <a:rPr lang="en-US" err="1"/>
              <a:t>primis</a:t>
            </a:r>
            <a:r>
              <a:rPr lang="en-US"/>
              <a:t> eros mi </a:t>
            </a:r>
            <a:r>
              <a:rPr lang="en-US" err="1"/>
              <a:t>maecenas</a:t>
            </a:r>
            <a:r>
              <a:rPr lang="en-US"/>
              <a:t> ligula magna, </a:t>
            </a:r>
            <a:r>
              <a:rPr lang="en-US" err="1"/>
              <a:t>nibh</a:t>
            </a:r>
            <a:r>
              <a:rPr lang="en-US"/>
              <a:t> </a:t>
            </a:r>
            <a:r>
              <a:rPr lang="en-US" err="1"/>
              <a:t>commodo</a:t>
            </a:r>
            <a:r>
              <a:rPr lang="en-US"/>
              <a:t> </a:t>
            </a:r>
            <a:r>
              <a:rPr lang="en-US" err="1"/>
              <a:t>aenean</a:t>
            </a:r>
            <a:r>
              <a:rPr lang="en-US"/>
              <a:t> </a:t>
            </a:r>
            <a:r>
              <a:rPr lang="en-US" err="1"/>
              <a:t>leo</a:t>
            </a:r>
            <a:r>
              <a:rPr lang="en-US"/>
              <a:t> porta </a:t>
            </a:r>
            <a:r>
              <a:rPr lang="en-US" err="1"/>
              <a:t>duis</a:t>
            </a:r>
            <a:r>
              <a:rPr lang="en-US"/>
              <a:t> magna </a:t>
            </a:r>
            <a:r>
              <a:rPr lang="en-US" err="1"/>
              <a:t>felis</a:t>
            </a:r>
            <a:r>
              <a:rPr lang="en-US"/>
              <a:t> </a:t>
            </a:r>
            <a:r>
              <a:rPr lang="en-US" err="1"/>
              <a:t>bibendum</a:t>
            </a:r>
            <a:r>
              <a:rPr lang="en-US"/>
              <a:t> </a:t>
            </a:r>
            <a:r>
              <a:rPr lang="en-US" err="1"/>
              <a:t>tempor</a:t>
            </a:r>
            <a:r>
              <a:rPr lang="en-US"/>
              <a:t> </a:t>
            </a:r>
            <a:r>
              <a:rPr lang="en-US" err="1"/>
              <a:t>cubilia</a:t>
            </a:r>
            <a:r>
              <a:rPr lang="en-US"/>
              <a:t> gravida </a:t>
            </a:r>
            <a:r>
              <a:rPr lang="en-US" err="1"/>
              <a:t>molestie</a:t>
            </a:r>
            <a:r>
              <a:rPr lang="en-US"/>
              <a:t> a </a:t>
            </a:r>
            <a:r>
              <a:rPr lang="en-US" err="1"/>
              <a:t>pretium</a:t>
            </a:r>
            <a:r>
              <a:rPr lang="en-US"/>
              <a:t> </a:t>
            </a:r>
            <a:r>
              <a:rPr lang="en-US" err="1"/>
              <a:t>egestas</a:t>
            </a:r>
            <a:r>
              <a:rPr lang="en-US"/>
              <a:t> </a:t>
            </a:r>
            <a:r>
              <a:rPr lang="en-US" err="1"/>
              <a:t>iaculis</a:t>
            </a:r>
            <a:r>
              <a:rPr lang="en-US"/>
              <a:t> per, eros sit </a:t>
            </a:r>
            <a:r>
              <a:rPr lang="en-US" err="1"/>
              <a:t>leo</a:t>
            </a:r>
            <a:r>
              <a:rPr lang="en-US"/>
              <a:t> </a:t>
            </a:r>
            <a:r>
              <a:rPr lang="en-US" err="1"/>
              <a:t>augue</a:t>
            </a:r>
            <a:r>
              <a:rPr lang="en-US"/>
              <a:t> tempus </a:t>
            </a:r>
            <a:r>
              <a:rPr lang="en-US" err="1"/>
              <a:t>consectetur</a:t>
            </a:r>
            <a:r>
              <a:rPr lang="en-US"/>
              <a:t> </a:t>
            </a:r>
            <a:r>
              <a:rPr lang="en-US" err="1"/>
              <a:t>primis</a:t>
            </a:r>
            <a:r>
              <a:rPr lang="en-US"/>
              <a:t> dolor ac </a:t>
            </a:r>
            <a:r>
              <a:rPr lang="en-US" err="1"/>
              <a:t>euismod</a:t>
            </a:r>
            <a:r>
              <a:rPr lang="en-US"/>
              <a:t> </a:t>
            </a:r>
            <a:r>
              <a:rPr lang="en-US" err="1"/>
              <a:t>accumsan</a:t>
            </a:r>
            <a:r>
              <a:rPr lang="en-US"/>
              <a:t>, </a:t>
            </a:r>
            <a:r>
              <a:rPr lang="en-US" err="1"/>
              <a:t>vivamus</a:t>
            </a:r>
            <a:r>
              <a:rPr lang="en-US"/>
              <a:t> </a:t>
            </a:r>
            <a:r>
              <a:rPr lang="en-US" err="1"/>
              <a:t>feugiat</a:t>
            </a:r>
            <a:r>
              <a:rPr lang="en-US"/>
              <a:t>.</a:t>
            </a:r>
          </a:p>
        </p:txBody>
      </p:sp>
      <p:sp>
        <p:nvSpPr>
          <p:cNvPr id="5" name="Text Placeholder 4">
            <a:extLst>
              <a:ext uri="{FF2B5EF4-FFF2-40B4-BE49-F238E27FC236}">
                <a16:creationId xmlns:a16="http://schemas.microsoft.com/office/drawing/2014/main" id="{3E3A954E-DE2D-00F0-C4ED-0008C326ECA3}"/>
              </a:ext>
            </a:extLst>
          </p:cNvPr>
          <p:cNvSpPr>
            <a:spLocks noGrp="1"/>
          </p:cNvSpPr>
          <p:nvPr>
            <p:ph type="body" sz="quarter" idx="33" hasCustomPrompt="1"/>
          </p:nvPr>
        </p:nvSpPr>
        <p:spPr>
          <a:xfrm>
            <a:off x="4369338" y="3880520"/>
            <a:ext cx="3346076" cy="646331"/>
          </a:xfrm>
          <a:prstGeom prst="rect">
            <a:avLst/>
          </a:prstGeom>
        </p:spPr>
        <p:txBody>
          <a:bodyPr wrap="square" lIns="0" rIns="0"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tx1"/>
                </a:solidFill>
                <a:latin typeface="Calibri" panose="020F0502020204030204" pitchFamily="34" charset="0"/>
                <a:cs typeface="Calibri" panose="020F0502020204030204" pitchFamily="34" charset="0"/>
              </a:defRPr>
            </a:lvl1pPr>
          </a:lstStyle>
          <a:p>
            <a:r>
              <a:rPr lang="en-US"/>
              <a:t>Lorem ipsum </a:t>
            </a:r>
            <a:r>
              <a:rPr lang="en-US" err="1"/>
              <a:t>nulla</a:t>
            </a:r>
            <a:r>
              <a:rPr lang="en-US"/>
              <a:t> </a:t>
            </a:r>
            <a:r>
              <a:rPr lang="en-US" err="1"/>
              <a:t>primis</a:t>
            </a:r>
            <a:r>
              <a:rPr lang="en-US"/>
              <a:t> eros mi </a:t>
            </a:r>
            <a:r>
              <a:rPr lang="en-US" err="1"/>
              <a:t>maecenas</a:t>
            </a:r>
            <a:r>
              <a:rPr lang="en-US"/>
              <a:t> ligula magna.</a:t>
            </a:r>
          </a:p>
        </p:txBody>
      </p:sp>
      <p:sp>
        <p:nvSpPr>
          <p:cNvPr id="8" name="Picture Placeholder 3">
            <a:extLst>
              <a:ext uri="{FF2B5EF4-FFF2-40B4-BE49-F238E27FC236}">
                <a16:creationId xmlns:a16="http://schemas.microsoft.com/office/drawing/2014/main" id="{197F8596-9B60-0E1E-695B-F159BEA9E3DD}"/>
              </a:ext>
            </a:extLst>
          </p:cNvPr>
          <p:cNvSpPr>
            <a:spLocks noGrp="1"/>
          </p:cNvSpPr>
          <p:nvPr>
            <p:ph type="pic" sz="quarter" idx="34"/>
          </p:nvPr>
        </p:nvSpPr>
        <p:spPr>
          <a:xfrm>
            <a:off x="4369338" y="1726692"/>
            <a:ext cx="3361476" cy="1917192"/>
          </a:xfrm>
          <a:prstGeom prst="rect">
            <a:avLst/>
          </a:prstGeom>
        </p:spPr>
        <p:txBody>
          <a:bodyPr/>
          <a:lstStyle/>
          <a:p>
            <a:endParaRPr lang="en-US"/>
          </a:p>
        </p:txBody>
      </p:sp>
      <p:sp>
        <p:nvSpPr>
          <p:cNvPr id="14" name="Text Placeholder 4">
            <a:extLst>
              <a:ext uri="{FF2B5EF4-FFF2-40B4-BE49-F238E27FC236}">
                <a16:creationId xmlns:a16="http://schemas.microsoft.com/office/drawing/2014/main" id="{9BB6C83D-C556-0782-5061-97C7DD672F22}"/>
              </a:ext>
            </a:extLst>
          </p:cNvPr>
          <p:cNvSpPr>
            <a:spLocks noGrp="1"/>
          </p:cNvSpPr>
          <p:nvPr>
            <p:ph type="body" sz="quarter" idx="35" hasCustomPrompt="1"/>
          </p:nvPr>
        </p:nvSpPr>
        <p:spPr>
          <a:xfrm>
            <a:off x="8089452" y="4671155"/>
            <a:ext cx="3346076" cy="1614416"/>
          </a:xfrm>
          <a:prstGeom prst="rect">
            <a:avLst/>
          </a:prstGeom>
        </p:spPr>
        <p:txBody>
          <a:bodyPr wrap="square" lIns="0" rIns="0" anchor="t" anchorCtr="0">
            <a:spAutoFit/>
          </a:bodyPr>
          <a:lstStyle>
            <a:lvl1pPr marL="0" marR="0" indent="0" algn="l" defTabSz="914400" rtl="0" eaLnBrk="1" fontAlgn="auto" latinLnBrk="0" hangingPunct="1">
              <a:lnSpc>
                <a:spcPts val="2000"/>
              </a:lnSpc>
              <a:spcBef>
                <a:spcPts val="600"/>
              </a:spcBef>
              <a:spcAft>
                <a:spcPts val="0"/>
              </a:spcAft>
              <a:buClrTx/>
              <a:buSzTx/>
              <a:buFont typeface="Arial" panose="020B0604020202020204" pitchFamily="34" charset="0"/>
              <a:buNone/>
              <a:tabLst/>
              <a:defRPr sz="1400" b="0" i="0">
                <a:solidFill>
                  <a:schemeClr val="tx1"/>
                </a:solidFill>
                <a:latin typeface="Calibri Light" panose="020F0302020204030204" pitchFamily="34" charset="0"/>
                <a:cs typeface="Calibri Light" panose="020F0302020204030204" pitchFamily="34" charset="0"/>
              </a:defRPr>
            </a:lvl1pPr>
          </a:lstStyle>
          <a:p>
            <a:r>
              <a:rPr lang="en-US"/>
              <a:t>Lorem ipsum </a:t>
            </a:r>
            <a:r>
              <a:rPr lang="en-US" err="1"/>
              <a:t>nulla</a:t>
            </a:r>
            <a:r>
              <a:rPr lang="en-US"/>
              <a:t> </a:t>
            </a:r>
            <a:r>
              <a:rPr lang="en-US" err="1"/>
              <a:t>primis</a:t>
            </a:r>
            <a:r>
              <a:rPr lang="en-US"/>
              <a:t> eros mi </a:t>
            </a:r>
            <a:r>
              <a:rPr lang="en-US" err="1"/>
              <a:t>maecenas</a:t>
            </a:r>
            <a:r>
              <a:rPr lang="en-US"/>
              <a:t> ligula magna, </a:t>
            </a:r>
            <a:r>
              <a:rPr lang="en-US" err="1"/>
              <a:t>nibh</a:t>
            </a:r>
            <a:r>
              <a:rPr lang="en-US"/>
              <a:t> </a:t>
            </a:r>
            <a:r>
              <a:rPr lang="en-US" err="1"/>
              <a:t>commodo</a:t>
            </a:r>
            <a:r>
              <a:rPr lang="en-US"/>
              <a:t> </a:t>
            </a:r>
            <a:r>
              <a:rPr lang="en-US" err="1"/>
              <a:t>aenean</a:t>
            </a:r>
            <a:r>
              <a:rPr lang="en-US"/>
              <a:t> </a:t>
            </a:r>
            <a:r>
              <a:rPr lang="en-US" err="1"/>
              <a:t>leo</a:t>
            </a:r>
            <a:r>
              <a:rPr lang="en-US"/>
              <a:t> porta </a:t>
            </a:r>
            <a:r>
              <a:rPr lang="en-US" err="1"/>
              <a:t>duis</a:t>
            </a:r>
            <a:r>
              <a:rPr lang="en-US"/>
              <a:t> magna </a:t>
            </a:r>
            <a:r>
              <a:rPr lang="en-US" err="1"/>
              <a:t>felis</a:t>
            </a:r>
            <a:r>
              <a:rPr lang="en-US"/>
              <a:t> </a:t>
            </a:r>
            <a:r>
              <a:rPr lang="en-US" err="1"/>
              <a:t>bibendum</a:t>
            </a:r>
            <a:r>
              <a:rPr lang="en-US"/>
              <a:t> </a:t>
            </a:r>
            <a:r>
              <a:rPr lang="en-US" err="1"/>
              <a:t>tempor</a:t>
            </a:r>
            <a:r>
              <a:rPr lang="en-US"/>
              <a:t> </a:t>
            </a:r>
            <a:r>
              <a:rPr lang="en-US" err="1"/>
              <a:t>cubilia</a:t>
            </a:r>
            <a:r>
              <a:rPr lang="en-US"/>
              <a:t> gravida </a:t>
            </a:r>
            <a:r>
              <a:rPr lang="en-US" err="1"/>
              <a:t>molestie</a:t>
            </a:r>
            <a:r>
              <a:rPr lang="en-US"/>
              <a:t> a </a:t>
            </a:r>
            <a:r>
              <a:rPr lang="en-US" err="1"/>
              <a:t>pretium</a:t>
            </a:r>
            <a:r>
              <a:rPr lang="en-US"/>
              <a:t> </a:t>
            </a:r>
            <a:r>
              <a:rPr lang="en-US" err="1"/>
              <a:t>egestas</a:t>
            </a:r>
            <a:r>
              <a:rPr lang="en-US"/>
              <a:t> </a:t>
            </a:r>
            <a:r>
              <a:rPr lang="en-US" err="1"/>
              <a:t>iaculis</a:t>
            </a:r>
            <a:r>
              <a:rPr lang="en-US"/>
              <a:t> per, eros sit </a:t>
            </a:r>
            <a:r>
              <a:rPr lang="en-US" err="1"/>
              <a:t>leo</a:t>
            </a:r>
            <a:r>
              <a:rPr lang="en-US"/>
              <a:t> </a:t>
            </a:r>
            <a:r>
              <a:rPr lang="en-US" err="1"/>
              <a:t>augue</a:t>
            </a:r>
            <a:r>
              <a:rPr lang="en-US"/>
              <a:t> tempus </a:t>
            </a:r>
            <a:r>
              <a:rPr lang="en-US" err="1"/>
              <a:t>consectetur</a:t>
            </a:r>
            <a:r>
              <a:rPr lang="en-US"/>
              <a:t> </a:t>
            </a:r>
            <a:r>
              <a:rPr lang="en-US" err="1"/>
              <a:t>primis</a:t>
            </a:r>
            <a:r>
              <a:rPr lang="en-US"/>
              <a:t> dolor ac </a:t>
            </a:r>
            <a:r>
              <a:rPr lang="en-US" err="1"/>
              <a:t>euismod</a:t>
            </a:r>
            <a:r>
              <a:rPr lang="en-US"/>
              <a:t> </a:t>
            </a:r>
            <a:r>
              <a:rPr lang="en-US" err="1"/>
              <a:t>accumsan</a:t>
            </a:r>
            <a:r>
              <a:rPr lang="en-US"/>
              <a:t>, </a:t>
            </a:r>
            <a:r>
              <a:rPr lang="en-US" err="1"/>
              <a:t>vivamus</a:t>
            </a:r>
            <a:r>
              <a:rPr lang="en-US"/>
              <a:t> </a:t>
            </a:r>
            <a:r>
              <a:rPr lang="en-US" err="1"/>
              <a:t>feugiat</a:t>
            </a:r>
            <a:r>
              <a:rPr lang="en-US"/>
              <a:t>.</a:t>
            </a:r>
          </a:p>
        </p:txBody>
      </p:sp>
      <p:sp>
        <p:nvSpPr>
          <p:cNvPr id="15" name="Text Placeholder 4">
            <a:extLst>
              <a:ext uri="{FF2B5EF4-FFF2-40B4-BE49-F238E27FC236}">
                <a16:creationId xmlns:a16="http://schemas.microsoft.com/office/drawing/2014/main" id="{A4D25C29-AD3E-1278-B083-FCE0D4540152}"/>
              </a:ext>
            </a:extLst>
          </p:cNvPr>
          <p:cNvSpPr>
            <a:spLocks noGrp="1"/>
          </p:cNvSpPr>
          <p:nvPr>
            <p:ph type="body" sz="quarter" idx="36" hasCustomPrompt="1"/>
          </p:nvPr>
        </p:nvSpPr>
        <p:spPr>
          <a:xfrm>
            <a:off x="8089452" y="3880520"/>
            <a:ext cx="3346076" cy="646331"/>
          </a:xfrm>
          <a:prstGeom prst="rect">
            <a:avLst/>
          </a:prstGeom>
        </p:spPr>
        <p:txBody>
          <a:bodyPr wrap="square" lIns="0" rIns="0"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tx1"/>
                </a:solidFill>
                <a:latin typeface="Calibri" panose="020F0502020204030204" pitchFamily="34" charset="0"/>
                <a:cs typeface="Calibri" panose="020F0502020204030204" pitchFamily="34" charset="0"/>
              </a:defRPr>
            </a:lvl1pPr>
          </a:lstStyle>
          <a:p>
            <a:r>
              <a:rPr lang="en-US"/>
              <a:t>Lorem ipsum </a:t>
            </a:r>
            <a:r>
              <a:rPr lang="en-US" err="1"/>
              <a:t>nulla</a:t>
            </a:r>
            <a:r>
              <a:rPr lang="en-US"/>
              <a:t> </a:t>
            </a:r>
            <a:r>
              <a:rPr lang="en-US" err="1"/>
              <a:t>primis</a:t>
            </a:r>
            <a:r>
              <a:rPr lang="en-US"/>
              <a:t> eros mi </a:t>
            </a:r>
            <a:r>
              <a:rPr lang="en-US" err="1"/>
              <a:t>maecenas</a:t>
            </a:r>
            <a:r>
              <a:rPr lang="en-US"/>
              <a:t> ligula magna.</a:t>
            </a:r>
          </a:p>
        </p:txBody>
      </p:sp>
      <p:sp>
        <p:nvSpPr>
          <p:cNvPr id="16" name="Picture Placeholder 3">
            <a:extLst>
              <a:ext uri="{FF2B5EF4-FFF2-40B4-BE49-F238E27FC236}">
                <a16:creationId xmlns:a16="http://schemas.microsoft.com/office/drawing/2014/main" id="{66AB8C86-9C9A-0BF1-5545-731713F1DF92}"/>
              </a:ext>
            </a:extLst>
          </p:cNvPr>
          <p:cNvSpPr>
            <a:spLocks noGrp="1"/>
          </p:cNvSpPr>
          <p:nvPr>
            <p:ph type="pic" sz="quarter" idx="37"/>
          </p:nvPr>
        </p:nvSpPr>
        <p:spPr>
          <a:xfrm>
            <a:off x="8089452" y="1726692"/>
            <a:ext cx="3361476" cy="1917192"/>
          </a:xfrm>
          <a:prstGeom prst="rect">
            <a:avLst/>
          </a:prstGeom>
        </p:spPr>
        <p:txBody>
          <a:bodyPr/>
          <a:lstStyle/>
          <a:p>
            <a:endParaRPr lang="en-US"/>
          </a:p>
        </p:txBody>
      </p:sp>
      <p:sp>
        <p:nvSpPr>
          <p:cNvPr id="10" name="Title 1">
            <a:extLst>
              <a:ext uri="{FF2B5EF4-FFF2-40B4-BE49-F238E27FC236}">
                <a16:creationId xmlns:a16="http://schemas.microsoft.com/office/drawing/2014/main" id="{EF62390F-72F1-C922-7F9E-6DFC278737CC}"/>
              </a:ext>
            </a:extLst>
          </p:cNvPr>
          <p:cNvSpPr>
            <a:spLocks noGrp="1"/>
          </p:cNvSpPr>
          <p:nvPr>
            <p:ph type="title"/>
          </p:nvPr>
        </p:nvSpPr>
        <p:spPr>
          <a:xfrm>
            <a:off x="627063" y="722843"/>
            <a:ext cx="3632517" cy="338554"/>
          </a:xfrm>
          <a:prstGeom prst="rect">
            <a:avLst/>
          </a:prstGeom>
        </p:spPr>
        <p:txBody>
          <a:bodyPr lIns="0" tIns="0" rIns="0" bIns="0">
            <a:noAutofit/>
          </a:bodyPr>
          <a:lstStyle>
            <a:lvl1pPr>
              <a:defRPr lang="en-US"/>
            </a:lvl1pPr>
          </a:lstStyle>
          <a:p>
            <a:pPr marL="0" lvl="0" indent="0">
              <a:spcBef>
                <a:spcPts val="0"/>
              </a:spcBef>
              <a:spcAft>
                <a:spcPts val="0"/>
              </a:spcAft>
              <a:buFont typeface="Arial" panose="020B0604020202020204" pitchFamily="34" charset="0"/>
            </a:pPr>
            <a:r>
              <a:rPr lang="en-US"/>
              <a:t>Click to edit Master title style</a:t>
            </a:r>
          </a:p>
        </p:txBody>
      </p:sp>
      <p:sp>
        <p:nvSpPr>
          <p:cNvPr id="11" name="Text Placeholder 10">
            <a:extLst>
              <a:ext uri="{FF2B5EF4-FFF2-40B4-BE49-F238E27FC236}">
                <a16:creationId xmlns:a16="http://schemas.microsoft.com/office/drawing/2014/main" id="{8A96BE69-A4A1-6C64-0D9F-D82B586976E8}"/>
              </a:ext>
            </a:extLst>
          </p:cNvPr>
          <p:cNvSpPr>
            <a:spLocks noGrp="1"/>
          </p:cNvSpPr>
          <p:nvPr>
            <p:ph type="body" sz="quarter" idx="28" hasCustomPrompt="1"/>
          </p:nvPr>
        </p:nvSpPr>
        <p:spPr>
          <a:xfrm>
            <a:off x="627063" y="419100"/>
            <a:ext cx="3632517" cy="225706"/>
          </a:xfrm>
          <a:prstGeom prst="rect">
            <a:avLst/>
          </a:prstGeom>
        </p:spPr>
        <p:txBody>
          <a:bodyPr lIns="0" rIns="0"/>
          <a:lstStyle>
            <a:lvl1pPr>
              <a:spcBef>
                <a:spcPts val="0"/>
              </a:spcBef>
              <a:defRPr lang="en-US" sz="1000" b="1" i="0" kern="1200" cap="all" spc="300" baseline="0" dirty="0">
                <a:solidFill>
                  <a:schemeClr val="tx2"/>
                </a:solidFill>
                <a:latin typeface="Calibri" panose="020F0502020204030204" pitchFamily="34" charset="0"/>
                <a:ea typeface="Calibri" panose="020F0502020204030204" pitchFamily="34" charset="0"/>
                <a:cs typeface="Calibri" panose="020F0502020204030204" pitchFamily="34" charset="0"/>
              </a:defRPr>
            </a:lvl1pPr>
          </a:lstStyle>
          <a:p>
            <a:pPr marL="0" lvl="0" indent="0" algn="l" defTabSz="914400" rtl="0" eaLnBrk="1" latinLnBrk="0" hangingPunct="1">
              <a:lnSpc>
                <a:spcPct val="100000"/>
              </a:lnSpc>
              <a:spcBef>
                <a:spcPts val="600"/>
              </a:spcBef>
              <a:spcAft>
                <a:spcPts val="0"/>
              </a:spcAft>
              <a:buFont typeface="Arial" panose="020B0604020202020204" pitchFamily="34" charset="0"/>
              <a:buNone/>
            </a:pPr>
            <a:r>
              <a:rPr lang="en-US"/>
              <a:t>Click to add section title</a:t>
            </a:r>
          </a:p>
        </p:txBody>
      </p:sp>
    </p:spTree>
    <p:extLst>
      <p:ext uri="{BB962C8B-B14F-4D97-AF65-F5344CB8AC3E}">
        <p14:creationId xmlns:p14="http://schemas.microsoft.com/office/powerpoint/2010/main" val="2794379199"/>
      </p:ext>
    </p:extLst>
  </p:cSld>
  <p:clrMapOvr>
    <a:masterClrMapping/>
  </p:clrMapOvr>
  <p:extLst>
    <p:ext uri="{DCECCB84-F9BA-43D5-87BE-67443E8EF086}">
      <p15:sldGuideLst xmlns:p15="http://schemas.microsoft.com/office/powerpoint/2012/main"/>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4_column_text">
    <p:bg>
      <p:bgPr>
        <a:blipFill dpi="0" rotWithShape="1">
          <a:blip r:embed="rId2">
            <a:alphaModFix amt="97000"/>
            <a:lum/>
          </a:blip>
          <a:srcRect/>
          <a:stretch>
            <a:fillRect/>
          </a:stretch>
        </a:blipFill>
        <a:effectLst/>
      </p:bgPr>
    </p:bg>
    <p:spTree>
      <p:nvGrpSpPr>
        <p:cNvPr id="1" name=""/>
        <p:cNvGrpSpPr/>
        <p:nvPr/>
      </p:nvGrpSpPr>
      <p:grpSpPr>
        <a:xfrm>
          <a:off x="0" y="0"/>
          <a:ext cx="0" cy="0"/>
          <a:chOff x="0" y="0"/>
          <a:chExt cx="0" cy="0"/>
        </a:xfrm>
      </p:grpSpPr>
      <p:sp>
        <p:nvSpPr>
          <p:cNvPr id="9" name="Text Placeholder 4">
            <a:extLst>
              <a:ext uri="{FF2B5EF4-FFF2-40B4-BE49-F238E27FC236}">
                <a16:creationId xmlns:a16="http://schemas.microsoft.com/office/drawing/2014/main" id="{DBBECED4-4691-EAD7-0FFE-7393254BBDC9}"/>
              </a:ext>
            </a:extLst>
          </p:cNvPr>
          <p:cNvSpPr>
            <a:spLocks noGrp="1"/>
          </p:cNvSpPr>
          <p:nvPr>
            <p:ph type="body" sz="quarter" idx="26" hasCustomPrompt="1"/>
          </p:nvPr>
        </p:nvSpPr>
        <p:spPr>
          <a:xfrm>
            <a:off x="647700" y="1726692"/>
            <a:ext cx="2436876" cy="523220"/>
          </a:xfrm>
          <a:prstGeom prst="rect">
            <a:avLst/>
          </a:prstGeom>
        </p:spPr>
        <p:txBody>
          <a:bodyPr wrap="square" lIns="0" rIns="0"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400" b="1" i="0">
                <a:solidFill>
                  <a:schemeClr val="tx1"/>
                </a:solidFill>
                <a:latin typeface="Calibri" panose="020F0502020204030204" pitchFamily="34" charset="0"/>
                <a:cs typeface="Calibri" panose="020F0502020204030204" pitchFamily="34" charset="0"/>
              </a:defRPr>
            </a:lvl1pPr>
          </a:lstStyle>
          <a:p>
            <a:r>
              <a:rPr lang="en-US"/>
              <a:t>Lorem ipsum </a:t>
            </a:r>
            <a:r>
              <a:rPr lang="en-US" err="1"/>
              <a:t>nulla</a:t>
            </a:r>
            <a:r>
              <a:rPr lang="en-US"/>
              <a:t> </a:t>
            </a:r>
            <a:r>
              <a:rPr lang="en-US" err="1"/>
              <a:t>primis</a:t>
            </a:r>
            <a:r>
              <a:rPr lang="en-US"/>
              <a:t> eros mi </a:t>
            </a:r>
            <a:r>
              <a:rPr lang="en-US" err="1"/>
              <a:t>maecenas</a:t>
            </a:r>
            <a:r>
              <a:rPr lang="en-US"/>
              <a:t> ligula magna.</a:t>
            </a:r>
          </a:p>
        </p:txBody>
      </p:sp>
      <p:sp>
        <p:nvSpPr>
          <p:cNvPr id="10" name="Text Placeholder 4">
            <a:extLst>
              <a:ext uri="{FF2B5EF4-FFF2-40B4-BE49-F238E27FC236}">
                <a16:creationId xmlns:a16="http://schemas.microsoft.com/office/drawing/2014/main" id="{31E7CDA2-C04C-57C2-B779-676BA576EFB7}"/>
              </a:ext>
            </a:extLst>
          </p:cNvPr>
          <p:cNvSpPr>
            <a:spLocks noGrp="1"/>
          </p:cNvSpPr>
          <p:nvPr>
            <p:ph type="body" sz="quarter" idx="27" hasCustomPrompt="1"/>
          </p:nvPr>
        </p:nvSpPr>
        <p:spPr>
          <a:xfrm>
            <a:off x="647700" y="2456891"/>
            <a:ext cx="2400300" cy="2383538"/>
          </a:xfrm>
          <a:prstGeom prst="rect">
            <a:avLst/>
          </a:prstGeom>
        </p:spPr>
        <p:txBody>
          <a:bodyPr wrap="square" lIns="0" rIns="0" anchor="t" anchorCtr="0">
            <a:spAutoFit/>
          </a:bodyPr>
          <a:lstStyle>
            <a:lvl1pPr marL="0" marR="0" indent="0" algn="l" defTabSz="914400" rtl="0" eaLnBrk="1" fontAlgn="auto" latinLnBrk="0" hangingPunct="1">
              <a:lnSpc>
                <a:spcPts val="1800"/>
              </a:lnSpc>
              <a:spcBef>
                <a:spcPts val="600"/>
              </a:spcBef>
              <a:spcAft>
                <a:spcPts val="0"/>
              </a:spcAft>
              <a:buClrTx/>
              <a:buSzTx/>
              <a:buFont typeface="Arial" panose="020B0604020202020204" pitchFamily="34" charset="0"/>
              <a:buNone/>
              <a:tabLst/>
              <a:defRPr sz="1200" b="0" i="0">
                <a:solidFill>
                  <a:schemeClr val="tx1"/>
                </a:solidFill>
                <a:latin typeface="Calibri Light" panose="020F0302020204030204" pitchFamily="34" charset="0"/>
                <a:cs typeface="Calibri Light" panose="020F0302020204030204" pitchFamily="34" charset="0"/>
              </a:defRPr>
            </a:lvl1pPr>
          </a:lstStyle>
          <a:p>
            <a:r>
              <a:rPr lang="en-US"/>
              <a:t>Lorem ipsum </a:t>
            </a:r>
            <a:r>
              <a:rPr lang="en-US" err="1"/>
              <a:t>nulla</a:t>
            </a:r>
            <a:r>
              <a:rPr lang="en-US"/>
              <a:t> </a:t>
            </a:r>
            <a:r>
              <a:rPr lang="en-US" err="1"/>
              <a:t>primis</a:t>
            </a:r>
            <a:r>
              <a:rPr lang="en-US"/>
              <a:t> eros mi </a:t>
            </a:r>
            <a:r>
              <a:rPr lang="en-US" err="1"/>
              <a:t>maecenas</a:t>
            </a:r>
            <a:r>
              <a:rPr lang="en-US"/>
              <a:t> ligula magna, </a:t>
            </a:r>
            <a:r>
              <a:rPr lang="en-US" err="1"/>
              <a:t>nibh</a:t>
            </a:r>
            <a:r>
              <a:rPr lang="en-US"/>
              <a:t> </a:t>
            </a:r>
            <a:r>
              <a:rPr lang="en-US" err="1"/>
              <a:t>commodo</a:t>
            </a:r>
            <a:r>
              <a:rPr lang="en-US"/>
              <a:t> </a:t>
            </a:r>
            <a:r>
              <a:rPr lang="en-US" err="1"/>
              <a:t>aenean</a:t>
            </a:r>
            <a:r>
              <a:rPr lang="en-US"/>
              <a:t> </a:t>
            </a:r>
            <a:r>
              <a:rPr lang="en-US" err="1"/>
              <a:t>leo</a:t>
            </a:r>
            <a:r>
              <a:rPr lang="en-US"/>
              <a:t> porta </a:t>
            </a:r>
            <a:r>
              <a:rPr lang="en-US" err="1"/>
              <a:t>duis</a:t>
            </a:r>
            <a:r>
              <a:rPr lang="en-US"/>
              <a:t> magna </a:t>
            </a:r>
            <a:r>
              <a:rPr lang="en-US" err="1"/>
              <a:t>felis</a:t>
            </a:r>
            <a:r>
              <a:rPr lang="en-US"/>
              <a:t> </a:t>
            </a:r>
            <a:r>
              <a:rPr lang="en-US" err="1"/>
              <a:t>bibendum</a:t>
            </a:r>
            <a:r>
              <a:rPr lang="en-US"/>
              <a:t> </a:t>
            </a:r>
            <a:r>
              <a:rPr lang="en-US" err="1"/>
              <a:t>tempor</a:t>
            </a:r>
            <a:r>
              <a:rPr lang="en-US"/>
              <a:t> </a:t>
            </a:r>
            <a:r>
              <a:rPr lang="en-US" err="1"/>
              <a:t>cubilia</a:t>
            </a:r>
            <a:r>
              <a:rPr lang="en-US"/>
              <a:t> gravida </a:t>
            </a:r>
            <a:r>
              <a:rPr lang="en-US" err="1"/>
              <a:t>molestie</a:t>
            </a:r>
            <a:r>
              <a:rPr lang="en-US"/>
              <a:t> a </a:t>
            </a:r>
            <a:r>
              <a:rPr lang="en-US" err="1"/>
              <a:t>pretium</a:t>
            </a:r>
            <a:r>
              <a:rPr lang="en-US"/>
              <a:t> </a:t>
            </a:r>
            <a:r>
              <a:rPr lang="en-US" err="1"/>
              <a:t>egestas</a:t>
            </a:r>
            <a:r>
              <a:rPr lang="en-US"/>
              <a:t> </a:t>
            </a:r>
            <a:r>
              <a:rPr lang="en-US" err="1"/>
              <a:t>iaculis</a:t>
            </a:r>
            <a:r>
              <a:rPr lang="en-US"/>
              <a:t> per, eros sit </a:t>
            </a:r>
            <a:r>
              <a:rPr lang="en-US" err="1"/>
              <a:t>leo</a:t>
            </a:r>
            <a:r>
              <a:rPr lang="en-US"/>
              <a:t> </a:t>
            </a:r>
            <a:r>
              <a:rPr lang="en-US" err="1"/>
              <a:t>augue</a:t>
            </a:r>
            <a:r>
              <a:rPr lang="en-US"/>
              <a:t> tempus </a:t>
            </a:r>
            <a:r>
              <a:rPr lang="en-US" err="1"/>
              <a:t>consectetur</a:t>
            </a:r>
            <a:r>
              <a:rPr lang="en-US"/>
              <a:t> </a:t>
            </a:r>
            <a:r>
              <a:rPr lang="en-US" err="1"/>
              <a:t>primis</a:t>
            </a:r>
            <a:r>
              <a:rPr lang="en-US"/>
              <a:t> dolor ac </a:t>
            </a:r>
            <a:r>
              <a:rPr lang="en-US" err="1"/>
              <a:t>euismod</a:t>
            </a:r>
            <a:r>
              <a:rPr lang="en-US"/>
              <a:t> </a:t>
            </a:r>
            <a:r>
              <a:rPr lang="en-US" err="1"/>
              <a:t>accumsan</a:t>
            </a:r>
            <a:r>
              <a:rPr lang="en-US"/>
              <a:t>, </a:t>
            </a:r>
            <a:r>
              <a:rPr lang="en-US" err="1"/>
              <a:t>vivamus</a:t>
            </a:r>
            <a:r>
              <a:rPr lang="en-US"/>
              <a:t> </a:t>
            </a:r>
            <a:r>
              <a:rPr lang="en-US" err="1"/>
              <a:t>feugiat</a:t>
            </a:r>
            <a:r>
              <a:rPr lang="en-US"/>
              <a:t> </a:t>
            </a:r>
            <a:r>
              <a:rPr lang="en-US" err="1"/>
              <a:t>elit</a:t>
            </a:r>
            <a:r>
              <a:rPr lang="en-US"/>
              <a:t> </a:t>
            </a:r>
            <a:r>
              <a:rPr lang="en-US" err="1"/>
              <a:t>luctus</a:t>
            </a:r>
            <a:r>
              <a:rPr lang="en-US"/>
              <a:t> libero </a:t>
            </a:r>
            <a:r>
              <a:rPr lang="en-US" err="1"/>
              <a:t>duis</a:t>
            </a:r>
            <a:r>
              <a:rPr lang="en-US"/>
              <a:t> </a:t>
            </a:r>
            <a:r>
              <a:rPr lang="en-US" err="1"/>
              <a:t>elementum</a:t>
            </a:r>
            <a:r>
              <a:rPr lang="en-US"/>
              <a:t> </a:t>
            </a:r>
            <a:r>
              <a:rPr lang="en-US" err="1"/>
              <a:t>etiam</a:t>
            </a:r>
            <a:r>
              <a:rPr lang="en-US"/>
              <a:t> lorem cursus </a:t>
            </a:r>
            <a:r>
              <a:rPr lang="en-US" err="1"/>
              <a:t>hendrerit</a:t>
            </a:r>
            <a:r>
              <a:rPr lang="en-US"/>
              <a:t> </a:t>
            </a:r>
            <a:r>
              <a:rPr lang="en-US" err="1"/>
              <a:t>curae</a:t>
            </a:r>
            <a:r>
              <a:rPr lang="en-US"/>
              <a:t> </a:t>
            </a:r>
            <a:r>
              <a:rPr lang="en-US" err="1"/>
              <a:t>primis</a:t>
            </a:r>
            <a:r>
              <a:rPr lang="en-US"/>
              <a:t> </a:t>
            </a:r>
            <a:r>
              <a:rPr lang="en-US" err="1"/>
              <a:t>cubilia</a:t>
            </a:r>
            <a:r>
              <a:rPr lang="en-US"/>
              <a:t>.</a:t>
            </a:r>
          </a:p>
        </p:txBody>
      </p:sp>
      <p:sp>
        <p:nvSpPr>
          <p:cNvPr id="2" name="Text Placeholder 4">
            <a:extLst>
              <a:ext uri="{FF2B5EF4-FFF2-40B4-BE49-F238E27FC236}">
                <a16:creationId xmlns:a16="http://schemas.microsoft.com/office/drawing/2014/main" id="{71E07365-191F-2AEF-D8B3-0E6070334B55}"/>
              </a:ext>
            </a:extLst>
          </p:cNvPr>
          <p:cNvSpPr>
            <a:spLocks noGrp="1"/>
          </p:cNvSpPr>
          <p:nvPr>
            <p:ph type="body" sz="quarter" idx="32" hasCustomPrompt="1"/>
          </p:nvPr>
        </p:nvSpPr>
        <p:spPr>
          <a:xfrm>
            <a:off x="3436132" y="1726692"/>
            <a:ext cx="2436876" cy="523220"/>
          </a:xfrm>
          <a:prstGeom prst="rect">
            <a:avLst/>
          </a:prstGeom>
        </p:spPr>
        <p:txBody>
          <a:bodyPr wrap="square" lIns="0" rIns="0"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400" b="1" i="0">
                <a:solidFill>
                  <a:schemeClr val="tx1"/>
                </a:solidFill>
                <a:latin typeface="Calibri" panose="020F0502020204030204" pitchFamily="34" charset="0"/>
                <a:cs typeface="Calibri" panose="020F0502020204030204" pitchFamily="34" charset="0"/>
              </a:defRPr>
            </a:lvl1pPr>
          </a:lstStyle>
          <a:p>
            <a:r>
              <a:rPr lang="en-US"/>
              <a:t>Lorem ipsum </a:t>
            </a:r>
            <a:r>
              <a:rPr lang="en-US" err="1"/>
              <a:t>nulla</a:t>
            </a:r>
            <a:r>
              <a:rPr lang="en-US"/>
              <a:t> </a:t>
            </a:r>
            <a:r>
              <a:rPr lang="en-US" err="1"/>
              <a:t>primis</a:t>
            </a:r>
            <a:r>
              <a:rPr lang="en-US"/>
              <a:t> eros mi </a:t>
            </a:r>
            <a:r>
              <a:rPr lang="en-US" err="1"/>
              <a:t>maecenas</a:t>
            </a:r>
            <a:r>
              <a:rPr lang="en-US"/>
              <a:t> ligula magna.</a:t>
            </a:r>
          </a:p>
        </p:txBody>
      </p:sp>
      <p:sp>
        <p:nvSpPr>
          <p:cNvPr id="5" name="Text Placeholder 4">
            <a:extLst>
              <a:ext uri="{FF2B5EF4-FFF2-40B4-BE49-F238E27FC236}">
                <a16:creationId xmlns:a16="http://schemas.microsoft.com/office/drawing/2014/main" id="{6D13B958-0014-5BD7-06FC-5AD3F2966879}"/>
              </a:ext>
            </a:extLst>
          </p:cNvPr>
          <p:cNvSpPr>
            <a:spLocks noGrp="1"/>
          </p:cNvSpPr>
          <p:nvPr>
            <p:ph type="body" sz="quarter" idx="33" hasCustomPrompt="1"/>
          </p:nvPr>
        </p:nvSpPr>
        <p:spPr>
          <a:xfrm>
            <a:off x="3436132" y="2456891"/>
            <a:ext cx="2400300" cy="2383538"/>
          </a:xfrm>
          <a:prstGeom prst="rect">
            <a:avLst/>
          </a:prstGeom>
        </p:spPr>
        <p:txBody>
          <a:bodyPr wrap="square" lIns="0" rIns="0" anchor="t" anchorCtr="0">
            <a:spAutoFit/>
          </a:bodyPr>
          <a:lstStyle>
            <a:lvl1pPr marL="0" marR="0" indent="0" algn="l" defTabSz="914400" rtl="0" eaLnBrk="1" fontAlgn="auto" latinLnBrk="0" hangingPunct="1">
              <a:lnSpc>
                <a:spcPts val="1800"/>
              </a:lnSpc>
              <a:spcBef>
                <a:spcPts val="600"/>
              </a:spcBef>
              <a:spcAft>
                <a:spcPts val="0"/>
              </a:spcAft>
              <a:buClrTx/>
              <a:buSzTx/>
              <a:buFont typeface="Arial" panose="020B0604020202020204" pitchFamily="34" charset="0"/>
              <a:buNone/>
              <a:tabLst/>
              <a:defRPr sz="1200" b="0" i="0">
                <a:solidFill>
                  <a:schemeClr val="tx1"/>
                </a:solidFill>
                <a:latin typeface="Calibri Light" panose="020F0302020204030204" pitchFamily="34" charset="0"/>
                <a:cs typeface="Calibri Light" panose="020F0302020204030204" pitchFamily="34" charset="0"/>
              </a:defRPr>
            </a:lvl1pPr>
          </a:lstStyle>
          <a:p>
            <a:r>
              <a:rPr lang="en-US"/>
              <a:t>Lorem ipsum </a:t>
            </a:r>
            <a:r>
              <a:rPr lang="en-US" err="1"/>
              <a:t>nulla</a:t>
            </a:r>
            <a:r>
              <a:rPr lang="en-US"/>
              <a:t> </a:t>
            </a:r>
            <a:r>
              <a:rPr lang="en-US" err="1"/>
              <a:t>primis</a:t>
            </a:r>
            <a:r>
              <a:rPr lang="en-US"/>
              <a:t> eros mi </a:t>
            </a:r>
            <a:r>
              <a:rPr lang="en-US" err="1"/>
              <a:t>maecenas</a:t>
            </a:r>
            <a:r>
              <a:rPr lang="en-US"/>
              <a:t> ligula magna, </a:t>
            </a:r>
            <a:r>
              <a:rPr lang="en-US" err="1"/>
              <a:t>nibh</a:t>
            </a:r>
            <a:r>
              <a:rPr lang="en-US"/>
              <a:t> </a:t>
            </a:r>
            <a:r>
              <a:rPr lang="en-US" err="1"/>
              <a:t>commodo</a:t>
            </a:r>
            <a:r>
              <a:rPr lang="en-US"/>
              <a:t> </a:t>
            </a:r>
            <a:r>
              <a:rPr lang="en-US" err="1"/>
              <a:t>aenean</a:t>
            </a:r>
            <a:r>
              <a:rPr lang="en-US"/>
              <a:t> </a:t>
            </a:r>
            <a:r>
              <a:rPr lang="en-US" err="1"/>
              <a:t>leo</a:t>
            </a:r>
            <a:r>
              <a:rPr lang="en-US"/>
              <a:t> porta </a:t>
            </a:r>
            <a:r>
              <a:rPr lang="en-US" err="1"/>
              <a:t>duis</a:t>
            </a:r>
            <a:r>
              <a:rPr lang="en-US"/>
              <a:t> magna </a:t>
            </a:r>
            <a:r>
              <a:rPr lang="en-US" err="1"/>
              <a:t>felis</a:t>
            </a:r>
            <a:r>
              <a:rPr lang="en-US"/>
              <a:t> </a:t>
            </a:r>
            <a:r>
              <a:rPr lang="en-US" err="1"/>
              <a:t>bibendum</a:t>
            </a:r>
            <a:r>
              <a:rPr lang="en-US"/>
              <a:t> </a:t>
            </a:r>
            <a:r>
              <a:rPr lang="en-US" err="1"/>
              <a:t>tempor</a:t>
            </a:r>
            <a:r>
              <a:rPr lang="en-US"/>
              <a:t> </a:t>
            </a:r>
            <a:r>
              <a:rPr lang="en-US" err="1"/>
              <a:t>cubilia</a:t>
            </a:r>
            <a:r>
              <a:rPr lang="en-US"/>
              <a:t> gravida </a:t>
            </a:r>
            <a:r>
              <a:rPr lang="en-US" err="1"/>
              <a:t>molestie</a:t>
            </a:r>
            <a:r>
              <a:rPr lang="en-US"/>
              <a:t> a </a:t>
            </a:r>
            <a:r>
              <a:rPr lang="en-US" err="1"/>
              <a:t>pretium</a:t>
            </a:r>
            <a:r>
              <a:rPr lang="en-US"/>
              <a:t> </a:t>
            </a:r>
            <a:r>
              <a:rPr lang="en-US" err="1"/>
              <a:t>egestas</a:t>
            </a:r>
            <a:r>
              <a:rPr lang="en-US"/>
              <a:t> </a:t>
            </a:r>
            <a:r>
              <a:rPr lang="en-US" err="1"/>
              <a:t>iaculis</a:t>
            </a:r>
            <a:r>
              <a:rPr lang="en-US"/>
              <a:t> per, eros sit </a:t>
            </a:r>
            <a:r>
              <a:rPr lang="en-US" err="1"/>
              <a:t>leo</a:t>
            </a:r>
            <a:r>
              <a:rPr lang="en-US"/>
              <a:t> </a:t>
            </a:r>
            <a:r>
              <a:rPr lang="en-US" err="1"/>
              <a:t>augue</a:t>
            </a:r>
            <a:r>
              <a:rPr lang="en-US"/>
              <a:t> tempus </a:t>
            </a:r>
            <a:r>
              <a:rPr lang="en-US" err="1"/>
              <a:t>consectetur</a:t>
            </a:r>
            <a:r>
              <a:rPr lang="en-US"/>
              <a:t> </a:t>
            </a:r>
            <a:r>
              <a:rPr lang="en-US" err="1"/>
              <a:t>primis</a:t>
            </a:r>
            <a:r>
              <a:rPr lang="en-US"/>
              <a:t> dolor ac </a:t>
            </a:r>
            <a:r>
              <a:rPr lang="en-US" err="1"/>
              <a:t>euismod</a:t>
            </a:r>
            <a:r>
              <a:rPr lang="en-US"/>
              <a:t> </a:t>
            </a:r>
            <a:r>
              <a:rPr lang="en-US" err="1"/>
              <a:t>accumsan</a:t>
            </a:r>
            <a:r>
              <a:rPr lang="en-US"/>
              <a:t>, </a:t>
            </a:r>
            <a:r>
              <a:rPr lang="en-US" err="1"/>
              <a:t>vivamus</a:t>
            </a:r>
            <a:r>
              <a:rPr lang="en-US"/>
              <a:t> </a:t>
            </a:r>
            <a:r>
              <a:rPr lang="en-US" err="1"/>
              <a:t>feugiat</a:t>
            </a:r>
            <a:r>
              <a:rPr lang="en-US"/>
              <a:t> </a:t>
            </a:r>
            <a:r>
              <a:rPr lang="en-US" err="1"/>
              <a:t>elit</a:t>
            </a:r>
            <a:r>
              <a:rPr lang="en-US"/>
              <a:t> </a:t>
            </a:r>
            <a:r>
              <a:rPr lang="en-US" err="1"/>
              <a:t>luctus</a:t>
            </a:r>
            <a:r>
              <a:rPr lang="en-US"/>
              <a:t> libero </a:t>
            </a:r>
            <a:r>
              <a:rPr lang="en-US" err="1"/>
              <a:t>duis</a:t>
            </a:r>
            <a:r>
              <a:rPr lang="en-US"/>
              <a:t> </a:t>
            </a:r>
            <a:r>
              <a:rPr lang="en-US" err="1"/>
              <a:t>elementum</a:t>
            </a:r>
            <a:r>
              <a:rPr lang="en-US"/>
              <a:t> </a:t>
            </a:r>
            <a:r>
              <a:rPr lang="en-US" err="1"/>
              <a:t>etiam</a:t>
            </a:r>
            <a:r>
              <a:rPr lang="en-US"/>
              <a:t> lorem cursus </a:t>
            </a:r>
            <a:r>
              <a:rPr lang="en-US" err="1"/>
              <a:t>hendrerit</a:t>
            </a:r>
            <a:r>
              <a:rPr lang="en-US"/>
              <a:t> </a:t>
            </a:r>
            <a:r>
              <a:rPr lang="en-US" err="1"/>
              <a:t>curae</a:t>
            </a:r>
            <a:r>
              <a:rPr lang="en-US"/>
              <a:t> </a:t>
            </a:r>
            <a:r>
              <a:rPr lang="en-US" err="1"/>
              <a:t>primis</a:t>
            </a:r>
            <a:r>
              <a:rPr lang="en-US"/>
              <a:t> </a:t>
            </a:r>
            <a:r>
              <a:rPr lang="en-US" err="1"/>
              <a:t>cubilia</a:t>
            </a:r>
            <a:r>
              <a:rPr lang="en-US"/>
              <a:t>.</a:t>
            </a:r>
          </a:p>
        </p:txBody>
      </p:sp>
      <p:sp>
        <p:nvSpPr>
          <p:cNvPr id="8" name="Text Placeholder 4">
            <a:extLst>
              <a:ext uri="{FF2B5EF4-FFF2-40B4-BE49-F238E27FC236}">
                <a16:creationId xmlns:a16="http://schemas.microsoft.com/office/drawing/2014/main" id="{F0338E16-D20C-B7FA-8AC3-9C439351E1DA}"/>
              </a:ext>
            </a:extLst>
          </p:cNvPr>
          <p:cNvSpPr>
            <a:spLocks noGrp="1"/>
          </p:cNvSpPr>
          <p:nvPr>
            <p:ph type="body" sz="quarter" idx="35" hasCustomPrompt="1"/>
          </p:nvPr>
        </p:nvSpPr>
        <p:spPr>
          <a:xfrm>
            <a:off x="6221028" y="1726692"/>
            <a:ext cx="2436876" cy="523220"/>
          </a:xfrm>
          <a:prstGeom prst="rect">
            <a:avLst/>
          </a:prstGeom>
        </p:spPr>
        <p:txBody>
          <a:bodyPr wrap="square" lIns="0" rIns="0"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400" b="1" i="0">
                <a:solidFill>
                  <a:schemeClr val="tx1"/>
                </a:solidFill>
                <a:latin typeface="Calibri" panose="020F0502020204030204" pitchFamily="34" charset="0"/>
                <a:cs typeface="Calibri" panose="020F0502020204030204" pitchFamily="34" charset="0"/>
              </a:defRPr>
            </a:lvl1pPr>
          </a:lstStyle>
          <a:p>
            <a:r>
              <a:rPr lang="en-US"/>
              <a:t>Lorem ipsum </a:t>
            </a:r>
            <a:r>
              <a:rPr lang="en-US" err="1"/>
              <a:t>nulla</a:t>
            </a:r>
            <a:r>
              <a:rPr lang="en-US"/>
              <a:t> </a:t>
            </a:r>
            <a:r>
              <a:rPr lang="en-US" err="1"/>
              <a:t>primis</a:t>
            </a:r>
            <a:r>
              <a:rPr lang="en-US"/>
              <a:t> eros mi </a:t>
            </a:r>
            <a:r>
              <a:rPr lang="en-US" err="1"/>
              <a:t>maecenas</a:t>
            </a:r>
            <a:r>
              <a:rPr lang="en-US"/>
              <a:t> ligula magna.</a:t>
            </a:r>
          </a:p>
        </p:txBody>
      </p:sp>
      <p:sp>
        <p:nvSpPr>
          <p:cNvPr id="14" name="Text Placeholder 4">
            <a:extLst>
              <a:ext uri="{FF2B5EF4-FFF2-40B4-BE49-F238E27FC236}">
                <a16:creationId xmlns:a16="http://schemas.microsoft.com/office/drawing/2014/main" id="{E6B141DB-BB5A-9CCF-6E8E-737B235FA2D7}"/>
              </a:ext>
            </a:extLst>
          </p:cNvPr>
          <p:cNvSpPr>
            <a:spLocks noGrp="1"/>
          </p:cNvSpPr>
          <p:nvPr>
            <p:ph type="body" sz="quarter" idx="36" hasCustomPrompt="1"/>
          </p:nvPr>
        </p:nvSpPr>
        <p:spPr>
          <a:xfrm>
            <a:off x="6221028" y="2456891"/>
            <a:ext cx="2400300" cy="2383538"/>
          </a:xfrm>
          <a:prstGeom prst="rect">
            <a:avLst/>
          </a:prstGeom>
        </p:spPr>
        <p:txBody>
          <a:bodyPr wrap="square" lIns="0" rIns="0" anchor="t" anchorCtr="0">
            <a:spAutoFit/>
          </a:bodyPr>
          <a:lstStyle>
            <a:lvl1pPr marL="0" marR="0" indent="0" algn="l" defTabSz="914400" rtl="0" eaLnBrk="1" fontAlgn="auto" latinLnBrk="0" hangingPunct="1">
              <a:lnSpc>
                <a:spcPts val="1800"/>
              </a:lnSpc>
              <a:spcBef>
                <a:spcPts val="600"/>
              </a:spcBef>
              <a:spcAft>
                <a:spcPts val="0"/>
              </a:spcAft>
              <a:buClrTx/>
              <a:buSzTx/>
              <a:buFont typeface="Arial" panose="020B0604020202020204" pitchFamily="34" charset="0"/>
              <a:buNone/>
              <a:tabLst/>
              <a:defRPr sz="1200" b="0" i="0">
                <a:solidFill>
                  <a:schemeClr val="tx1"/>
                </a:solidFill>
                <a:latin typeface="Calibri Light" panose="020F0302020204030204" pitchFamily="34" charset="0"/>
                <a:cs typeface="Calibri Light" panose="020F0302020204030204" pitchFamily="34" charset="0"/>
              </a:defRPr>
            </a:lvl1pPr>
          </a:lstStyle>
          <a:p>
            <a:r>
              <a:rPr lang="en-US"/>
              <a:t>Lorem ipsum </a:t>
            </a:r>
            <a:r>
              <a:rPr lang="en-US" err="1"/>
              <a:t>nulla</a:t>
            </a:r>
            <a:r>
              <a:rPr lang="en-US"/>
              <a:t> </a:t>
            </a:r>
            <a:r>
              <a:rPr lang="en-US" err="1"/>
              <a:t>primis</a:t>
            </a:r>
            <a:r>
              <a:rPr lang="en-US"/>
              <a:t> eros mi </a:t>
            </a:r>
            <a:r>
              <a:rPr lang="en-US" err="1"/>
              <a:t>maecenas</a:t>
            </a:r>
            <a:r>
              <a:rPr lang="en-US"/>
              <a:t> ligula magna, </a:t>
            </a:r>
            <a:r>
              <a:rPr lang="en-US" err="1"/>
              <a:t>nibh</a:t>
            </a:r>
            <a:r>
              <a:rPr lang="en-US"/>
              <a:t> </a:t>
            </a:r>
            <a:r>
              <a:rPr lang="en-US" err="1"/>
              <a:t>commodo</a:t>
            </a:r>
            <a:r>
              <a:rPr lang="en-US"/>
              <a:t> </a:t>
            </a:r>
            <a:r>
              <a:rPr lang="en-US" err="1"/>
              <a:t>aenean</a:t>
            </a:r>
            <a:r>
              <a:rPr lang="en-US"/>
              <a:t> </a:t>
            </a:r>
            <a:r>
              <a:rPr lang="en-US" err="1"/>
              <a:t>leo</a:t>
            </a:r>
            <a:r>
              <a:rPr lang="en-US"/>
              <a:t> porta </a:t>
            </a:r>
            <a:r>
              <a:rPr lang="en-US" err="1"/>
              <a:t>duis</a:t>
            </a:r>
            <a:r>
              <a:rPr lang="en-US"/>
              <a:t> magna </a:t>
            </a:r>
            <a:r>
              <a:rPr lang="en-US" err="1"/>
              <a:t>felis</a:t>
            </a:r>
            <a:r>
              <a:rPr lang="en-US"/>
              <a:t> </a:t>
            </a:r>
            <a:r>
              <a:rPr lang="en-US" err="1"/>
              <a:t>bibendum</a:t>
            </a:r>
            <a:r>
              <a:rPr lang="en-US"/>
              <a:t> </a:t>
            </a:r>
            <a:r>
              <a:rPr lang="en-US" err="1"/>
              <a:t>tempor</a:t>
            </a:r>
            <a:r>
              <a:rPr lang="en-US"/>
              <a:t> </a:t>
            </a:r>
            <a:r>
              <a:rPr lang="en-US" err="1"/>
              <a:t>cubilia</a:t>
            </a:r>
            <a:r>
              <a:rPr lang="en-US"/>
              <a:t> gravida </a:t>
            </a:r>
            <a:r>
              <a:rPr lang="en-US" err="1"/>
              <a:t>molestie</a:t>
            </a:r>
            <a:r>
              <a:rPr lang="en-US"/>
              <a:t> a </a:t>
            </a:r>
            <a:r>
              <a:rPr lang="en-US" err="1"/>
              <a:t>pretium</a:t>
            </a:r>
            <a:r>
              <a:rPr lang="en-US"/>
              <a:t> </a:t>
            </a:r>
            <a:r>
              <a:rPr lang="en-US" err="1"/>
              <a:t>egestas</a:t>
            </a:r>
            <a:r>
              <a:rPr lang="en-US"/>
              <a:t> </a:t>
            </a:r>
            <a:r>
              <a:rPr lang="en-US" err="1"/>
              <a:t>iaculis</a:t>
            </a:r>
            <a:r>
              <a:rPr lang="en-US"/>
              <a:t> per, eros sit </a:t>
            </a:r>
            <a:r>
              <a:rPr lang="en-US" err="1"/>
              <a:t>leo</a:t>
            </a:r>
            <a:r>
              <a:rPr lang="en-US"/>
              <a:t> </a:t>
            </a:r>
            <a:r>
              <a:rPr lang="en-US" err="1"/>
              <a:t>augue</a:t>
            </a:r>
            <a:r>
              <a:rPr lang="en-US"/>
              <a:t> tempus </a:t>
            </a:r>
            <a:r>
              <a:rPr lang="en-US" err="1"/>
              <a:t>consectetur</a:t>
            </a:r>
            <a:r>
              <a:rPr lang="en-US"/>
              <a:t> </a:t>
            </a:r>
            <a:r>
              <a:rPr lang="en-US" err="1"/>
              <a:t>primis</a:t>
            </a:r>
            <a:r>
              <a:rPr lang="en-US"/>
              <a:t> dolor ac </a:t>
            </a:r>
            <a:r>
              <a:rPr lang="en-US" err="1"/>
              <a:t>euismod</a:t>
            </a:r>
            <a:r>
              <a:rPr lang="en-US"/>
              <a:t> </a:t>
            </a:r>
            <a:r>
              <a:rPr lang="en-US" err="1"/>
              <a:t>accumsan</a:t>
            </a:r>
            <a:r>
              <a:rPr lang="en-US"/>
              <a:t>, </a:t>
            </a:r>
            <a:r>
              <a:rPr lang="en-US" err="1"/>
              <a:t>vivamus</a:t>
            </a:r>
            <a:r>
              <a:rPr lang="en-US"/>
              <a:t> </a:t>
            </a:r>
            <a:r>
              <a:rPr lang="en-US" err="1"/>
              <a:t>feugiat</a:t>
            </a:r>
            <a:r>
              <a:rPr lang="en-US"/>
              <a:t> </a:t>
            </a:r>
            <a:r>
              <a:rPr lang="en-US" err="1"/>
              <a:t>elit</a:t>
            </a:r>
            <a:r>
              <a:rPr lang="en-US"/>
              <a:t> </a:t>
            </a:r>
            <a:r>
              <a:rPr lang="en-US" err="1"/>
              <a:t>luctus</a:t>
            </a:r>
            <a:r>
              <a:rPr lang="en-US"/>
              <a:t> libero </a:t>
            </a:r>
            <a:r>
              <a:rPr lang="en-US" err="1"/>
              <a:t>duis</a:t>
            </a:r>
            <a:r>
              <a:rPr lang="en-US"/>
              <a:t> </a:t>
            </a:r>
            <a:r>
              <a:rPr lang="en-US" err="1"/>
              <a:t>elementum</a:t>
            </a:r>
            <a:r>
              <a:rPr lang="en-US"/>
              <a:t> </a:t>
            </a:r>
            <a:r>
              <a:rPr lang="en-US" err="1"/>
              <a:t>etiam</a:t>
            </a:r>
            <a:r>
              <a:rPr lang="en-US"/>
              <a:t> lorem cursus </a:t>
            </a:r>
            <a:r>
              <a:rPr lang="en-US" err="1"/>
              <a:t>hendrerit</a:t>
            </a:r>
            <a:r>
              <a:rPr lang="en-US"/>
              <a:t> </a:t>
            </a:r>
            <a:r>
              <a:rPr lang="en-US" err="1"/>
              <a:t>curae</a:t>
            </a:r>
            <a:r>
              <a:rPr lang="en-US"/>
              <a:t> </a:t>
            </a:r>
            <a:r>
              <a:rPr lang="en-US" err="1"/>
              <a:t>primis</a:t>
            </a:r>
            <a:r>
              <a:rPr lang="en-US"/>
              <a:t> </a:t>
            </a:r>
            <a:r>
              <a:rPr lang="en-US" err="1"/>
              <a:t>cubilia</a:t>
            </a:r>
            <a:r>
              <a:rPr lang="en-US"/>
              <a:t>.</a:t>
            </a:r>
          </a:p>
        </p:txBody>
      </p:sp>
      <p:sp>
        <p:nvSpPr>
          <p:cNvPr id="16" name="Text Placeholder 4">
            <a:extLst>
              <a:ext uri="{FF2B5EF4-FFF2-40B4-BE49-F238E27FC236}">
                <a16:creationId xmlns:a16="http://schemas.microsoft.com/office/drawing/2014/main" id="{5A66D88E-80F4-1365-4E17-69F78707BE47}"/>
              </a:ext>
            </a:extLst>
          </p:cNvPr>
          <p:cNvSpPr>
            <a:spLocks noGrp="1"/>
          </p:cNvSpPr>
          <p:nvPr>
            <p:ph type="body" sz="quarter" idx="38" hasCustomPrompt="1"/>
          </p:nvPr>
        </p:nvSpPr>
        <p:spPr>
          <a:xfrm>
            <a:off x="9012478" y="1726692"/>
            <a:ext cx="2436876" cy="523220"/>
          </a:xfrm>
          <a:prstGeom prst="rect">
            <a:avLst/>
          </a:prstGeom>
        </p:spPr>
        <p:txBody>
          <a:bodyPr wrap="square" lIns="0" rIns="0"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400" b="1" i="0">
                <a:solidFill>
                  <a:schemeClr val="tx1"/>
                </a:solidFill>
                <a:latin typeface="Calibri" panose="020F0502020204030204" pitchFamily="34" charset="0"/>
                <a:cs typeface="Calibri" panose="020F0502020204030204" pitchFamily="34" charset="0"/>
              </a:defRPr>
            </a:lvl1pPr>
          </a:lstStyle>
          <a:p>
            <a:r>
              <a:rPr lang="en-US"/>
              <a:t>Lorem ipsum </a:t>
            </a:r>
            <a:r>
              <a:rPr lang="en-US" err="1"/>
              <a:t>nulla</a:t>
            </a:r>
            <a:r>
              <a:rPr lang="en-US"/>
              <a:t> </a:t>
            </a:r>
            <a:r>
              <a:rPr lang="en-US" err="1"/>
              <a:t>primis</a:t>
            </a:r>
            <a:r>
              <a:rPr lang="en-US"/>
              <a:t> eros mi </a:t>
            </a:r>
            <a:r>
              <a:rPr lang="en-US" err="1"/>
              <a:t>maecenas</a:t>
            </a:r>
            <a:r>
              <a:rPr lang="en-US"/>
              <a:t> ligula magna.</a:t>
            </a:r>
          </a:p>
        </p:txBody>
      </p:sp>
      <p:sp>
        <p:nvSpPr>
          <p:cNvPr id="17" name="Text Placeholder 4">
            <a:extLst>
              <a:ext uri="{FF2B5EF4-FFF2-40B4-BE49-F238E27FC236}">
                <a16:creationId xmlns:a16="http://schemas.microsoft.com/office/drawing/2014/main" id="{6DAFD4C9-E6EA-68B1-AE47-8BEF8A00F2D7}"/>
              </a:ext>
            </a:extLst>
          </p:cNvPr>
          <p:cNvSpPr>
            <a:spLocks noGrp="1"/>
          </p:cNvSpPr>
          <p:nvPr>
            <p:ph type="body" sz="quarter" idx="39" hasCustomPrompt="1"/>
          </p:nvPr>
        </p:nvSpPr>
        <p:spPr>
          <a:xfrm>
            <a:off x="9012478" y="2456891"/>
            <a:ext cx="2400300" cy="2383538"/>
          </a:xfrm>
          <a:prstGeom prst="rect">
            <a:avLst/>
          </a:prstGeom>
        </p:spPr>
        <p:txBody>
          <a:bodyPr wrap="square" lIns="0" rIns="0" anchor="t" anchorCtr="0">
            <a:spAutoFit/>
          </a:bodyPr>
          <a:lstStyle>
            <a:lvl1pPr marL="0" marR="0" indent="0" algn="l" defTabSz="914400" rtl="0" eaLnBrk="1" fontAlgn="auto" latinLnBrk="0" hangingPunct="1">
              <a:lnSpc>
                <a:spcPts val="1800"/>
              </a:lnSpc>
              <a:spcBef>
                <a:spcPts val="600"/>
              </a:spcBef>
              <a:spcAft>
                <a:spcPts val="0"/>
              </a:spcAft>
              <a:buClrTx/>
              <a:buSzTx/>
              <a:buFont typeface="Arial" panose="020B0604020202020204" pitchFamily="34" charset="0"/>
              <a:buNone/>
              <a:tabLst/>
              <a:defRPr sz="1200" b="0" i="0">
                <a:solidFill>
                  <a:schemeClr val="tx1"/>
                </a:solidFill>
                <a:latin typeface="Calibri Light" panose="020F0302020204030204" pitchFamily="34" charset="0"/>
                <a:cs typeface="Calibri Light" panose="020F0302020204030204" pitchFamily="34" charset="0"/>
              </a:defRPr>
            </a:lvl1pPr>
          </a:lstStyle>
          <a:p>
            <a:r>
              <a:rPr lang="en-US"/>
              <a:t>Lorem ipsum </a:t>
            </a:r>
            <a:r>
              <a:rPr lang="en-US" err="1"/>
              <a:t>nulla</a:t>
            </a:r>
            <a:r>
              <a:rPr lang="en-US"/>
              <a:t> </a:t>
            </a:r>
            <a:r>
              <a:rPr lang="en-US" err="1"/>
              <a:t>primis</a:t>
            </a:r>
            <a:r>
              <a:rPr lang="en-US"/>
              <a:t> eros mi </a:t>
            </a:r>
            <a:r>
              <a:rPr lang="en-US" err="1"/>
              <a:t>maecenas</a:t>
            </a:r>
            <a:r>
              <a:rPr lang="en-US"/>
              <a:t> ligula magna, </a:t>
            </a:r>
            <a:r>
              <a:rPr lang="en-US" err="1"/>
              <a:t>nibh</a:t>
            </a:r>
            <a:r>
              <a:rPr lang="en-US"/>
              <a:t> </a:t>
            </a:r>
            <a:r>
              <a:rPr lang="en-US" err="1"/>
              <a:t>commodo</a:t>
            </a:r>
            <a:r>
              <a:rPr lang="en-US"/>
              <a:t> </a:t>
            </a:r>
            <a:r>
              <a:rPr lang="en-US" err="1"/>
              <a:t>aenean</a:t>
            </a:r>
            <a:r>
              <a:rPr lang="en-US"/>
              <a:t> </a:t>
            </a:r>
            <a:r>
              <a:rPr lang="en-US" err="1"/>
              <a:t>leo</a:t>
            </a:r>
            <a:r>
              <a:rPr lang="en-US"/>
              <a:t> porta </a:t>
            </a:r>
            <a:r>
              <a:rPr lang="en-US" err="1"/>
              <a:t>duis</a:t>
            </a:r>
            <a:r>
              <a:rPr lang="en-US"/>
              <a:t> magna </a:t>
            </a:r>
            <a:r>
              <a:rPr lang="en-US" err="1"/>
              <a:t>felis</a:t>
            </a:r>
            <a:r>
              <a:rPr lang="en-US"/>
              <a:t> </a:t>
            </a:r>
            <a:r>
              <a:rPr lang="en-US" err="1"/>
              <a:t>bibendum</a:t>
            </a:r>
            <a:r>
              <a:rPr lang="en-US"/>
              <a:t> </a:t>
            </a:r>
            <a:r>
              <a:rPr lang="en-US" err="1"/>
              <a:t>tempor</a:t>
            </a:r>
            <a:r>
              <a:rPr lang="en-US"/>
              <a:t> </a:t>
            </a:r>
            <a:r>
              <a:rPr lang="en-US" err="1"/>
              <a:t>cubilia</a:t>
            </a:r>
            <a:r>
              <a:rPr lang="en-US"/>
              <a:t> gravida </a:t>
            </a:r>
            <a:r>
              <a:rPr lang="en-US" err="1"/>
              <a:t>molestie</a:t>
            </a:r>
            <a:r>
              <a:rPr lang="en-US"/>
              <a:t> a </a:t>
            </a:r>
            <a:r>
              <a:rPr lang="en-US" err="1"/>
              <a:t>pretium</a:t>
            </a:r>
            <a:r>
              <a:rPr lang="en-US"/>
              <a:t> </a:t>
            </a:r>
            <a:r>
              <a:rPr lang="en-US" err="1"/>
              <a:t>egestas</a:t>
            </a:r>
            <a:r>
              <a:rPr lang="en-US"/>
              <a:t> </a:t>
            </a:r>
            <a:r>
              <a:rPr lang="en-US" err="1"/>
              <a:t>iaculis</a:t>
            </a:r>
            <a:r>
              <a:rPr lang="en-US"/>
              <a:t> per, eros sit </a:t>
            </a:r>
            <a:r>
              <a:rPr lang="en-US" err="1"/>
              <a:t>leo</a:t>
            </a:r>
            <a:r>
              <a:rPr lang="en-US"/>
              <a:t> </a:t>
            </a:r>
            <a:r>
              <a:rPr lang="en-US" err="1"/>
              <a:t>augue</a:t>
            </a:r>
            <a:r>
              <a:rPr lang="en-US"/>
              <a:t> tempus </a:t>
            </a:r>
            <a:r>
              <a:rPr lang="en-US" err="1"/>
              <a:t>consectetur</a:t>
            </a:r>
            <a:r>
              <a:rPr lang="en-US"/>
              <a:t> </a:t>
            </a:r>
            <a:r>
              <a:rPr lang="en-US" err="1"/>
              <a:t>primis</a:t>
            </a:r>
            <a:r>
              <a:rPr lang="en-US"/>
              <a:t> dolor ac </a:t>
            </a:r>
            <a:r>
              <a:rPr lang="en-US" err="1"/>
              <a:t>euismod</a:t>
            </a:r>
            <a:r>
              <a:rPr lang="en-US"/>
              <a:t> </a:t>
            </a:r>
            <a:r>
              <a:rPr lang="en-US" err="1"/>
              <a:t>accumsan</a:t>
            </a:r>
            <a:r>
              <a:rPr lang="en-US"/>
              <a:t>, </a:t>
            </a:r>
            <a:r>
              <a:rPr lang="en-US" err="1"/>
              <a:t>vivamus</a:t>
            </a:r>
            <a:r>
              <a:rPr lang="en-US"/>
              <a:t> </a:t>
            </a:r>
            <a:r>
              <a:rPr lang="en-US" err="1"/>
              <a:t>feugiat</a:t>
            </a:r>
            <a:r>
              <a:rPr lang="en-US"/>
              <a:t> </a:t>
            </a:r>
            <a:r>
              <a:rPr lang="en-US" err="1"/>
              <a:t>elit</a:t>
            </a:r>
            <a:r>
              <a:rPr lang="en-US"/>
              <a:t> </a:t>
            </a:r>
            <a:r>
              <a:rPr lang="en-US" err="1"/>
              <a:t>luctus</a:t>
            </a:r>
            <a:r>
              <a:rPr lang="en-US"/>
              <a:t> libero </a:t>
            </a:r>
            <a:r>
              <a:rPr lang="en-US" err="1"/>
              <a:t>duis</a:t>
            </a:r>
            <a:r>
              <a:rPr lang="en-US"/>
              <a:t> </a:t>
            </a:r>
            <a:r>
              <a:rPr lang="en-US" err="1"/>
              <a:t>elementum</a:t>
            </a:r>
            <a:r>
              <a:rPr lang="en-US"/>
              <a:t> </a:t>
            </a:r>
            <a:r>
              <a:rPr lang="en-US" err="1"/>
              <a:t>etiam</a:t>
            </a:r>
            <a:r>
              <a:rPr lang="en-US"/>
              <a:t> lorem cursus </a:t>
            </a:r>
            <a:r>
              <a:rPr lang="en-US" err="1"/>
              <a:t>hendrerit</a:t>
            </a:r>
            <a:r>
              <a:rPr lang="en-US"/>
              <a:t> </a:t>
            </a:r>
            <a:r>
              <a:rPr lang="en-US" err="1"/>
              <a:t>curae</a:t>
            </a:r>
            <a:r>
              <a:rPr lang="en-US"/>
              <a:t> </a:t>
            </a:r>
            <a:r>
              <a:rPr lang="en-US" err="1"/>
              <a:t>primis</a:t>
            </a:r>
            <a:r>
              <a:rPr lang="en-US"/>
              <a:t> </a:t>
            </a:r>
            <a:r>
              <a:rPr lang="en-US" err="1"/>
              <a:t>cubilia</a:t>
            </a:r>
            <a:r>
              <a:rPr lang="en-US"/>
              <a:t>.</a:t>
            </a:r>
          </a:p>
        </p:txBody>
      </p:sp>
      <p:sp>
        <p:nvSpPr>
          <p:cNvPr id="4" name="Title 1">
            <a:extLst>
              <a:ext uri="{FF2B5EF4-FFF2-40B4-BE49-F238E27FC236}">
                <a16:creationId xmlns:a16="http://schemas.microsoft.com/office/drawing/2014/main" id="{BDC01C14-F2D7-2887-65D4-8963FDC75EFD}"/>
              </a:ext>
            </a:extLst>
          </p:cNvPr>
          <p:cNvSpPr>
            <a:spLocks noGrp="1"/>
          </p:cNvSpPr>
          <p:nvPr>
            <p:ph type="title"/>
          </p:nvPr>
        </p:nvSpPr>
        <p:spPr>
          <a:xfrm>
            <a:off x="627063" y="722843"/>
            <a:ext cx="3632517" cy="338554"/>
          </a:xfrm>
          <a:prstGeom prst="rect">
            <a:avLst/>
          </a:prstGeom>
        </p:spPr>
        <p:txBody>
          <a:bodyPr lIns="0" tIns="0" rIns="0" bIns="0">
            <a:noAutofit/>
          </a:bodyPr>
          <a:lstStyle>
            <a:lvl1pPr>
              <a:defRPr lang="en-US"/>
            </a:lvl1pPr>
          </a:lstStyle>
          <a:p>
            <a:pPr marL="0" lvl="0" indent="0">
              <a:spcBef>
                <a:spcPts val="0"/>
              </a:spcBef>
              <a:spcAft>
                <a:spcPts val="0"/>
              </a:spcAft>
              <a:buFont typeface="Arial" panose="020B0604020202020204" pitchFamily="34" charset="0"/>
            </a:pPr>
            <a:r>
              <a:rPr lang="en-US"/>
              <a:t>Click to edit Master title style</a:t>
            </a:r>
          </a:p>
        </p:txBody>
      </p:sp>
      <p:sp>
        <p:nvSpPr>
          <p:cNvPr id="7" name="Text Placeholder 10">
            <a:extLst>
              <a:ext uri="{FF2B5EF4-FFF2-40B4-BE49-F238E27FC236}">
                <a16:creationId xmlns:a16="http://schemas.microsoft.com/office/drawing/2014/main" id="{01CA365A-97AE-4DC1-8A19-9188A1EF32EA}"/>
              </a:ext>
            </a:extLst>
          </p:cNvPr>
          <p:cNvSpPr>
            <a:spLocks noGrp="1"/>
          </p:cNvSpPr>
          <p:nvPr>
            <p:ph type="body" sz="quarter" idx="28" hasCustomPrompt="1"/>
          </p:nvPr>
        </p:nvSpPr>
        <p:spPr>
          <a:xfrm>
            <a:off x="627063" y="419100"/>
            <a:ext cx="3632517" cy="225706"/>
          </a:xfrm>
          <a:prstGeom prst="rect">
            <a:avLst/>
          </a:prstGeom>
        </p:spPr>
        <p:txBody>
          <a:bodyPr lIns="0" rIns="0"/>
          <a:lstStyle>
            <a:lvl1pPr>
              <a:spcBef>
                <a:spcPts val="0"/>
              </a:spcBef>
              <a:defRPr lang="en-US" sz="1000" b="1" i="0" kern="1200" cap="all" spc="300" baseline="0" dirty="0">
                <a:solidFill>
                  <a:schemeClr val="tx2"/>
                </a:solidFill>
                <a:latin typeface="Calibri" panose="020F0502020204030204" pitchFamily="34" charset="0"/>
                <a:ea typeface="Calibri" panose="020F0502020204030204" pitchFamily="34" charset="0"/>
                <a:cs typeface="Calibri" panose="020F0502020204030204" pitchFamily="34" charset="0"/>
              </a:defRPr>
            </a:lvl1pPr>
          </a:lstStyle>
          <a:p>
            <a:pPr marL="0" lvl="0" indent="0" algn="l" defTabSz="914400" rtl="0" eaLnBrk="1" latinLnBrk="0" hangingPunct="1">
              <a:lnSpc>
                <a:spcPct val="100000"/>
              </a:lnSpc>
              <a:spcBef>
                <a:spcPts val="600"/>
              </a:spcBef>
              <a:spcAft>
                <a:spcPts val="0"/>
              </a:spcAft>
              <a:buFont typeface="Arial" panose="020B0604020202020204" pitchFamily="34" charset="0"/>
              <a:buNone/>
            </a:pPr>
            <a:r>
              <a:rPr lang="en-US"/>
              <a:t>Click to add section title</a:t>
            </a:r>
          </a:p>
        </p:txBody>
      </p:sp>
    </p:spTree>
    <p:extLst>
      <p:ext uri="{BB962C8B-B14F-4D97-AF65-F5344CB8AC3E}">
        <p14:creationId xmlns:p14="http://schemas.microsoft.com/office/powerpoint/2010/main" val="3999592688"/>
      </p:ext>
    </p:extLst>
  </p:cSld>
  <p:clrMapOvr>
    <a:masterClrMapping/>
  </p:clrMapOvr>
  <p:extLst>
    <p:ext uri="{DCECCB84-F9BA-43D5-87BE-67443E8EF086}">
      <p15:sldGuideLst xmlns:p15="http://schemas.microsoft.com/office/powerpoint/2012/main"/>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4 columns with images">
    <p:bg>
      <p:bgPr>
        <a:blipFill dpi="0" rotWithShape="1">
          <a:blip r:embed="rId2">
            <a:alphaModFix amt="97000"/>
            <a:lum/>
          </a:blip>
          <a:srcRect/>
          <a:stretch>
            <a:fillRect/>
          </a:stretch>
        </a:blipFill>
        <a:effectLst/>
      </p:bgPr>
    </p:bg>
    <p:spTree>
      <p:nvGrpSpPr>
        <p:cNvPr id="1" name=""/>
        <p:cNvGrpSpPr/>
        <p:nvPr/>
      </p:nvGrpSpPr>
      <p:grpSpPr>
        <a:xfrm>
          <a:off x="0" y="0"/>
          <a:ext cx="0" cy="0"/>
          <a:chOff x="0" y="0"/>
          <a:chExt cx="0" cy="0"/>
        </a:xfrm>
      </p:grpSpPr>
      <p:sp>
        <p:nvSpPr>
          <p:cNvPr id="9" name="Text Placeholder 4">
            <a:extLst>
              <a:ext uri="{FF2B5EF4-FFF2-40B4-BE49-F238E27FC236}">
                <a16:creationId xmlns:a16="http://schemas.microsoft.com/office/drawing/2014/main" id="{DBBECED4-4691-EAD7-0FFE-7393254BBDC9}"/>
              </a:ext>
            </a:extLst>
          </p:cNvPr>
          <p:cNvSpPr>
            <a:spLocks noGrp="1"/>
          </p:cNvSpPr>
          <p:nvPr>
            <p:ph type="body" sz="quarter" idx="26" hasCustomPrompt="1"/>
          </p:nvPr>
        </p:nvSpPr>
        <p:spPr>
          <a:xfrm>
            <a:off x="638175" y="3188833"/>
            <a:ext cx="2436876" cy="523220"/>
          </a:xfrm>
          <a:prstGeom prst="rect">
            <a:avLst/>
          </a:prstGeom>
        </p:spPr>
        <p:txBody>
          <a:bodyPr wrap="square" lIns="0" rIns="0"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400" b="1" i="0">
                <a:solidFill>
                  <a:schemeClr val="tx1"/>
                </a:solidFill>
                <a:latin typeface="Calibri" panose="020F0502020204030204" pitchFamily="34" charset="0"/>
                <a:cs typeface="Calibri" panose="020F0502020204030204" pitchFamily="34" charset="0"/>
              </a:defRPr>
            </a:lvl1pPr>
          </a:lstStyle>
          <a:p>
            <a:r>
              <a:rPr lang="en-US"/>
              <a:t>Lorem ipsum </a:t>
            </a:r>
            <a:r>
              <a:rPr lang="en-US" err="1"/>
              <a:t>nulla</a:t>
            </a:r>
            <a:r>
              <a:rPr lang="en-US"/>
              <a:t> </a:t>
            </a:r>
            <a:r>
              <a:rPr lang="en-US" err="1"/>
              <a:t>primis</a:t>
            </a:r>
            <a:r>
              <a:rPr lang="en-US"/>
              <a:t> eros mi </a:t>
            </a:r>
            <a:r>
              <a:rPr lang="en-US" err="1"/>
              <a:t>maecenas</a:t>
            </a:r>
            <a:r>
              <a:rPr lang="en-US"/>
              <a:t> ligula magna.</a:t>
            </a:r>
          </a:p>
        </p:txBody>
      </p:sp>
      <p:sp>
        <p:nvSpPr>
          <p:cNvPr id="10" name="Text Placeholder 4">
            <a:extLst>
              <a:ext uri="{FF2B5EF4-FFF2-40B4-BE49-F238E27FC236}">
                <a16:creationId xmlns:a16="http://schemas.microsoft.com/office/drawing/2014/main" id="{31E7CDA2-C04C-57C2-B779-676BA576EFB7}"/>
              </a:ext>
            </a:extLst>
          </p:cNvPr>
          <p:cNvSpPr>
            <a:spLocks noGrp="1"/>
          </p:cNvSpPr>
          <p:nvPr>
            <p:ph type="body" sz="quarter" idx="27" hasCustomPrompt="1"/>
          </p:nvPr>
        </p:nvSpPr>
        <p:spPr>
          <a:xfrm>
            <a:off x="638175" y="3919032"/>
            <a:ext cx="2400300" cy="2383538"/>
          </a:xfrm>
          <a:prstGeom prst="rect">
            <a:avLst/>
          </a:prstGeom>
        </p:spPr>
        <p:txBody>
          <a:bodyPr wrap="square" lIns="0" rIns="0" anchor="t" anchorCtr="0">
            <a:spAutoFit/>
          </a:bodyPr>
          <a:lstStyle>
            <a:lvl1pPr marL="0" marR="0" indent="0" algn="l" defTabSz="914400" rtl="0" eaLnBrk="1" fontAlgn="auto" latinLnBrk="0" hangingPunct="1">
              <a:lnSpc>
                <a:spcPts val="1800"/>
              </a:lnSpc>
              <a:spcBef>
                <a:spcPts val="600"/>
              </a:spcBef>
              <a:spcAft>
                <a:spcPts val="0"/>
              </a:spcAft>
              <a:buClrTx/>
              <a:buSzTx/>
              <a:buFont typeface="Arial" panose="020B0604020202020204" pitchFamily="34" charset="0"/>
              <a:buNone/>
              <a:tabLst/>
              <a:defRPr sz="1200" b="0" i="0">
                <a:solidFill>
                  <a:schemeClr val="tx1"/>
                </a:solidFill>
                <a:latin typeface="Calibri Light" panose="020F0302020204030204" pitchFamily="34" charset="0"/>
                <a:cs typeface="Calibri Light" panose="020F0302020204030204" pitchFamily="34" charset="0"/>
              </a:defRPr>
            </a:lvl1pPr>
          </a:lstStyle>
          <a:p>
            <a:r>
              <a:rPr lang="en-US"/>
              <a:t>Lorem ipsum </a:t>
            </a:r>
            <a:r>
              <a:rPr lang="en-US" err="1"/>
              <a:t>nulla</a:t>
            </a:r>
            <a:r>
              <a:rPr lang="en-US"/>
              <a:t> </a:t>
            </a:r>
            <a:r>
              <a:rPr lang="en-US" err="1"/>
              <a:t>primis</a:t>
            </a:r>
            <a:r>
              <a:rPr lang="en-US"/>
              <a:t> eros mi </a:t>
            </a:r>
            <a:r>
              <a:rPr lang="en-US" err="1"/>
              <a:t>maecenas</a:t>
            </a:r>
            <a:r>
              <a:rPr lang="en-US"/>
              <a:t> ligula magna, </a:t>
            </a:r>
            <a:r>
              <a:rPr lang="en-US" err="1"/>
              <a:t>nibh</a:t>
            </a:r>
            <a:r>
              <a:rPr lang="en-US"/>
              <a:t> </a:t>
            </a:r>
            <a:r>
              <a:rPr lang="en-US" err="1"/>
              <a:t>commodo</a:t>
            </a:r>
            <a:r>
              <a:rPr lang="en-US"/>
              <a:t> </a:t>
            </a:r>
            <a:r>
              <a:rPr lang="en-US" err="1"/>
              <a:t>aenean</a:t>
            </a:r>
            <a:r>
              <a:rPr lang="en-US"/>
              <a:t> </a:t>
            </a:r>
            <a:r>
              <a:rPr lang="en-US" err="1"/>
              <a:t>leo</a:t>
            </a:r>
            <a:r>
              <a:rPr lang="en-US"/>
              <a:t> porta </a:t>
            </a:r>
            <a:r>
              <a:rPr lang="en-US" err="1"/>
              <a:t>duis</a:t>
            </a:r>
            <a:r>
              <a:rPr lang="en-US"/>
              <a:t> magna </a:t>
            </a:r>
            <a:r>
              <a:rPr lang="en-US" err="1"/>
              <a:t>felis</a:t>
            </a:r>
            <a:r>
              <a:rPr lang="en-US"/>
              <a:t> </a:t>
            </a:r>
            <a:r>
              <a:rPr lang="en-US" err="1"/>
              <a:t>bibendum</a:t>
            </a:r>
            <a:r>
              <a:rPr lang="en-US"/>
              <a:t> </a:t>
            </a:r>
            <a:r>
              <a:rPr lang="en-US" err="1"/>
              <a:t>tempor</a:t>
            </a:r>
            <a:r>
              <a:rPr lang="en-US"/>
              <a:t> </a:t>
            </a:r>
            <a:r>
              <a:rPr lang="en-US" err="1"/>
              <a:t>cubilia</a:t>
            </a:r>
            <a:r>
              <a:rPr lang="en-US"/>
              <a:t> gravida </a:t>
            </a:r>
            <a:r>
              <a:rPr lang="en-US" err="1"/>
              <a:t>molestie</a:t>
            </a:r>
            <a:r>
              <a:rPr lang="en-US"/>
              <a:t> a </a:t>
            </a:r>
            <a:r>
              <a:rPr lang="en-US" err="1"/>
              <a:t>pretium</a:t>
            </a:r>
            <a:r>
              <a:rPr lang="en-US"/>
              <a:t> </a:t>
            </a:r>
            <a:r>
              <a:rPr lang="en-US" err="1"/>
              <a:t>egestas</a:t>
            </a:r>
            <a:r>
              <a:rPr lang="en-US"/>
              <a:t> </a:t>
            </a:r>
            <a:r>
              <a:rPr lang="en-US" err="1"/>
              <a:t>iaculis</a:t>
            </a:r>
            <a:r>
              <a:rPr lang="en-US"/>
              <a:t> per, eros sit </a:t>
            </a:r>
            <a:r>
              <a:rPr lang="en-US" err="1"/>
              <a:t>leo</a:t>
            </a:r>
            <a:r>
              <a:rPr lang="en-US"/>
              <a:t> </a:t>
            </a:r>
            <a:r>
              <a:rPr lang="en-US" err="1"/>
              <a:t>augue</a:t>
            </a:r>
            <a:r>
              <a:rPr lang="en-US"/>
              <a:t> tempus </a:t>
            </a:r>
            <a:r>
              <a:rPr lang="en-US" err="1"/>
              <a:t>consectetur</a:t>
            </a:r>
            <a:r>
              <a:rPr lang="en-US"/>
              <a:t> </a:t>
            </a:r>
            <a:r>
              <a:rPr lang="en-US" err="1"/>
              <a:t>primis</a:t>
            </a:r>
            <a:r>
              <a:rPr lang="en-US"/>
              <a:t> dolor ac </a:t>
            </a:r>
            <a:r>
              <a:rPr lang="en-US" err="1"/>
              <a:t>euismod</a:t>
            </a:r>
            <a:r>
              <a:rPr lang="en-US"/>
              <a:t> </a:t>
            </a:r>
            <a:r>
              <a:rPr lang="en-US" err="1"/>
              <a:t>accumsan</a:t>
            </a:r>
            <a:r>
              <a:rPr lang="en-US"/>
              <a:t>, </a:t>
            </a:r>
            <a:r>
              <a:rPr lang="en-US" err="1"/>
              <a:t>vivamus</a:t>
            </a:r>
            <a:r>
              <a:rPr lang="en-US"/>
              <a:t> </a:t>
            </a:r>
            <a:r>
              <a:rPr lang="en-US" err="1"/>
              <a:t>feugiat</a:t>
            </a:r>
            <a:r>
              <a:rPr lang="en-US"/>
              <a:t> </a:t>
            </a:r>
            <a:r>
              <a:rPr lang="en-US" err="1"/>
              <a:t>elit</a:t>
            </a:r>
            <a:r>
              <a:rPr lang="en-US"/>
              <a:t> </a:t>
            </a:r>
            <a:r>
              <a:rPr lang="en-US" err="1"/>
              <a:t>luctus</a:t>
            </a:r>
            <a:r>
              <a:rPr lang="en-US"/>
              <a:t> libero </a:t>
            </a:r>
            <a:r>
              <a:rPr lang="en-US" err="1"/>
              <a:t>duis</a:t>
            </a:r>
            <a:r>
              <a:rPr lang="en-US"/>
              <a:t> </a:t>
            </a:r>
            <a:r>
              <a:rPr lang="en-US" err="1"/>
              <a:t>elementum</a:t>
            </a:r>
            <a:r>
              <a:rPr lang="en-US"/>
              <a:t> </a:t>
            </a:r>
            <a:r>
              <a:rPr lang="en-US" err="1"/>
              <a:t>etiam</a:t>
            </a:r>
            <a:r>
              <a:rPr lang="en-US"/>
              <a:t> lorem cursus </a:t>
            </a:r>
            <a:r>
              <a:rPr lang="en-US" err="1"/>
              <a:t>hendrerit</a:t>
            </a:r>
            <a:r>
              <a:rPr lang="en-US"/>
              <a:t> </a:t>
            </a:r>
            <a:r>
              <a:rPr lang="en-US" err="1"/>
              <a:t>curae</a:t>
            </a:r>
            <a:r>
              <a:rPr lang="en-US"/>
              <a:t> </a:t>
            </a:r>
            <a:r>
              <a:rPr lang="en-US" err="1"/>
              <a:t>primis</a:t>
            </a:r>
            <a:r>
              <a:rPr lang="en-US"/>
              <a:t> </a:t>
            </a:r>
            <a:r>
              <a:rPr lang="en-US" err="1"/>
              <a:t>cubilia</a:t>
            </a:r>
            <a:r>
              <a:rPr lang="en-US"/>
              <a:t>.</a:t>
            </a:r>
          </a:p>
        </p:txBody>
      </p:sp>
      <p:sp>
        <p:nvSpPr>
          <p:cNvPr id="4" name="Picture Placeholder 3">
            <a:extLst>
              <a:ext uri="{FF2B5EF4-FFF2-40B4-BE49-F238E27FC236}">
                <a16:creationId xmlns:a16="http://schemas.microsoft.com/office/drawing/2014/main" id="{3CA9DA82-9FD9-26A5-10CB-6B8054B04BBA}"/>
              </a:ext>
            </a:extLst>
          </p:cNvPr>
          <p:cNvSpPr>
            <a:spLocks noGrp="1"/>
          </p:cNvSpPr>
          <p:nvPr>
            <p:ph type="pic" sz="quarter" idx="31"/>
          </p:nvPr>
        </p:nvSpPr>
        <p:spPr>
          <a:xfrm>
            <a:off x="638175" y="1517921"/>
            <a:ext cx="2404872" cy="1371600"/>
          </a:xfrm>
          <a:prstGeom prst="rect">
            <a:avLst/>
          </a:prstGeom>
        </p:spPr>
        <p:txBody>
          <a:bodyPr/>
          <a:lstStyle/>
          <a:p>
            <a:endParaRPr lang="en-US"/>
          </a:p>
        </p:txBody>
      </p:sp>
      <p:sp>
        <p:nvSpPr>
          <p:cNvPr id="2" name="Text Placeholder 4">
            <a:extLst>
              <a:ext uri="{FF2B5EF4-FFF2-40B4-BE49-F238E27FC236}">
                <a16:creationId xmlns:a16="http://schemas.microsoft.com/office/drawing/2014/main" id="{71E07365-191F-2AEF-D8B3-0E6070334B55}"/>
              </a:ext>
            </a:extLst>
          </p:cNvPr>
          <p:cNvSpPr>
            <a:spLocks noGrp="1"/>
          </p:cNvSpPr>
          <p:nvPr>
            <p:ph type="body" sz="quarter" idx="32" hasCustomPrompt="1"/>
          </p:nvPr>
        </p:nvSpPr>
        <p:spPr>
          <a:xfrm>
            <a:off x="3453384" y="3188833"/>
            <a:ext cx="2436876" cy="523220"/>
          </a:xfrm>
          <a:prstGeom prst="rect">
            <a:avLst/>
          </a:prstGeom>
        </p:spPr>
        <p:txBody>
          <a:bodyPr wrap="square" lIns="0" rIns="0"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400" b="1" i="0">
                <a:solidFill>
                  <a:schemeClr val="tx1"/>
                </a:solidFill>
                <a:latin typeface="Calibri" panose="020F0502020204030204" pitchFamily="34" charset="0"/>
                <a:cs typeface="Calibri" panose="020F0502020204030204" pitchFamily="34" charset="0"/>
              </a:defRPr>
            </a:lvl1pPr>
          </a:lstStyle>
          <a:p>
            <a:r>
              <a:rPr lang="en-US"/>
              <a:t>Lorem ipsum </a:t>
            </a:r>
            <a:r>
              <a:rPr lang="en-US" err="1"/>
              <a:t>nulla</a:t>
            </a:r>
            <a:r>
              <a:rPr lang="en-US"/>
              <a:t> </a:t>
            </a:r>
            <a:r>
              <a:rPr lang="en-US" err="1"/>
              <a:t>primis</a:t>
            </a:r>
            <a:r>
              <a:rPr lang="en-US"/>
              <a:t> eros mi </a:t>
            </a:r>
            <a:r>
              <a:rPr lang="en-US" err="1"/>
              <a:t>maecenas</a:t>
            </a:r>
            <a:r>
              <a:rPr lang="en-US"/>
              <a:t> ligula magna.</a:t>
            </a:r>
          </a:p>
        </p:txBody>
      </p:sp>
      <p:sp>
        <p:nvSpPr>
          <p:cNvPr id="5" name="Text Placeholder 4">
            <a:extLst>
              <a:ext uri="{FF2B5EF4-FFF2-40B4-BE49-F238E27FC236}">
                <a16:creationId xmlns:a16="http://schemas.microsoft.com/office/drawing/2014/main" id="{6D13B958-0014-5BD7-06FC-5AD3F2966879}"/>
              </a:ext>
            </a:extLst>
          </p:cNvPr>
          <p:cNvSpPr>
            <a:spLocks noGrp="1"/>
          </p:cNvSpPr>
          <p:nvPr>
            <p:ph type="body" sz="quarter" idx="33" hasCustomPrompt="1"/>
          </p:nvPr>
        </p:nvSpPr>
        <p:spPr>
          <a:xfrm>
            <a:off x="3453384" y="3919032"/>
            <a:ext cx="2400300" cy="2383538"/>
          </a:xfrm>
          <a:prstGeom prst="rect">
            <a:avLst/>
          </a:prstGeom>
        </p:spPr>
        <p:txBody>
          <a:bodyPr wrap="square" lIns="0" rIns="0" anchor="t" anchorCtr="0">
            <a:spAutoFit/>
          </a:bodyPr>
          <a:lstStyle>
            <a:lvl1pPr marL="0" marR="0" indent="0" algn="l" defTabSz="914400" rtl="0" eaLnBrk="1" fontAlgn="auto" latinLnBrk="0" hangingPunct="1">
              <a:lnSpc>
                <a:spcPts val="1800"/>
              </a:lnSpc>
              <a:spcBef>
                <a:spcPts val="600"/>
              </a:spcBef>
              <a:spcAft>
                <a:spcPts val="0"/>
              </a:spcAft>
              <a:buClrTx/>
              <a:buSzTx/>
              <a:buFont typeface="Arial" panose="020B0604020202020204" pitchFamily="34" charset="0"/>
              <a:buNone/>
              <a:tabLst/>
              <a:defRPr sz="1200" b="0" i="0">
                <a:solidFill>
                  <a:schemeClr val="tx1"/>
                </a:solidFill>
                <a:latin typeface="Calibri Light" panose="020F0302020204030204" pitchFamily="34" charset="0"/>
                <a:cs typeface="Calibri Light" panose="020F0302020204030204" pitchFamily="34" charset="0"/>
              </a:defRPr>
            </a:lvl1pPr>
          </a:lstStyle>
          <a:p>
            <a:r>
              <a:rPr lang="en-US"/>
              <a:t>Lorem ipsum </a:t>
            </a:r>
            <a:r>
              <a:rPr lang="en-US" err="1"/>
              <a:t>nulla</a:t>
            </a:r>
            <a:r>
              <a:rPr lang="en-US"/>
              <a:t> </a:t>
            </a:r>
            <a:r>
              <a:rPr lang="en-US" err="1"/>
              <a:t>primis</a:t>
            </a:r>
            <a:r>
              <a:rPr lang="en-US"/>
              <a:t> eros mi </a:t>
            </a:r>
            <a:r>
              <a:rPr lang="en-US" err="1"/>
              <a:t>maecenas</a:t>
            </a:r>
            <a:r>
              <a:rPr lang="en-US"/>
              <a:t> ligula magna, </a:t>
            </a:r>
            <a:r>
              <a:rPr lang="en-US" err="1"/>
              <a:t>nibh</a:t>
            </a:r>
            <a:r>
              <a:rPr lang="en-US"/>
              <a:t> </a:t>
            </a:r>
            <a:r>
              <a:rPr lang="en-US" err="1"/>
              <a:t>commodo</a:t>
            </a:r>
            <a:r>
              <a:rPr lang="en-US"/>
              <a:t> </a:t>
            </a:r>
            <a:r>
              <a:rPr lang="en-US" err="1"/>
              <a:t>aenean</a:t>
            </a:r>
            <a:r>
              <a:rPr lang="en-US"/>
              <a:t> </a:t>
            </a:r>
            <a:r>
              <a:rPr lang="en-US" err="1"/>
              <a:t>leo</a:t>
            </a:r>
            <a:r>
              <a:rPr lang="en-US"/>
              <a:t> porta </a:t>
            </a:r>
            <a:r>
              <a:rPr lang="en-US" err="1"/>
              <a:t>duis</a:t>
            </a:r>
            <a:r>
              <a:rPr lang="en-US"/>
              <a:t> magna </a:t>
            </a:r>
            <a:r>
              <a:rPr lang="en-US" err="1"/>
              <a:t>felis</a:t>
            </a:r>
            <a:r>
              <a:rPr lang="en-US"/>
              <a:t> </a:t>
            </a:r>
            <a:r>
              <a:rPr lang="en-US" err="1"/>
              <a:t>bibendum</a:t>
            </a:r>
            <a:r>
              <a:rPr lang="en-US"/>
              <a:t> </a:t>
            </a:r>
            <a:r>
              <a:rPr lang="en-US" err="1"/>
              <a:t>tempor</a:t>
            </a:r>
            <a:r>
              <a:rPr lang="en-US"/>
              <a:t> </a:t>
            </a:r>
            <a:r>
              <a:rPr lang="en-US" err="1"/>
              <a:t>cubilia</a:t>
            </a:r>
            <a:r>
              <a:rPr lang="en-US"/>
              <a:t> gravida </a:t>
            </a:r>
            <a:r>
              <a:rPr lang="en-US" err="1"/>
              <a:t>molestie</a:t>
            </a:r>
            <a:r>
              <a:rPr lang="en-US"/>
              <a:t> a </a:t>
            </a:r>
            <a:r>
              <a:rPr lang="en-US" err="1"/>
              <a:t>pretium</a:t>
            </a:r>
            <a:r>
              <a:rPr lang="en-US"/>
              <a:t> </a:t>
            </a:r>
            <a:r>
              <a:rPr lang="en-US" err="1"/>
              <a:t>egestas</a:t>
            </a:r>
            <a:r>
              <a:rPr lang="en-US"/>
              <a:t> </a:t>
            </a:r>
            <a:r>
              <a:rPr lang="en-US" err="1"/>
              <a:t>iaculis</a:t>
            </a:r>
            <a:r>
              <a:rPr lang="en-US"/>
              <a:t> per, eros sit </a:t>
            </a:r>
            <a:r>
              <a:rPr lang="en-US" err="1"/>
              <a:t>leo</a:t>
            </a:r>
            <a:r>
              <a:rPr lang="en-US"/>
              <a:t> </a:t>
            </a:r>
            <a:r>
              <a:rPr lang="en-US" err="1"/>
              <a:t>augue</a:t>
            </a:r>
            <a:r>
              <a:rPr lang="en-US"/>
              <a:t> tempus </a:t>
            </a:r>
            <a:r>
              <a:rPr lang="en-US" err="1"/>
              <a:t>consectetur</a:t>
            </a:r>
            <a:r>
              <a:rPr lang="en-US"/>
              <a:t> </a:t>
            </a:r>
            <a:r>
              <a:rPr lang="en-US" err="1"/>
              <a:t>primis</a:t>
            </a:r>
            <a:r>
              <a:rPr lang="en-US"/>
              <a:t> dolor ac </a:t>
            </a:r>
            <a:r>
              <a:rPr lang="en-US" err="1"/>
              <a:t>euismod</a:t>
            </a:r>
            <a:r>
              <a:rPr lang="en-US"/>
              <a:t> </a:t>
            </a:r>
            <a:r>
              <a:rPr lang="en-US" err="1"/>
              <a:t>accumsan</a:t>
            </a:r>
            <a:r>
              <a:rPr lang="en-US"/>
              <a:t>, </a:t>
            </a:r>
            <a:r>
              <a:rPr lang="en-US" err="1"/>
              <a:t>vivamus</a:t>
            </a:r>
            <a:r>
              <a:rPr lang="en-US"/>
              <a:t> </a:t>
            </a:r>
            <a:r>
              <a:rPr lang="en-US" err="1"/>
              <a:t>feugiat</a:t>
            </a:r>
            <a:r>
              <a:rPr lang="en-US"/>
              <a:t> </a:t>
            </a:r>
            <a:r>
              <a:rPr lang="en-US" err="1"/>
              <a:t>elit</a:t>
            </a:r>
            <a:r>
              <a:rPr lang="en-US"/>
              <a:t> </a:t>
            </a:r>
            <a:r>
              <a:rPr lang="en-US" err="1"/>
              <a:t>luctus</a:t>
            </a:r>
            <a:r>
              <a:rPr lang="en-US"/>
              <a:t> libero </a:t>
            </a:r>
            <a:r>
              <a:rPr lang="en-US" err="1"/>
              <a:t>duis</a:t>
            </a:r>
            <a:r>
              <a:rPr lang="en-US"/>
              <a:t> </a:t>
            </a:r>
            <a:r>
              <a:rPr lang="en-US" err="1"/>
              <a:t>elementum</a:t>
            </a:r>
            <a:r>
              <a:rPr lang="en-US"/>
              <a:t> </a:t>
            </a:r>
            <a:r>
              <a:rPr lang="en-US" err="1"/>
              <a:t>etiam</a:t>
            </a:r>
            <a:r>
              <a:rPr lang="en-US"/>
              <a:t> lorem cursus </a:t>
            </a:r>
            <a:r>
              <a:rPr lang="en-US" err="1"/>
              <a:t>hendrerit</a:t>
            </a:r>
            <a:r>
              <a:rPr lang="en-US"/>
              <a:t> </a:t>
            </a:r>
            <a:r>
              <a:rPr lang="en-US" err="1"/>
              <a:t>curae</a:t>
            </a:r>
            <a:r>
              <a:rPr lang="en-US"/>
              <a:t> </a:t>
            </a:r>
            <a:r>
              <a:rPr lang="en-US" err="1"/>
              <a:t>primis</a:t>
            </a:r>
            <a:r>
              <a:rPr lang="en-US"/>
              <a:t> </a:t>
            </a:r>
            <a:r>
              <a:rPr lang="en-US" err="1"/>
              <a:t>cubilia</a:t>
            </a:r>
            <a:r>
              <a:rPr lang="en-US"/>
              <a:t>.</a:t>
            </a:r>
          </a:p>
        </p:txBody>
      </p:sp>
      <p:sp>
        <p:nvSpPr>
          <p:cNvPr id="7" name="Picture Placeholder 3">
            <a:extLst>
              <a:ext uri="{FF2B5EF4-FFF2-40B4-BE49-F238E27FC236}">
                <a16:creationId xmlns:a16="http://schemas.microsoft.com/office/drawing/2014/main" id="{5D3BEB48-F134-5C30-6B6D-9CE9C41CC7FD}"/>
              </a:ext>
            </a:extLst>
          </p:cNvPr>
          <p:cNvSpPr>
            <a:spLocks noGrp="1"/>
          </p:cNvSpPr>
          <p:nvPr>
            <p:ph type="pic" sz="quarter" idx="34"/>
          </p:nvPr>
        </p:nvSpPr>
        <p:spPr>
          <a:xfrm>
            <a:off x="3453384" y="1517921"/>
            <a:ext cx="2404872" cy="1371600"/>
          </a:xfrm>
          <a:prstGeom prst="rect">
            <a:avLst/>
          </a:prstGeom>
        </p:spPr>
        <p:txBody>
          <a:bodyPr/>
          <a:lstStyle/>
          <a:p>
            <a:endParaRPr lang="en-US"/>
          </a:p>
        </p:txBody>
      </p:sp>
      <p:sp>
        <p:nvSpPr>
          <p:cNvPr id="8" name="Text Placeholder 4">
            <a:extLst>
              <a:ext uri="{FF2B5EF4-FFF2-40B4-BE49-F238E27FC236}">
                <a16:creationId xmlns:a16="http://schemas.microsoft.com/office/drawing/2014/main" id="{F0338E16-D20C-B7FA-8AC3-9C439351E1DA}"/>
              </a:ext>
            </a:extLst>
          </p:cNvPr>
          <p:cNvSpPr>
            <a:spLocks noGrp="1"/>
          </p:cNvSpPr>
          <p:nvPr>
            <p:ph type="body" sz="quarter" idx="35" hasCustomPrompt="1"/>
          </p:nvPr>
        </p:nvSpPr>
        <p:spPr>
          <a:xfrm>
            <a:off x="6215634" y="3188833"/>
            <a:ext cx="2436876" cy="523220"/>
          </a:xfrm>
          <a:prstGeom prst="rect">
            <a:avLst/>
          </a:prstGeom>
        </p:spPr>
        <p:txBody>
          <a:bodyPr wrap="square" lIns="0" rIns="0"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400" b="1" i="0">
                <a:solidFill>
                  <a:schemeClr val="tx1"/>
                </a:solidFill>
                <a:latin typeface="Calibri" panose="020F0502020204030204" pitchFamily="34" charset="0"/>
                <a:cs typeface="Calibri" panose="020F0502020204030204" pitchFamily="34" charset="0"/>
              </a:defRPr>
            </a:lvl1pPr>
          </a:lstStyle>
          <a:p>
            <a:r>
              <a:rPr lang="en-US"/>
              <a:t>Lorem ipsum </a:t>
            </a:r>
            <a:r>
              <a:rPr lang="en-US" err="1"/>
              <a:t>nulla</a:t>
            </a:r>
            <a:r>
              <a:rPr lang="en-US"/>
              <a:t> </a:t>
            </a:r>
            <a:r>
              <a:rPr lang="en-US" err="1"/>
              <a:t>primis</a:t>
            </a:r>
            <a:r>
              <a:rPr lang="en-US"/>
              <a:t> eros mi </a:t>
            </a:r>
            <a:r>
              <a:rPr lang="en-US" err="1"/>
              <a:t>maecenas</a:t>
            </a:r>
            <a:r>
              <a:rPr lang="en-US"/>
              <a:t> ligula magna.</a:t>
            </a:r>
          </a:p>
        </p:txBody>
      </p:sp>
      <p:sp>
        <p:nvSpPr>
          <p:cNvPr id="14" name="Text Placeholder 4">
            <a:extLst>
              <a:ext uri="{FF2B5EF4-FFF2-40B4-BE49-F238E27FC236}">
                <a16:creationId xmlns:a16="http://schemas.microsoft.com/office/drawing/2014/main" id="{E6B141DB-BB5A-9CCF-6E8E-737B235FA2D7}"/>
              </a:ext>
            </a:extLst>
          </p:cNvPr>
          <p:cNvSpPr>
            <a:spLocks noGrp="1"/>
          </p:cNvSpPr>
          <p:nvPr>
            <p:ph type="body" sz="quarter" idx="36" hasCustomPrompt="1"/>
          </p:nvPr>
        </p:nvSpPr>
        <p:spPr>
          <a:xfrm>
            <a:off x="6215634" y="3919032"/>
            <a:ext cx="2400300" cy="2383538"/>
          </a:xfrm>
          <a:prstGeom prst="rect">
            <a:avLst/>
          </a:prstGeom>
        </p:spPr>
        <p:txBody>
          <a:bodyPr wrap="square" lIns="0" rIns="0" anchor="t" anchorCtr="0">
            <a:spAutoFit/>
          </a:bodyPr>
          <a:lstStyle>
            <a:lvl1pPr marL="0" marR="0" indent="0" algn="l" defTabSz="914400" rtl="0" eaLnBrk="1" fontAlgn="auto" latinLnBrk="0" hangingPunct="1">
              <a:lnSpc>
                <a:spcPts val="1800"/>
              </a:lnSpc>
              <a:spcBef>
                <a:spcPts val="600"/>
              </a:spcBef>
              <a:spcAft>
                <a:spcPts val="0"/>
              </a:spcAft>
              <a:buClrTx/>
              <a:buSzTx/>
              <a:buFont typeface="Arial" panose="020B0604020202020204" pitchFamily="34" charset="0"/>
              <a:buNone/>
              <a:tabLst/>
              <a:defRPr sz="1200" b="0" i="0">
                <a:solidFill>
                  <a:schemeClr val="tx1"/>
                </a:solidFill>
                <a:latin typeface="Calibri Light" panose="020F0302020204030204" pitchFamily="34" charset="0"/>
                <a:cs typeface="Calibri Light" panose="020F0302020204030204" pitchFamily="34" charset="0"/>
              </a:defRPr>
            </a:lvl1pPr>
          </a:lstStyle>
          <a:p>
            <a:r>
              <a:rPr lang="en-US"/>
              <a:t>Lorem ipsum </a:t>
            </a:r>
            <a:r>
              <a:rPr lang="en-US" err="1"/>
              <a:t>nulla</a:t>
            </a:r>
            <a:r>
              <a:rPr lang="en-US"/>
              <a:t> </a:t>
            </a:r>
            <a:r>
              <a:rPr lang="en-US" err="1"/>
              <a:t>primis</a:t>
            </a:r>
            <a:r>
              <a:rPr lang="en-US"/>
              <a:t> eros mi </a:t>
            </a:r>
            <a:r>
              <a:rPr lang="en-US" err="1"/>
              <a:t>maecenas</a:t>
            </a:r>
            <a:r>
              <a:rPr lang="en-US"/>
              <a:t> ligula magna, </a:t>
            </a:r>
            <a:r>
              <a:rPr lang="en-US" err="1"/>
              <a:t>nibh</a:t>
            </a:r>
            <a:r>
              <a:rPr lang="en-US"/>
              <a:t> </a:t>
            </a:r>
            <a:r>
              <a:rPr lang="en-US" err="1"/>
              <a:t>commodo</a:t>
            </a:r>
            <a:r>
              <a:rPr lang="en-US"/>
              <a:t> </a:t>
            </a:r>
            <a:r>
              <a:rPr lang="en-US" err="1"/>
              <a:t>aenean</a:t>
            </a:r>
            <a:r>
              <a:rPr lang="en-US"/>
              <a:t> </a:t>
            </a:r>
            <a:r>
              <a:rPr lang="en-US" err="1"/>
              <a:t>leo</a:t>
            </a:r>
            <a:r>
              <a:rPr lang="en-US"/>
              <a:t> porta </a:t>
            </a:r>
            <a:r>
              <a:rPr lang="en-US" err="1"/>
              <a:t>duis</a:t>
            </a:r>
            <a:r>
              <a:rPr lang="en-US"/>
              <a:t> magna </a:t>
            </a:r>
            <a:r>
              <a:rPr lang="en-US" err="1"/>
              <a:t>felis</a:t>
            </a:r>
            <a:r>
              <a:rPr lang="en-US"/>
              <a:t> </a:t>
            </a:r>
            <a:r>
              <a:rPr lang="en-US" err="1"/>
              <a:t>bibendum</a:t>
            </a:r>
            <a:r>
              <a:rPr lang="en-US"/>
              <a:t> </a:t>
            </a:r>
            <a:r>
              <a:rPr lang="en-US" err="1"/>
              <a:t>tempor</a:t>
            </a:r>
            <a:r>
              <a:rPr lang="en-US"/>
              <a:t> </a:t>
            </a:r>
            <a:r>
              <a:rPr lang="en-US" err="1"/>
              <a:t>cubilia</a:t>
            </a:r>
            <a:r>
              <a:rPr lang="en-US"/>
              <a:t> gravida </a:t>
            </a:r>
            <a:r>
              <a:rPr lang="en-US" err="1"/>
              <a:t>molestie</a:t>
            </a:r>
            <a:r>
              <a:rPr lang="en-US"/>
              <a:t> a </a:t>
            </a:r>
            <a:r>
              <a:rPr lang="en-US" err="1"/>
              <a:t>pretium</a:t>
            </a:r>
            <a:r>
              <a:rPr lang="en-US"/>
              <a:t> </a:t>
            </a:r>
            <a:r>
              <a:rPr lang="en-US" err="1"/>
              <a:t>egestas</a:t>
            </a:r>
            <a:r>
              <a:rPr lang="en-US"/>
              <a:t> </a:t>
            </a:r>
            <a:r>
              <a:rPr lang="en-US" err="1"/>
              <a:t>iaculis</a:t>
            </a:r>
            <a:r>
              <a:rPr lang="en-US"/>
              <a:t> per, eros sit </a:t>
            </a:r>
            <a:r>
              <a:rPr lang="en-US" err="1"/>
              <a:t>leo</a:t>
            </a:r>
            <a:r>
              <a:rPr lang="en-US"/>
              <a:t> </a:t>
            </a:r>
            <a:r>
              <a:rPr lang="en-US" err="1"/>
              <a:t>augue</a:t>
            </a:r>
            <a:r>
              <a:rPr lang="en-US"/>
              <a:t> tempus </a:t>
            </a:r>
            <a:r>
              <a:rPr lang="en-US" err="1"/>
              <a:t>consectetur</a:t>
            </a:r>
            <a:r>
              <a:rPr lang="en-US"/>
              <a:t> </a:t>
            </a:r>
            <a:r>
              <a:rPr lang="en-US" err="1"/>
              <a:t>primis</a:t>
            </a:r>
            <a:r>
              <a:rPr lang="en-US"/>
              <a:t> dolor ac </a:t>
            </a:r>
            <a:r>
              <a:rPr lang="en-US" err="1"/>
              <a:t>euismod</a:t>
            </a:r>
            <a:r>
              <a:rPr lang="en-US"/>
              <a:t> </a:t>
            </a:r>
            <a:r>
              <a:rPr lang="en-US" err="1"/>
              <a:t>accumsan</a:t>
            </a:r>
            <a:r>
              <a:rPr lang="en-US"/>
              <a:t>, </a:t>
            </a:r>
            <a:r>
              <a:rPr lang="en-US" err="1"/>
              <a:t>vivamus</a:t>
            </a:r>
            <a:r>
              <a:rPr lang="en-US"/>
              <a:t> </a:t>
            </a:r>
            <a:r>
              <a:rPr lang="en-US" err="1"/>
              <a:t>feugiat</a:t>
            </a:r>
            <a:r>
              <a:rPr lang="en-US"/>
              <a:t> </a:t>
            </a:r>
            <a:r>
              <a:rPr lang="en-US" err="1"/>
              <a:t>elit</a:t>
            </a:r>
            <a:r>
              <a:rPr lang="en-US"/>
              <a:t> </a:t>
            </a:r>
            <a:r>
              <a:rPr lang="en-US" err="1"/>
              <a:t>luctus</a:t>
            </a:r>
            <a:r>
              <a:rPr lang="en-US"/>
              <a:t> libero </a:t>
            </a:r>
            <a:r>
              <a:rPr lang="en-US" err="1"/>
              <a:t>duis</a:t>
            </a:r>
            <a:r>
              <a:rPr lang="en-US"/>
              <a:t> </a:t>
            </a:r>
            <a:r>
              <a:rPr lang="en-US" err="1"/>
              <a:t>elementum</a:t>
            </a:r>
            <a:r>
              <a:rPr lang="en-US"/>
              <a:t> </a:t>
            </a:r>
            <a:r>
              <a:rPr lang="en-US" err="1"/>
              <a:t>etiam</a:t>
            </a:r>
            <a:r>
              <a:rPr lang="en-US"/>
              <a:t> lorem cursus </a:t>
            </a:r>
            <a:r>
              <a:rPr lang="en-US" err="1"/>
              <a:t>hendrerit</a:t>
            </a:r>
            <a:r>
              <a:rPr lang="en-US"/>
              <a:t> </a:t>
            </a:r>
            <a:r>
              <a:rPr lang="en-US" err="1"/>
              <a:t>curae</a:t>
            </a:r>
            <a:r>
              <a:rPr lang="en-US"/>
              <a:t> </a:t>
            </a:r>
            <a:r>
              <a:rPr lang="en-US" err="1"/>
              <a:t>primis</a:t>
            </a:r>
            <a:r>
              <a:rPr lang="en-US"/>
              <a:t> </a:t>
            </a:r>
            <a:r>
              <a:rPr lang="en-US" err="1"/>
              <a:t>cubilia</a:t>
            </a:r>
            <a:r>
              <a:rPr lang="en-US"/>
              <a:t>.</a:t>
            </a:r>
          </a:p>
        </p:txBody>
      </p:sp>
      <p:sp>
        <p:nvSpPr>
          <p:cNvPr id="15" name="Picture Placeholder 3">
            <a:extLst>
              <a:ext uri="{FF2B5EF4-FFF2-40B4-BE49-F238E27FC236}">
                <a16:creationId xmlns:a16="http://schemas.microsoft.com/office/drawing/2014/main" id="{0BA6217C-C15D-5705-1523-51C7EE9D2745}"/>
              </a:ext>
            </a:extLst>
          </p:cNvPr>
          <p:cNvSpPr>
            <a:spLocks noGrp="1"/>
          </p:cNvSpPr>
          <p:nvPr>
            <p:ph type="pic" sz="quarter" idx="37"/>
          </p:nvPr>
        </p:nvSpPr>
        <p:spPr>
          <a:xfrm>
            <a:off x="6215634" y="1517921"/>
            <a:ext cx="2404872" cy="1371600"/>
          </a:xfrm>
          <a:prstGeom prst="rect">
            <a:avLst/>
          </a:prstGeom>
        </p:spPr>
        <p:txBody>
          <a:bodyPr/>
          <a:lstStyle/>
          <a:p>
            <a:endParaRPr lang="en-US"/>
          </a:p>
        </p:txBody>
      </p:sp>
      <p:sp>
        <p:nvSpPr>
          <p:cNvPr id="16" name="Text Placeholder 4">
            <a:extLst>
              <a:ext uri="{FF2B5EF4-FFF2-40B4-BE49-F238E27FC236}">
                <a16:creationId xmlns:a16="http://schemas.microsoft.com/office/drawing/2014/main" id="{5A66D88E-80F4-1365-4E17-69F78707BE47}"/>
              </a:ext>
            </a:extLst>
          </p:cNvPr>
          <p:cNvSpPr>
            <a:spLocks noGrp="1"/>
          </p:cNvSpPr>
          <p:nvPr>
            <p:ph type="body" sz="quarter" idx="38" hasCustomPrompt="1"/>
          </p:nvPr>
        </p:nvSpPr>
        <p:spPr>
          <a:xfrm>
            <a:off x="9055608" y="3188833"/>
            <a:ext cx="2436876" cy="523220"/>
          </a:xfrm>
          <a:prstGeom prst="rect">
            <a:avLst/>
          </a:prstGeom>
        </p:spPr>
        <p:txBody>
          <a:bodyPr wrap="square" lIns="0" rIns="0"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400" b="1" i="0">
                <a:solidFill>
                  <a:schemeClr val="tx1"/>
                </a:solidFill>
                <a:latin typeface="Calibri" panose="020F0502020204030204" pitchFamily="34" charset="0"/>
                <a:cs typeface="Calibri" panose="020F0502020204030204" pitchFamily="34" charset="0"/>
              </a:defRPr>
            </a:lvl1pPr>
          </a:lstStyle>
          <a:p>
            <a:r>
              <a:rPr lang="en-US"/>
              <a:t>Lorem ipsum </a:t>
            </a:r>
            <a:r>
              <a:rPr lang="en-US" err="1"/>
              <a:t>nulla</a:t>
            </a:r>
            <a:r>
              <a:rPr lang="en-US"/>
              <a:t> </a:t>
            </a:r>
            <a:r>
              <a:rPr lang="en-US" err="1"/>
              <a:t>primis</a:t>
            </a:r>
            <a:r>
              <a:rPr lang="en-US"/>
              <a:t> eros mi </a:t>
            </a:r>
            <a:r>
              <a:rPr lang="en-US" err="1"/>
              <a:t>maecenas</a:t>
            </a:r>
            <a:r>
              <a:rPr lang="en-US"/>
              <a:t> ligula magna.</a:t>
            </a:r>
          </a:p>
        </p:txBody>
      </p:sp>
      <p:sp>
        <p:nvSpPr>
          <p:cNvPr id="17" name="Text Placeholder 4">
            <a:extLst>
              <a:ext uri="{FF2B5EF4-FFF2-40B4-BE49-F238E27FC236}">
                <a16:creationId xmlns:a16="http://schemas.microsoft.com/office/drawing/2014/main" id="{6DAFD4C9-E6EA-68B1-AE47-8BEF8A00F2D7}"/>
              </a:ext>
            </a:extLst>
          </p:cNvPr>
          <p:cNvSpPr>
            <a:spLocks noGrp="1"/>
          </p:cNvSpPr>
          <p:nvPr>
            <p:ph type="body" sz="quarter" idx="39" hasCustomPrompt="1"/>
          </p:nvPr>
        </p:nvSpPr>
        <p:spPr>
          <a:xfrm>
            <a:off x="9055608" y="3919032"/>
            <a:ext cx="2400300" cy="2383538"/>
          </a:xfrm>
          <a:prstGeom prst="rect">
            <a:avLst/>
          </a:prstGeom>
        </p:spPr>
        <p:txBody>
          <a:bodyPr wrap="square" lIns="0" rIns="0" anchor="t" anchorCtr="0">
            <a:spAutoFit/>
          </a:bodyPr>
          <a:lstStyle>
            <a:lvl1pPr marL="0" marR="0" indent="0" algn="l" defTabSz="914400" rtl="0" eaLnBrk="1" fontAlgn="auto" latinLnBrk="0" hangingPunct="1">
              <a:lnSpc>
                <a:spcPts val="1800"/>
              </a:lnSpc>
              <a:spcBef>
                <a:spcPts val="600"/>
              </a:spcBef>
              <a:spcAft>
                <a:spcPts val="0"/>
              </a:spcAft>
              <a:buClrTx/>
              <a:buSzTx/>
              <a:buFont typeface="Arial" panose="020B0604020202020204" pitchFamily="34" charset="0"/>
              <a:buNone/>
              <a:tabLst/>
              <a:defRPr sz="1200" b="0" i="0">
                <a:solidFill>
                  <a:schemeClr val="tx1"/>
                </a:solidFill>
                <a:latin typeface="Calibri Light" panose="020F0302020204030204" pitchFamily="34" charset="0"/>
                <a:cs typeface="Calibri Light" panose="020F0302020204030204" pitchFamily="34" charset="0"/>
              </a:defRPr>
            </a:lvl1pPr>
          </a:lstStyle>
          <a:p>
            <a:r>
              <a:rPr lang="en-US"/>
              <a:t>Lorem ipsum </a:t>
            </a:r>
            <a:r>
              <a:rPr lang="en-US" err="1"/>
              <a:t>nulla</a:t>
            </a:r>
            <a:r>
              <a:rPr lang="en-US"/>
              <a:t> </a:t>
            </a:r>
            <a:r>
              <a:rPr lang="en-US" err="1"/>
              <a:t>primis</a:t>
            </a:r>
            <a:r>
              <a:rPr lang="en-US"/>
              <a:t> eros mi </a:t>
            </a:r>
            <a:r>
              <a:rPr lang="en-US" err="1"/>
              <a:t>maecenas</a:t>
            </a:r>
            <a:r>
              <a:rPr lang="en-US"/>
              <a:t> ligula magna, </a:t>
            </a:r>
            <a:r>
              <a:rPr lang="en-US" err="1"/>
              <a:t>nibh</a:t>
            </a:r>
            <a:r>
              <a:rPr lang="en-US"/>
              <a:t> </a:t>
            </a:r>
            <a:r>
              <a:rPr lang="en-US" err="1"/>
              <a:t>commodo</a:t>
            </a:r>
            <a:r>
              <a:rPr lang="en-US"/>
              <a:t> </a:t>
            </a:r>
            <a:r>
              <a:rPr lang="en-US" err="1"/>
              <a:t>aenean</a:t>
            </a:r>
            <a:r>
              <a:rPr lang="en-US"/>
              <a:t> </a:t>
            </a:r>
            <a:r>
              <a:rPr lang="en-US" err="1"/>
              <a:t>leo</a:t>
            </a:r>
            <a:r>
              <a:rPr lang="en-US"/>
              <a:t> porta </a:t>
            </a:r>
            <a:r>
              <a:rPr lang="en-US" err="1"/>
              <a:t>duis</a:t>
            </a:r>
            <a:r>
              <a:rPr lang="en-US"/>
              <a:t> magna </a:t>
            </a:r>
            <a:r>
              <a:rPr lang="en-US" err="1"/>
              <a:t>felis</a:t>
            </a:r>
            <a:r>
              <a:rPr lang="en-US"/>
              <a:t> </a:t>
            </a:r>
            <a:r>
              <a:rPr lang="en-US" err="1"/>
              <a:t>bibendum</a:t>
            </a:r>
            <a:r>
              <a:rPr lang="en-US"/>
              <a:t> </a:t>
            </a:r>
            <a:r>
              <a:rPr lang="en-US" err="1"/>
              <a:t>tempor</a:t>
            </a:r>
            <a:r>
              <a:rPr lang="en-US"/>
              <a:t> </a:t>
            </a:r>
            <a:r>
              <a:rPr lang="en-US" err="1"/>
              <a:t>cubilia</a:t>
            </a:r>
            <a:r>
              <a:rPr lang="en-US"/>
              <a:t> gravida </a:t>
            </a:r>
            <a:r>
              <a:rPr lang="en-US" err="1"/>
              <a:t>molestie</a:t>
            </a:r>
            <a:r>
              <a:rPr lang="en-US"/>
              <a:t> a </a:t>
            </a:r>
            <a:r>
              <a:rPr lang="en-US" err="1"/>
              <a:t>pretium</a:t>
            </a:r>
            <a:r>
              <a:rPr lang="en-US"/>
              <a:t> </a:t>
            </a:r>
            <a:r>
              <a:rPr lang="en-US" err="1"/>
              <a:t>egestas</a:t>
            </a:r>
            <a:r>
              <a:rPr lang="en-US"/>
              <a:t> </a:t>
            </a:r>
            <a:r>
              <a:rPr lang="en-US" err="1"/>
              <a:t>iaculis</a:t>
            </a:r>
            <a:r>
              <a:rPr lang="en-US"/>
              <a:t> per, eros sit </a:t>
            </a:r>
            <a:r>
              <a:rPr lang="en-US" err="1"/>
              <a:t>leo</a:t>
            </a:r>
            <a:r>
              <a:rPr lang="en-US"/>
              <a:t> </a:t>
            </a:r>
            <a:r>
              <a:rPr lang="en-US" err="1"/>
              <a:t>augue</a:t>
            </a:r>
            <a:r>
              <a:rPr lang="en-US"/>
              <a:t> tempus </a:t>
            </a:r>
            <a:r>
              <a:rPr lang="en-US" err="1"/>
              <a:t>consectetur</a:t>
            </a:r>
            <a:r>
              <a:rPr lang="en-US"/>
              <a:t> </a:t>
            </a:r>
            <a:r>
              <a:rPr lang="en-US" err="1"/>
              <a:t>primis</a:t>
            </a:r>
            <a:r>
              <a:rPr lang="en-US"/>
              <a:t> dolor ac </a:t>
            </a:r>
            <a:r>
              <a:rPr lang="en-US" err="1"/>
              <a:t>euismod</a:t>
            </a:r>
            <a:r>
              <a:rPr lang="en-US"/>
              <a:t> </a:t>
            </a:r>
            <a:r>
              <a:rPr lang="en-US" err="1"/>
              <a:t>accumsan</a:t>
            </a:r>
            <a:r>
              <a:rPr lang="en-US"/>
              <a:t>, </a:t>
            </a:r>
            <a:r>
              <a:rPr lang="en-US" err="1"/>
              <a:t>vivamus</a:t>
            </a:r>
            <a:r>
              <a:rPr lang="en-US"/>
              <a:t> </a:t>
            </a:r>
            <a:r>
              <a:rPr lang="en-US" err="1"/>
              <a:t>feugiat</a:t>
            </a:r>
            <a:r>
              <a:rPr lang="en-US"/>
              <a:t> </a:t>
            </a:r>
            <a:r>
              <a:rPr lang="en-US" err="1"/>
              <a:t>elit</a:t>
            </a:r>
            <a:r>
              <a:rPr lang="en-US"/>
              <a:t> </a:t>
            </a:r>
            <a:r>
              <a:rPr lang="en-US" err="1"/>
              <a:t>luctus</a:t>
            </a:r>
            <a:r>
              <a:rPr lang="en-US"/>
              <a:t> libero </a:t>
            </a:r>
            <a:r>
              <a:rPr lang="en-US" err="1"/>
              <a:t>duis</a:t>
            </a:r>
            <a:r>
              <a:rPr lang="en-US"/>
              <a:t> </a:t>
            </a:r>
            <a:r>
              <a:rPr lang="en-US" err="1"/>
              <a:t>elementum</a:t>
            </a:r>
            <a:r>
              <a:rPr lang="en-US"/>
              <a:t> </a:t>
            </a:r>
            <a:r>
              <a:rPr lang="en-US" err="1"/>
              <a:t>etiam</a:t>
            </a:r>
            <a:r>
              <a:rPr lang="en-US"/>
              <a:t> lorem cursus </a:t>
            </a:r>
            <a:r>
              <a:rPr lang="en-US" err="1"/>
              <a:t>hendrerit</a:t>
            </a:r>
            <a:r>
              <a:rPr lang="en-US"/>
              <a:t> </a:t>
            </a:r>
            <a:r>
              <a:rPr lang="en-US" err="1"/>
              <a:t>curae</a:t>
            </a:r>
            <a:r>
              <a:rPr lang="en-US"/>
              <a:t> </a:t>
            </a:r>
            <a:r>
              <a:rPr lang="en-US" err="1"/>
              <a:t>primis</a:t>
            </a:r>
            <a:r>
              <a:rPr lang="en-US"/>
              <a:t> </a:t>
            </a:r>
            <a:r>
              <a:rPr lang="en-US" err="1"/>
              <a:t>cubilia</a:t>
            </a:r>
            <a:r>
              <a:rPr lang="en-US"/>
              <a:t>.</a:t>
            </a:r>
          </a:p>
        </p:txBody>
      </p:sp>
      <p:sp>
        <p:nvSpPr>
          <p:cNvPr id="18" name="Picture Placeholder 3">
            <a:extLst>
              <a:ext uri="{FF2B5EF4-FFF2-40B4-BE49-F238E27FC236}">
                <a16:creationId xmlns:a16="http://schemas.microsoft.com/office/drawing/2014/main" id="{10FD9B17-7D3A-73D7-A51D-A3A5FF8DA3BC}"/>
              </a:ext>
            </a:extLst>
          </p:cNvPr>
          <p:cNvSpPr>
            <a:spLocks noGrp="1"/>
          </p:cNvSpPr>
          <p:nvPr>
            <p:ph type="pic" sz="quarter" idx="40"/>
          </p:nvPr>
        </p:nvSpPr>
        <p:spPr>
          <a:xfrm>
            <a:off x="9055608" y="1517921"/>
            <a:ext cx="2404872" cy="1371600"/>
          </a:xfrm>
          <a:prstGeom prst="rect">
            <a:avLst/>
          </a:prstGeom>
        </p:spPr>
        <p:txBody>
          <a:bodyPr/>
          <a:lstStyle/>
          <a:p>
            <a:endParaRPr lang="en-US"/>
          </a:p>
        </p:txBody>
      </p:sp>
      <p:sp>
        <p:nvSpPr>
          <p:cNvPr id="11" name="Title 1">
            <a:extLst>
              <a:ext uri="{FF2B5EF4-FFF2-40B4-BE49-F238E27FC236}">
                <a16:creationId xmlns:a16="http://schemas.microsoft.com/office/drawing/2014/main" id="{D8E4791D-EB66-3EB0-E97B-4F315F0E9249}"/>
              </a:ext>
            </a:extLst>
          </p:cNvPr>
          <p:cNvSpPr>
            <a:spLocks noGrp="1"/>
          </p:cNvSpPr>
          <p:nvPr>
            <p:ph type="title"/>
          </p:nvPr>
        </p:nvSpPr>
        <p:spPr>
          <a:xfrm>
            <a:off x="627063" y="722843"/>
            <a:ext cx="3632517" cy="338554"/>
          </a:xfrm>
          <a:prstGeom prst="rect">
            <a:avLst/>
          </a:prstGeom>
        </p:spPr>
        <p:txBody>
          <a:bodyPr lIns="0" tIns="0" rIns="0" bIns="0">
            <a:noAutofit/>
          </a:bodyPr>
          <a:lstStyle>
            <a:lvl1pPr>
              <a:defRPr lang="en-US"/>
            </a:lvl1pPr>
          </a:lstStyle>
          <a:p>
            <a:pPr marL="0" lvl="0" indent="0">
              <a:spcBef>
                <a:spcPts val="0"/>
              </a:spcBef>
              <a:spcAft>
                <a:spcPts val="0"/>
              </a:spcAft>
              <a:buFont typeface="Arial" panose="020B0604020202020204" pitchFamily="34" charset="0"/>
            </a:pPr>
            <a:r>
              <a:rPr lang="en-US"/>
              <a:t>Click to edit Master title style</a:t>
            </a:r>
          </a:p>
        </p:txBody>
      </p:sp>
      <p:sp>
        <p:nvSpPr>
          <p:cNvPr id="12" name="Text Placeholder 10">
            <a:extLst>
              <a:ext uri="{FF2B5EF4-FFF2-40B4-BE49-F238E27FC236}">
                <a16:creationId xmlns:a16="http://schemas.microsoft.com/office/drawing/2014/main" id="{4C796860-E80D-CE8C-2D2A-386FCE8098DC}"/>
              </a:ext>
            </a:extLst>
          </p:cNvPr>
          <p:cNvSpPr>
            <a:spLocks noGrp="1"/>
          </p:cNvSpPr>
          <p:nvPr>
            <p:ph type="body" sz="quarter" idx="28" hasCustomPrompt="1"/>
          </p:nvPr>
        </p:nvSpPr>
        <p:spPr>
          <a:xfrm>
            <a:off x="627063" y="419100"/>
            <a:ext cx="3632517" cy="225706"/>
          </a:xfrm>
          <a:prstGeom prst="rect">
            <a:avLst/>
          </a:prstGeom>
        </p:spPr>
        <p:txBody>
          <a:bodyPr lIns="0" rIns="0"/>
          <a:lstStyle>
            <a:lvl1pPr>
              <a:spcBef>
                <a:spcPts val="0"/>
              </a:spcBef>
              <a:defRPr lang="en-US" sz="1000" b="1" i="0" kern="1200" cap="all" spc="300" baseline="0" dirty="0">
                <a:solidFill>
                  <a:schemeClr val="tx2"/>
                </a:solidFill>
                <a:latin typeface="Calibri" panose="020F0502020204030204" pitchFamily="34" charset="0"/>
                <a:ea typeface="Calibri" panose="020F0502020204030204" pitchFamily="34" charset="0"/>
                <a:cs typeface="Calibri" panose="020F0502020204030204" pitchFamily="34" charset="0"/>
              </a:defRPr>
            </a:lvl1pPr>
          </a:lstStyle>
          <a:p>
            <a:pPr marL="0" lvl="0" indent="0" algn="l" defTabSz="914400" rtl="0" eaLnBrk="1" latinLnBrk="0" hangingPunct="1">
              <a:lnSpc>
                <a:spcPct val="100000"/>
              </a:lnSpc>
              <a:spcBef>
                <a:spcPts val="600"/>
              </a:spcBef>
              <a:spcAft>
                <a:spcPts val="0"/>
              </a:spcAft>
              <a:buFont typeface="Arial" panose="020B0604020202020204" pitchFamily="34" charset="0"/>
              <a:buNone/>
            </a:pPr>
            <a:r>
              <a:rPr lang="en-US" dirty="0"/>
              <a:t>Click to add section title</a:t>
            </a:r>
          </a:p>
        </p:txBody>
      </p:sp>
    </p:spTree>
    <p:extLst>
      <p:ext uri="{BB962C8B-B14F-4D97-AF65-F5344CB8AC3E}">
        <p14:creationId xmlns:p14="http://schemas.microsoft.com/office/powerpoint/2010/main" val="4262505289"/>
      </p:ext>
    </p:extLst>
  </p:cSld>
  <p:clrMapOvr>
    <a:masterClrMapping/>
  </p:clrMapOvr>
  <p:extLst>
    <p:ext uri="{DCECCB84-F9BA-43D5-87BE-67443E8EF086}">
      <p15:sldGuideLst xmlns:p15="http://schemas.microsoft.com/office/powerpoint/2012/main"/>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_4 columns with images">
    <p:bg>
      <p:bgPr>
        <a:blipFill dpi="0" rotWithShape="1">
          <a:blip r:embed="rId2">
            <a:alphaModFix amt="97000"/>
            <a:lum/>
          </a:blip>
          <a:srcRect/>
          <a:stretch>
            <a:fillRect/>
          </a:stretch>
        </a:blipFill>
        <a:effectLst/>
      </p:bgPr>
    </p:bg>
    <p:spTree>
      <p:nvGrpSpPr>
        <p:cNvPr id="1" name=""/>
        <p:cNvGrpSpPr/>
        <p:nvPr/>
      </p:nvGrpSpPr>
      <p:grpSpPr>
        <a:xfrm>
          <a:off x="0" y="0"/>
          <a:ext cx="0" cy="0"/>
          <a:chOff x="0" y="0"/>
          <a:chExt cx="0" cy="0"/>
        </a:xfrm>
      </p:grpSpPr>
      <p:sp>
        <p:nvSpPr>
          <p:cNvPr id="9" name="Text Placeholder 4">
            <a:extLst>
              <a:ext uri="{FF2B5EF4-FFF2-40B4-BE49-F238E27FC236}">
                <a16:creationId xmlns:a16="http://schemas.microsoft.com/office/drawing/2014/main" id="{DBBECED4-4691-EAD7-0FFE-7393254BBDC9}"/>
              </a:ext>
            </a:extLst>
          </p:cNvPr>
          <p:cNvSpPr>
            <a:spLocks noGrp="1"/>
          </p:cNvSpPr>
          <p:nvPr>
            <p:ph type="body" sz="quarter" idx="26" hasCustomPrompt="1"/>
          </p:nvPr>
        </p:nvSpPr>
        <p:spPr>
          <a:xfrm>
            <a:off x="638175" y="3188833"/>
            <a:ext cx="2436876" cy="523220"/>
          </a:xfrm>
          <a:prstGeom prst="rect">
            <a:avLst/>
          </a:prstGeom>
        </p:spPr>
        <p:txBody>
          <a:bodyPr wrap="square" lIns="0" rIns="0"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400" b="1" i="0">
                <a:solidFill>
                  <a:schemeClr val="bg1"/>
                </a:solidFill>
                <a:latin typeface="Calibri" panose="020F0502020204030204" pitchFamily="34" charset="0"/>
                <a:cs typeface="Calibri" panose="020F0502020204030204" pitchFamily="34" charset="0"/>
              </a:defRPr>
            </a:lvl1pPr>
          </a:lstStyle>
          <a:p>
            <a:r>
              <a:rPr lang="en-US"/>
              <a:t>Lorem ipsum </a:t>
            </a:r>
            <a:r>
              <a:rPr lang="en-US" err="1"/>
              <a:t>nulla</a:t>
            </a:r>
            <a:r>
              <a:rPr lang="en-US"/>
              <a:t> </a:t>
            </a:r>
            <a:r>
              <a:rPr lang="en-US" err="1"/>
              <a:t>primis</a:t>
            </a:r>
            <a:r>
              <a:rPr lang="en-US"/>
              <a:t> eros mi </a:t>
            </a:r>
            <a:r>
              <a:rPr lang="en-US" err="1"/>
              <a:t>maecenas</a:t>
            </a:r>
            <a:r>
              <a:rPr lang="en-US"/>
              <a:t> ligula magna.</a:t>
            </a:r>
          </a:p>
        </p:txBody>
      </p:sp>
      <p:sp>
        <p:nvSpPr>
          <p:cNvPr id="10" name="Text Placeholder 4">
            <a:extLst>
              <a:ext uri="{FF2B5EF4-FFF2-40B4-BE49-F238E27FC236}">
                <a16:creationId xmlns:a16="http://schemas.microsoft.com/office/drawing/2014/main" id="{31E7CDA2-C04C-57C2-B779-676BA576EFB7}"/>
              </a:ext>
            </a:extLst>
          </p:cNvPr>
          <p:cNvSpPr>
            <a:spLocks noGrp="1"/>
          </p:cNvSpPr>
          <p:nvPr>
            <p:ph type="body" sz="quarter" idx="27" hasCustomPrompt="1"/>
          </p:nvPr>
        </p:nvSpPr>
        <p:spPr>
          <a:xfrm>
            <a:off x="638175" y="3919032"/>
            <a:ext cx="2400300" cy="2383538"/>
          </a:xfrm>
          <a:prstGeom prst="rect">
            <a:avLst/>
          </a:prstGeom>
        </p:spPr>
        <p:txBody>
          <a:bodyPr wrap="square" lIns="0" rIns="0" anchor="t" anchorCtr="0">
            <a:spAutoFit/>
          </a:bodyPr>
          <a:lstStyle>
            <a:lvl1pPr marL="0" marR="0" indent="0" algn="l" defTabSz="914400" rtl="0" eaLnBrk="1" fontAlgn="auto" latinLnBrk="0" hangingPunct="1">
              <a:lnSpc>
                <a:spcPts val="1800"/>
              </a:lnSpc>
              <a:spcBef>
                <a:spcPts val="600"/>
              </a:spcBef>
              <a:spcAft>
                <a:spcPts val="0"/>
              </a:spcAft>
              <a:buClrTx/>
              <a:buSzTx/>
              <a:buFont typeface="Arial" panose="020B0604020202020204" pitchFamily="34" charset="0"/>
              <a:buNone/>
              <a:tabLst/>
              <a:defRPr sz="1200" b="0" i="0">
                <a:solidFill>
                  <a:schemeClr val="bg1"/>
                </a:solidFill>
                <a:latin typeface="Calibri Light" panose="020F0302020204030204" pitchFamily="34" charset="0"/>
                <a:cs typeface="Calibri Light" panose="020F0302020204030204" pitchFamily="34" charset="0"/>
              </a:defRPr>
            </a:lvl1pPr>
          </a:lstStyle>
          <a:p>
            <a:r>
              <a:rPr lang="en-US"/>
              <a:t>Lorem ipsum </a:t>
            </a:r>
            <a:r>
              <a:rPr lang="en-US" err="1"/>
              <a:t>nulla</a:t>
            </a:r>
            <a:r>
              <a:rPr lang="en-US"/>
              <a:t> </a:t>
            </a:r>
            <a:r>
              <a:rPr lang="en-US" err="1"/>
              <a:t>primis</a:t>
            </a:r>
            <a:r>
              <a:rPr lang="en-US"/>
              <a:t> eros mi </a:t>
            </a:r>
            <a:r>
              <a:rPr lang="en-US" err="1"/>
              <a:t>maecenas</a:t>
            </a:r>
            <a:r>
              <a:rPr lang="en-US"/>
              <a:t> ligula magna, </a:t>
            </a:r>
            <a:r>
              <a:rPr lang="en-US" err="1"/>
              <a:t>nibh</a:t>
            </a:r>
            <a:r>
              <a:rPr lang="en-US"/>
              <a:t> </a:t>
            </a:r>
            <a:r>
              <a:rPr lang="en-US" err="1"/>
              <a:t>commodo</a:t>
            </a:r>
            <a:r>
              <a:rPr lang="en-US"/>
              <a:t> </a:t>
            </a:r>
            <a:r>
              <a:rPr lang="en-US" err="1"/>
              <a:t>aenean</a:t>
            </a:r>
            <a:r>
              <a:rPr lang="en-US"/>
              <a:t> </a:t>
            </a:r>
            <a:r>
              <a:rPr lang="en-US" err="1"/>
              <a:t>leo</a:t>
            </a:r>
            <a:r>
              <a:rPr lang="en-US"/>
              <a:t> porta </a:t>
            </a:r>
            <a:r>
              <a:rPr lang="en-US" err="1"/>
              <a:t>duis</a:t>
            </a:r>
            <a:r>
              <a:rPr lang="en-US"/>
              <a:t> magna </a:t>
            </a:r>
            <a:r>
              <a:rPr lang="en-US" err="1"/>
              <a:t>felis</a:t>
            </a:r>
            <a:r>
              <a:rPr lang="en-US"/>
              <a:t> </a:t>
            </a:r>
            <a:r>
              <a:rPr lang="en-US" err="1"/>
              <a:t>bibendum</a:t>
            </a:r>
            <a:r>
              <a:rPr lang="en-US"/>
              <a:t> </a:t>
            </a:r>
            <a:r>
              <a:rPr lang="en-US" err="1"/>
              <a:t>tempor</a:t>
            </a:r>
            <a:r>
              <a:rPr lang="en-US"/>
              <a:t> </a:t>
            </a:r>
            <a:r>
              <a:rPr lang="en-US" err="1"/>
              <a:t>cubilia</a:t>
            </a:r>
            <a:r>
              <a:rPr lang="en-US"/>
              <a:t> gravida </a:t>
            </a:r>
            <a:r>
              <a:rPr lang="en-US" err="1"/>
              <a:t>molestie</a:t>
            </a:r>
            <a:r>
              <a:rPr lang="en-US"/>
              <a:t> a </a:t>
            </a:r>
            <a:r>
              <a:rPr lang="en-US" err="1"/>
              <a:t>pretium</a:t>
            </a:r>
            <a:r>
              <a:rPr lang="en-US"/>
              <a:t> </a:t>
            </a:r>
            <a:r>
              <a:rPr lang="en-US" err="1"/>
              <a:t>egestas</a:t>
            </a:r>
            <a:r>
              <a:rPr lang="en-US"/>
              <a:t> </a:t>
            </a:r>
            <a:r>
              <a:rPr lang="en-US" err="1"/>
              <a:t>iaculis</a:t>
            </a:r>
            <a:r>
              <a:rPr lang="en-US"/>
              <a:t> per, eros sit </a:t>
            </a:r>
            <a:r>
              <a:rPr lang="en-US" err="1"/>
              <a:t>leo</a:t>
            </a:r>
            <a:r>
              <a:rPr lang="en-US"/>
              <a:t> </a:t>
            </a:r>
            <a:r>
              <a:rPr lang="en-US" err="1"/>
              <a:t>augue</a:t>
            </a:r>
            <a:r>
              <a:rPr lang="en-US"/>
              <a:t> tempus </a:t>
            </a:r>
            <a:r>
              <a:rPr lang="en-US" err="1"/>
              <a:t>consectetur</a:t>
            </a:r>
            <a:r>
              <a:rPr lang="en-US"/>
              <a:t> </a:t>
            </a:r>
            <a:r>
              <a:rPr lang="en-US" err="1"/>
              <a:t>primis</a:t>
            </a:r>
            <a:r>
              <a:rPr lang="en-US"/>
              <a:t> dolor ac </a:t>
            </a:r>
            <a:r>
              <a:rPr lang="en-US" err="1"/>
              <a:t>euismod</a:t>
            </a:r>
            <a:r>
              <a:rPr lang="en-US"/>
              <a:t> </a:t>
            </a:r>
            <a:r>
              <a:rPr lang="en-US" err="1"/>
              <a:t>accumsan</a:t>
            </a:r>
            <a:r>
              <a:rPr lang="en-US"/>
              <a:t>, </a:t>
            </a:r>
            <a:r>
              <a:rPr lang="en-US" err="1"/>
              <a:t>vivamus</a:t>
            </a:r>
            <a:r>
              <a:rPr lang="en-US"/>
              <a:t> </a:t>
            </a:r>
            <a:r>
              <a:rPr lang="en-US" err="1"/>
              <a:t>feugiat</a:t>
            </a:r>
            <a:r>
              <a:rPr lang="en-US"/>
              <a:t> </a:t>
            </a:r>
            <a:r>
              <a:rPr lang="en-US" err="1"/>
              <a:t>elit</a:t>
            </a:r>
            <a:r>
              <a:rPr lang="en-US"/>
              <a:t> </a:t>
            </a:r>
            <a:r>
              <a:rPr lang="en-US" err="1"/>
              <a:t>luctus</a:t>
            </a:r>
            <a:r>
              <a:rPr lang="en-US"/>
              <a:t> libero </a:t>
            </a:r>
            <a:r>
              <a:rPr lang="en-US" err="1"/>
              <a:t>duis</a:t>
            </a:r>
            <a:r>
              <a:rPr lang="en-US"/>
              <a:t> </a:t>
            </a:r>
            <a:r>
              <a:rPr lang="en-US" err="1"/>
              <a:t>elementum</a:t>
            </a:r>
            <a:r>
              <a:rPr lang="en-US"/>
              <a:t> </a:t>
            </a:r>
            <a:r>
              <a:rPr lang="en-US" err="1"/>
              <a:t>etiam</a:t>
            </a:r>
            <a:r>
              <a:rPr lang="en-US"/>
              <a:t> lorem cursus </a:t>
            </a:r>
            <a:r>
              <a:rPr lang="en-US" err="1"/>
              <a:t>hendrerit</a:t>
            </a:r>
            <a:r>
              <a:rPr lang="en-US"/>
              <a:t> </a:t>
            </a:r>
            <a:r>
              <a:rPr lang="en-US" err="1"/>
              <a:t>curae</a:t>
            </a:r>
            <a:r>
              <a:rPr lang="en-US"/>
              <a:t> </a:t>
            </a:r>
            <a:r>
              <a:rPr lang="en-US" err="1"/>
              <a:t>primis</a:t>
            </a:r>
            <a:r>
              <a:rPr lang="en-US"/>
              <a:t> </a:t>
            </a:r>
            <a:r>
              <a:rPr lang="en-US" err="1"/>
              <a:t>cubilia</a:t>
            </a:r>
            <a:r>
              <a:rPr lang="en-US"/>
              <a:t>.</a:t>
            </a:r>
          </a:p>
        </p:txBody>
      </p:sp>
      <p:sp>
        <p:nvSpPr>
          <p:cNvPr id="4" name="Picture Placeholder 3">
            <a:extLst>
              <a:ext uri="{FF2B5EF4-FFF2-40B4-BE49-F238E27FC236}">
                <a16:creationId xmlns:a16="http://schemas.microsoft.com/office/drawing/2014/main" id="{3CA9DA82-9FD9-26A5-10CB-6B8054B04BBA}"/>
              </a:ext>
            </a:extLst>
          </p:cNvPr>
          <p:cNvSpPr>
            <a:spLocks noGrp="1"/>
          </p:cNvSpPr>
          <p:nvPr>
            <p:ph type="pic" sz="quarter" idx="31"/>
          </p:nvPr>
        </p:nvSpPr>
        <p:spPr>
          <a:xfrm>
            <a:off x="638175" y="1517921"/>
            <a:ext cx="2404872" cy="1371600"/>
          </a:xfrm>
          <a:prstGeom prst="rect">
            <a:avLst/>
          </a:prstGeom>
        </p:spPr>
        <p:txBody>
          <a:bodyPr/>
          <a:lstStyle/>
          <a:p>
            <a:endParaRPr lang="en-US"/>
          </a:p>
        </p:txBody>
      </p:sp>
      <p:sp>
        <p:nvSpPr>
          <p:cNvPr id="2" name="Text Placeholder 4">
            <a:extLst>
              <a:ext uri="{FF2B5EF4-FFF2-40B4-BE49-F238E27FC236}">
                <a16:creationId xmlns:a16="http://schemas.microsoft.com/office/drawing/2014/main" id="{71E07365-191F-2AEF-D8B3-0E6070334B55}"/>
              </a:ext>
            </a:extLst>
          </p:cNvPr>
          <p:cNvSpPr>
            <a:spLocks noGrp="1"/>
          </p:cNvSpPr>
          <p:nvPr>
            <p:ph type="body" sz="quarter" idx="32" hasCustomPrompt="1"/>
          </p:nvPr>
        </p:nvSpPr>
        <p:spPr>
          <a:xfrm>
            <a:off x="3453384" y="3188833"/>
            <a:ext cx="2436876" cy="523220"/>
          </a:xfrm>
          <a:prstGeom prst="rect">
            <a:avLst/>
          </a:prstGeom>
        </p:spPr>
        <p:txBody>
          <a:bodyPr wrap="square" lIns="0" rIns="0"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400" b="1" i="0">
                <a:solidFill>
                  <a:schemeClr val="bg1"/>
                </a:solidFill>
                <a:latin typeface="Calibri" panose="020F0502020204030204" pitchFamily="34" charset="0"/>
                <a:cs typeface="Calibri" panose="020F0502020204030204" pitchFamily="34" charset="0"/>
              </a:defRPr>
            </a:lvl1pPr>
          </a:lstStyle>
          <a:p>
            <a:r>
              <a:rPr lang="en-US"/>
              <a:t>Lorem ipsum </a:t>
            </a:r>
            <a:r>
              <a:rPr lang="en-US" err="1"/>
              <a:t>nulla</a:t>
            </a:r>
            <a:r>
              <a:rPr lang="en-US"/>
              <a:t> </a:t>
            </a:r>
            <a:r>
              <a:rPr lang="en-US" err="1"/>
              <a:t>primis</a:t>
            </a:r>
            <a:r>
              <a:rPr lang="en-US"/>
              <a:t> eros mi </a:t>
            </a:r>
            <a:r>
              <a:rPr lang="en-US" err="1"/>
              <a:t>maecenas</a:t>
            </a:r>
            <a:r>
              <a:rPr lang="en-US"/>
              <a:t> ligula magna.</a:t>
            </a:r>
          </a:p>
        </p:txBody>
      </p:sp>
      <p:sp>
        <p:nvSpPr>
          <p:cNvPr id="5" name="Text Placeholder 4">
            <a:extLst>
              <a:ext uri="{FF2B5EF4-FFF2-40B4-BE49-F238E27FC236}">
                <a16:creationId xmlns:a16="http://schemas.microsoft.com/office/drawing/2014/main" id="{6D13B958-0014-5BD7-06FC-5AD3F2966879}"/>
              </a:ext>
            </a:extLst>
          </p:cNvPr>
          <p:cNvSpPr>
            <a:spLocks noGrp="1"/>
          </p:cNvSpPr>
          <p:nvPr>
            <p:ph type="body" sz="quarter" idx="33" hasCustomPrompt="1"/>
          </p:nvPr>
        </p:nvSpPr>
        <p:spPr>
          <a:xfrm>
            <a:off x="3453384" y="3919032"/>
            <a:ext cx="2400300" cy="2383538"/>
          </a:xfrm>
          <a:prstGeom prst="rect">
            <a:avLst/>
          </a:prstGeom>
        </p:spPr>
        <p:txBody>
          <a:bodyPr wrap="square" lIns="0" rIns="0" anchor="t" anchorCtr="0">
            <a:spAutoFit/>
          </a:bodyPr>
          <a:lstStyle>
            <a:lvl1pPr marL="0" marR="0" indent="0" algn="l" defTabSz="914400" rtl="0" eaLnBrk="1" fontAlgn="auto" latinLnBrk="0" hangingPunct="1">
              <a:lnSpc>
                <a:spcPts val="1800"/>
              </a:lnSpc>
              <a:spcBef>
                <a:spcPts val="600"/>
              </a:spcBef>
              <a:spcAft>
                <a:spcPts val="0"/>
              </a:spcAft>
              <a:buClrTx/>
              <a:buSzTx/>
              <a:buFont typeface="Arial" panose="020B0604020202020204" pitchFamily="34" charset="0"/>
              <a:buNone/>
              <a:tabLst/>
              <a:defRPr sz="1200" b="0" i="0">
                <a:solidFill>
                  <a:schemeClr val="bg1"/>
                </a:solidFill>
                <a:latin typeface="Calibri Light" panose="020F0302020204030204" pitchFamily="34" charset="0"/>
                <a:cs typeface="Calibri Light" panose="020F0302020204030204" pitchFamily="34" charset="0"/>
              </a:defRPr>
            </a:lvl1pPr>
          </a:lstStyle>
          <a:p>
            <a:r>
              <a:rPr lang="en-US"/>
              <a:t>Lorem ipsum </a:t>
            </a:r>
            <a:r>
              <a:rPr lang="en-US" err="1"/>
              <a:t>nulla</a:t>
            </a:r>
            <a:r>
              <a:rPr lang="en-US"/>
              <a:t> </a:t>
            </a:r>
            <a:r>
              <a:rPr lang="en-US" err="1"/>
              <a:t>primis</a:t>
            </a:r>
            <a:r>
              <a:rPr lang="en-US"/>
              <a:t> eros mi </a:t>
            </a:r>
            <a:r>
              <a:rPr lang="en-US" err="1"/>
              <a:t>maecenas</a:t>
            </a:r>
            <a:r>
              <a:rPr lang="en-US"/>
              <a:t> ligula magna, </a:t>
            </a:r>
            <a:r>
              <a:rPr lang="en-US" err="1"/>
              <a:t>nibh</a:t>
            </a:r>
            <a:r>
              <a:rPr lang="en-US"/>
              <a:t> </a:t>
            </a:r>
            <a:r>
              <a:rPr lang="en-US" err="1"/>
              <a:t>commodo</a:t>
            </a:r>
            <a:r>
              <a:rPr lang="en-US"/>
              <a:t> </a:t>
            </a:r>
            <a:r>
              <a:rPr lang="en-US" err="1"/>
              <a:t>aenean</a:t>
            </a:r>
            <a:r>
              <a:rPr lang="en-US"/>
              <a:t> </a:t>
            </a:r>
            <a:r>
              <a:rPr lang="en-US" err="1"/>
              <a:t>leo</a:t>
            </a:r>
            <a:r>
              <a:rPr lang="en-US"/>
              <a:t> porta </a:t>
            </a:r>
            <a:r>
              <a:rPr lang="en-US" err="1"/>
              <a:t>duis</a:t>
            </a:r>
            <a:r>
              <a:rPr lang="en-US"/>
              <a:t> magna </a:t>
            </a:r>
            <a:r>
              <a:rPr lang="en-US" err="1"/>
              <a:t>felis</a:t>
            </a:r>
            <a:r>
              <a:rPr lang="en-US"/>
              <a:t> </a:t>
            </a:r>
            <a:r>
              <a:rPr lang="en-US" err="1"/>
              <a:t>bibendum</a:t>
            </a:r>
            <a:r>
              <a:rPr lang="en-US"/>
              <a:t> </a:t>
            </a:r>
            <a:r>
              <a:rPr lang="en-US" err="1"/>
              <a:t>tempor</a:t>
            </a:r>
            <a:r>
              <a:rPr lang="en-US"/>
              <a:t> </a:t>
            </a:r>
            <a:r>
              <a:rPr lang="en-US" err="1"/>
              <a:t>cubilia</a:t>
            </a:r>
            <a:r>
              <a:rPr lang="en-US"/>
              <a:t> gravida </a:t>
            </a:r>
            <a:r>
              <a:rPr lang="en-US" err="1"/>
              <a:t>molestie</a:t>
            </a:r>
            <a:r>
              <a:rPr lang="en-US"/>
              <a:t> a </a:t>
            </a:r>
            <a:r>
              <a:rPr lang="en-US" err="1"/>
              <a:t>pretium</a:t>
            </a:r>
            <a:r>
              <a:rPr lang="en-US"/>
              <a:t> </a:t>
            </a:r>
            <a:r>
              <a:rPr lang="en-US" err="1"/>
              <a:t>egestas</a:t>
            </a:r>
            <a:r>
              <a:rPr lang="en-US"/>
              <a:t> </a:t>
            </a:r>
            <a:r>
              <a:rPr lang="en-US" err="1"/>
              <a:t>iaculis</a:t>
            </a:r>
            <a:r>
              <a:rPr lang="en-US"/>
              <a:t> per, eros sit </a:t>
            </a:r>
            <a:r>
              <a:rPr lang="en-US" err="1"/>
              <a:t>leo</a:t>
            </a:r>
            <a:r>
              <a:rPr lang="en-US"/>
              <a:t> </a:t>
            </a:r>
            <a:r>
              <a:rPr lang="en-US" err="1"/>
              <a:t>augue</a:t>
            </a:r>
            <a:r>
              <a:rPr lang="en-US"/>
              <a:t> tempus </a:t>
            </a:r>
            <a:r>
              <a:rPr lang="en-US" err="1"/>
              <a:t>consectetur</a:t>
            </a:r>
            <a:r>
              <a:rPr lang="en-US"/>
              <a:t> </a:t>
            </a:r>
            <a:r>
              <a:rPr lang="en-US" err="1"/>
              <a:t>primis</a:t>
            </a:r>
            <a:r>
              <a:rPr lang="en-US"/>
              <a:t> dolor ac </a:t>
            </a:r>
            <a:r>
              <a:rPr lang="en-US" err="1"/>
              <a:t>euismod</a:t>
            </a:r>
            <a:r>
              <a:rPr lang="en-US"/>
              <a:t> </a:t>
            </a:r>
            <a:r>
              <a:rPr lang="en-US" err="1"/>
              <a:t>accumsan</a:t>
            </a:r>
            <a:r>
              <a:rPr lang="en-US"/>
              <a:t>, </a:t>
            </a:r>
            <a:r>
              <a:rPr lang="en-US" err="1"/>
              <a:t>vivamus</a:t>
            </a:r>
            <a:r>
              <a:rPr lang="en-US"/>
              <a:t> </a:t>
            </a:r>
            <a:r>
              <a:rPr lang="en-US" err="1"/>
              <a:t>feugiat</a:t>
            </a:r>
            <a:r>
              <a:rPr lang="en-US"/>
              <a:t> </a:t>
            </a:r>
            <a:r>
              <a:rPr lang="en-US" err="1"/>
              <a:t>elit</a:t>
            </a:r>
            <a:r>
              <a:rPr lang="en-US"/>
              <a:t> </a:t>
            </a:r>
            <a:r>
              <a:rPr lang="en-US" err="1"/>
              <a:t>luctus</a:t>
            </a:r>
            <a:r>
              <a:rPr lang="en-US"/>
              <a:t> libero </a:t>
            </a:r>
            <a:r>
              <a:rPr lang="en-US" err="1"/>
              <a:t>duis</a:t>
            </a:r>
            <a:r>
              <a:rPr lang="en-US"/>
              <a:t> </a:t>
            </a:r>
            <a:r>
              <a:rPr lang="en-US" err="1"/>
              <a:t>elementum</a:t>
            </a:r>
            <a:r>
              <a:rPr lang="en-US"/>
              <a:t> </a:t>
            </a:r>
            <a:r>
              <a:rPr lang="en-US" err="1"/>
              <a:t>etiam</a:t>
            </a:r>
            <a:r>
              <a:rPr lang="en-US"/>
              <a:t> lorem cursus </a:t>
            </a:r>
            <a:r>
              <a:rPr lang="en-US" err="1"/>
              <a:t>hendrerit</a:t>
            </a:r>
            <a:r>
              <a:rPr lang="en-US"/>
              <a:t> </a:t>
            </a:r>
            <a:r>
              <a:rPr lang="en-US" err="1"/>
              <a:t>curae</a:t>
            </a:r>
            <a:r>
              <a:rPr lang="en-US"/>
              <a:t> </a:t>
            </a:r>
            <a:r>
              <a:rPr lang="en-US" err="1"/>
              <a:t>primis</a:t>
            </a:r>
            <a:r>
              <a:rPr lang="en-US"/>
              <a:t> </a:t>
            </a:r>
            <a:r>
              <a:rPr lang="en-US" err="1"/>
              <a:t>cubilia</a:t>
            </a:r>
            <a:r>
              <a:rPr lang="en-US"/>
              <a:t>.</a:t>
            </a:r>
          </a:p>
        </p:txBody>
      </p:sp>
      <p:sp>
        <p:nvSpPr>
          <p:cNvPr id="7" name="Picture Placeholder 3">
            <a:extLst>
              <a:ext uri="{FF2B5EF4-FFF2-40B4-BE49-F238E27FC236}">
                <a16:creationId xmlns:a16="http://schemas.microsoft.com/office/drawing/2014/main" id="{5D3BEB48-F134-5C30-6B6D-9CE9C41CC7FD}"/>
              </a:ext>
            </a:extLst>
          </p:cNvPr>
          <p:cNvSpPr>
            <a:spLocks noGrp="1"/>
          </p:cNvSpPr>
          <p:nvPr>
            <p:ph type="pic" sz="quarter" idx="34"/>
          </p:nvPr>
        </p:nvSpPr>
        <p:spPr>
          <a:xfrm>
            <a:off x="3453384" y="1517921"/>
            <a:ext cx="2404872" cy="1371600"/>
          </a:xfrm>
          <a:prstGeom prst="rect">
            <a:avLst/>
          </a:prstGeom>
        </p:spPr>
        <p:txBody>
          <a:bodyPr/>
          <a:lstStyle/>
          <a:p>
            <a:endParaRPr lang="en-US"/>
          </a:p>
        </p:txBody>
      </p:sp>
      <p:sp>
        <p:nvSpPr>
          <p:cNvPr id="8" name="Text Placeholder 4">
            <a:extLst>
              <a:ext uri="{FF2B5EF4-FFF2-40B4-BE49-F238E27FC236}">
                <a16:creationId xmlns:a16="http://schemas.microsoft.com/office/drawing/2014/main" id="{F0338E16-D20C-B7FA-8AC3-9C439351E1DA}"/>
              </a:ext>
            </a:extLst>
          </p:cNvPr>
          <p:cNvSpPr>
            <a:spLocks noGrp="1"/>
          </p:cNvSpPr>
          <p:nvPr>
            <p:ph type="body" sz="quarter" idx="35" hasCustomPrompt="1"/>
          </p:nvPr>
        </p:nvSpPr>
        <p:spPr>
          <a:xfrm>
            <a:off x="6215634" y="3188833"/>
            <a:ext cx="2436876" cy="523220"/>
          </a:xfrm>
          <a:prstGeom prst="rect">
            <a:avLst/>
          </a:prstGeom>
        </p:spPr>
        <p:txBody>
          <a:bodyPr wrap="square" lIns="0" rIns="0"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400" b="1" i="0">
                <a:solidFill>
                  <a:schemeClr val="bg1"/>
                </a:solidFill>
                <a:latin typeface="Calibri" panose="020F0502020204030204" pitchFamily="34" charset="0"/>
                <a:cs typeface="Calibri" panose="020F0502020204030204" pitchFamily="34" charset="0"/>
              </a:defRPr>
            </a:lvl1pPr>
          </a:lstStyle>
          <a:p>
            <a:r>
              <a:rPr lang="en-US"/>
              <a:t>Lorem ipsum </a:t>
            </a:r>
            <a:r>
              <a:rPr lang="en-US" err="1"/>
              <a:t>nulla</a:t>
            </a:r>
            <a:r>
              <a:rPr lang="en-US"/>
              <a:t> </a:t>
            </a:r>
            <a:r>
              <a:rPr lang="en-US" err="1"/>
              <a:t>primis</a:t>
            </a:r>
            <a:r>
              <a:rPr lang="en-US"/>
              <a:t> eros mi </a:t>
            </a:r>
            <a:r>
              <a:rPr lang="en-US" err="1"/>
              <a:t>maecenas</a:t>
            </a:r>
            <a:r>
              <a:rPr lang="en-US"/>
              <a:t> ligula magna.</a:t>
            </a:r>
          </a:p>
        </p:txBody>
      </p:sp>
      <p:sp>
        <p:nvSpPr>
          <p:cNvPr id="14" name="Text Placeholder 4">
            <a:extLst>
              <a:ext uri="{FF2B5EF4-FFF2-40B4-BE49-F238E27FC236}">
                <a16:creationId xmlns:a16="http://schemas.microsoft.com/office/drawing/2014/main" id="{E6B141DB-BB5A-9CCF-6E8E-737B235FA2D7}"/>
              </a:ext>
            </a:extLst>
          </p:cNvPr>
          <p:cNvSpPr>
            <a:spLocks noGrp="1"/>
          </p:cNvSpPr>
          <p:nvPr>
            <p:ph type="body" sz="quarter" idx="36" hasCustomPrompt="1"/>
          </p:nvPr>
        </p:nvSpPr>
        <p:spPr>
          <a:xfrm>
            <a:off x="6215634" y="3919032"/>
            <a:ext cx="2400300" cy="2383538"/>
          </a:xfrm>
          <a:prstGeom prst="rect">
            <a:avLst/>
          </a:prstGeom>
        </p:spPr>
        <p:txBody>
          <a:bodyPr wrap="square" lIns="0" rIns="0" anchor="t" anchorCtr="0">
            <a:spAutoFit/>
          </a:bodyPr>
          <a:lstStyle>
            <a:lvl1pPr marL="0" marR="0" indent="0" algn="l" defTabSz="914400" rtl="0" eaLnBrk="1" fontAlgn="auto" latinLnBrk="0" hangingPunct="1">
              <a:lnSpc>
                <a:spcPts val="1800"/>
              </a:lnSpc>
              <a:spcBef>
                <a:spcPts val="600"/>
              </a:spcBef>
              <a:spcAft>
                <a:spcPts val="0"/>
              </a:spcAft>
              <a:buClrTx/>
              <a:buSzTx/>
              <a:buFont typeface="Arial" panose="020B0604020202020204" pitchFamily="34" charset="0"/>
              <a:buNone/>
              <a:tabLst/>
              <a:defRPr sz="1200" b="0" i="0">
                <a:solidFill>
                  <a:schemeClr val="bg1"/>
                </a:solidFill>
                <a:latin typeface="Calibri Light" panose="020F0302020204030204" pitchFamily="34" charset="0"/>
                <a:cs typeface="Calibri Light" panose="020F0302020204030204" pitchFamily="34" charset="0"/>
              </a:defRPr>
            </a:lvl1pPr>
          </a:lstStyle>
          <a:p>
            <a:r>
              <a:rPr lang="en-US"/>
              <a:t>Lorem ipsum </a:t>
            </a:r>
            <a:r>
              <a:rPr lang="en-US" err="1"/>
              <a:t>nulla</a:t>
            </a:r>
            <a:r>
              <a:rPr lang="en-US"/>
              <a:t> </a:t>
            </a:r>
            <a:r>
              <a:rPr lang="en-US" err="1"/>
              <a:t>primis</a:t>
            </a:r>
            <a:r>
              <a:rPr lang="en-US"/>
              <a:t> eros mi </a:t>
            </a:r>
            <a:r>
              <a:rPr lang="en-US" err="1"/>
              <a:t>maecenas</a:t>
            </a:r>
            <a:r>
              <a:rPr lang="en-US"/>
              <a:t> ligula magna, </a:t>
            </a:r>
            <a:r>
              <a:rPr lang="en-US" err="1"/>
              <a:t>nibh</a:t>
            </a:r>
            <a:r>
              <a:rPr lang="en-US"/>
              <a:t> </a:t>
            </a:r>
            <a:r>
              <a:rPr lang="en-US" err="1"/>
              <a:t>commodo</a:t>
            </a:r>
            <a:r>
              <a:rPr lang="en-US"/>
              <a:t> </a:t>
            </a:r>
            <a:r>
              <a:rPr lang="en-US" err="1"/>
              <a:t>aenean</a:t>
            </a:r>
            <a:r>
              <a:rPr lang="en-US"/>
              <a:t> </a:t>
            </a:r>
            <a:r>
              <a:rPr lang="en-US" err="1"/>
              <a:t>leo</a:t>
            </a:r>
            <a:r>
              <a:rPr lang="en-US"/>
              <a:t> porta </a:t>
            </a:r>
            <a:r>
              <a:rPr lang="en-US" err="1"/>
              <a:t>duis</a:t>
            </a:r>
            <a:r>
              <a:rPr lang="en-US"/>
              <a:t> magna </a:t>
            </a:r>
            <a:r>
              <a:rPr lang="en-US" err="1"/>
              <a:t>felis</a:t>
            </a:r>
            <a:r>
              <a:rPr lang="en-US"/>
              <a:t> </a:t>
            </a:r>
            <a:r>
              <a:rPr lang="en-US" err="1"/>
              <a:t>bibendum</a:t>
            </a:r>
            <a:r>
              <a:rPr lang="en-US"/>
              <a:t> </a:t>
            </a:r>
            <a:r>
              <a:rPr lang="en-US" err="1"/>
              <a:t>tempor</a:t>
            </a:r>
            <a:r>
              <a:rPr lang="en-US"/>
              <a:t> </a:t>
            </a:r>
            <a:r>
              <a:rPr lang="en-US" err="1"/>
              <a:t>cubilia</a:t>
            </a:r>
            <a:r>
              <a:rPr lang="en-US"/>
              <a:t> gravida </a:t>
            </a:r>
            <a:r>
              <a:rPr lang="en-US" err="1"/>
              <a:t>molestie</a:t>
            </a:r>
            <a:r>
              <a:rPr lang="en-US"/>
              <a:t> a </a:t>
            </a:r>
            <a:r>
              <a:rPr lang="en-US" err="1"/>
              <a:t>pretium</a:t>
            </a:r>
            <a:r>
              <a:rPr lang="en-US"/>
              <a:t> </a:t>
            </a:r>
            <a:r>
              <a:rPr lang="en-US" err="1"/>
              <a:t>egestas</a:t>
            </a:r>
            <a:r>
              <a:rPr lang="en-US"/>
              <a:t> </a:t>
            </a:r>
            <a:r>
              <a:rPr lang="en-US" err="1"/>
              <a:t>iaculis</a:t>
            </a:r>
            <a:r>
              <a:rPr lang="en-US"/>
              <a:t> per, eros sit </a:t>
            </a:r>
            <a:r>
              <a:rPr lang="en-US" err="1"/>
              <a:t>leo</a:t>
            </a:r>
            <a:r>
              <a:rPr lang="en-US"/>
              <a:t> </a:t>
            </a:r>
            <a:r>
              <a:rPr lang="en-US" err="1"/>
              <a:t>augue</a:t>
            </a:r>
            <a:r>
              <a:rPr lang="en-US"/>
              <a:t> tempus </a:t>
            </a:r>
            <a:r>
              <a:rPr lang="en-US" err="1"/>
              <a:t>consectetur</a:t>
            </a:r>
            <a:r>
              <a:rPr lang="en-US"/>
              <a:t> </a:t>
            </a:r>
            <a:r>
              <a:rPr lang="en-US" err="1"/>
              <a:t>primis</a:t>
            </a:r>
            <a:r>
              <a:rPr lang="en-US"/>
              <a:t> dolor ac </a:t>
            </a:r>
            <a:r>
              <a:rPr lang="en-US" err="1"/>
              <a:t>euismod</a:t>
            </a:r>
            <a:r>
              <a:rPr lang="en-US"/>
              <a:t> </a:t>
            </a:r>
            <a:r>
              <a:rPr lang="en-US" err="1"/>
              <a:t>accumsan</a:t>
            </a:r>
            <a:r>
              <a:rPr lang="en-US"/>
              <a:t>, </a:t>
            </a:r>
            <a:r>
              <a:rPr lang="en-US" err="1"/>
              <a:t>vivamus</a:t>
            </a:r>
            <a:r>
              <a:rPr lang="en-US"/>
              <a:t> </a:t>
            </a:r>
            <a:r>
              <a:rPr lang="en-US" err="1"/>
              <a:t>feugiat</a:t>
            </a:r>
            <a:r>
              <a:rPr lang="en-US"/>
              <a:t> </a:t>
            </a:r>
            <a:r>
              <a:rPr lang="en-US" err="1"/>
              <a:t>elit</a:t>
            </a:r>
            <a:r>
              <a:rPr lang="en-US"/>
              <a:t> </a:t>
            </a:r>
            <a:r>
              <a:rPr lang="en-US" err="1"/>
              <a:t>luctus</a:t>
            </a:r>
            <a:r>
              <a:rPr lang="en-US"/>
              <a:t> libero </a:t>
            </a:r>
            <a:r>
              <a:rPr lang="en-US" err="1"/>
              <a:t>duis</a:t>
            </a:r>
            <a:r>
              <a:rPr lang="en-US"/>
              <a:t> </a:t>
            </a:r>
            <a:r>
              <a:rPr lang="en-US" err="1"/>
              <a:t>elementum</a:t>
            </a:r>
            <a:r>
              <a:rPr lang="en-US"/>
              <a:t> </a:t>
            </a:r>
            <a:r>
              <a:rPr lang="en-US" err="1"/>
              <a:t>etiam</a:t>
            </a:r>
            <a:r>
              <a:rPr lang="en-US"/>
              <a:t> lorem cursus </a:t>
            </a:r>
            <a:r>
              <a:rPr lang="en-US" err="1"/>
              <a:t>hendrerit</a:t>
            </a:r>
            <a:r>
              <a:rPr lang="en-US"/>
              <a:t> </a:t>
            </a:r>
            <a:r>
              <a:rPr lang="en-US" err="1"/>
              <a:t>curae</a:t>
            </a:r>
            <a:r>
              <a:rPr lang="en-US"/>
              <a:t> </a:t>
            </a:r>
            <a:r>
              <a:rPr lang="en-US" err="1"/>
              <a:t>primis</a:t>
            </a:r>
            <a:r>
              <a:rPr lang="en-US"/>
              <a:t> </a:t>
            </a:r>
            <a:r>
              <a:rPr lang="en-US" err="1"/>
              <a:t>cubilia</a:t>
            </a:r>
            <a:r>
              <a:rPr lang="en-US"/>
              <a:t>.</a:t>
            </a:r>
          </a:p>
        </p:txBody>
      </p:sp>
      <p:sp>
        <p:nvSpPr>
          <p:cNvPr id="15" name="Picture Placeholder 3">
            <a:extLst>
              <a:ext uri="{FF2B5EF4-FFF2-40B4-BE49-F238E27FC236}">
                <a16:creationId xmlns:a16="http://schemas.microsoft.com/office/drawing/2014/main" id="{0BA6217C-C15D-5705-1523-51C7EE9D2745}"/>
              </a:ext>
            </a:extLst>
          </p:cNvPr>
          <p:cNvSpPr>
            <a:spLocks noGrp="1"/>
          </p:cNvSpPr>
          <p:nvPr>
            <p:ph type="pic" sz="quarter" idx="37"/>
          </p:nvPr>
        </p:nvSpPr>
        <p:spPr>
          <a:xfrm>
            <a:off x="6215634" y="1517921"/>
            <a:ext cx="2404872" cy="1371600"/>
          </a:xfrm>
          <a:prstGeom prst="rect">
            <a:avLst/>
          </a:prstGeom>
        </p:spPr>
        <p:txBody>
          <a:bodyPr/>
          <a:lstStyle/>
          <a:p>
            <a:endParaRPr lang="en-US"/>
          </a:p>
        </p:txBody>
      </p:sp>
      <p:sp>
        <p:nvSpPr>
          <p:cNvPr id="16" name="Text Placeholder 4">
            <a:extLst>
              <a:ext uri="{FF2B5EF4-FFF2-40B4-BE49-F238E27FC236}">
                <a16:creationId xmlns:a16="http://schemas.microsoft.com/office/drawing/2014/main" id="{5A66D88E-80F4-1365-4E17-69F78707BE47}"/>
              </a:ext>
            </a:extLst>
          </p:cNvPr>
          <p:cNvSpPr>
            <a:spLocks noGrp="1"/>
          </p:cNvSpPr>
          <p:nvPr>
            <p:ph type="body" sz="quarter" idx="38" hasCustomPrompt="1"/>
          </p:nvPr>
        </p:nvSpPr>
        <p:spPr>
          <a:xfrm>
            <a:off x="9055608" y="3188833"/>
            <a:ext cx="2436876" cy="523220"/>
          </a:xfrm>
          <a:prstGeom prst="rect">
            <a:avLst/>
          </a:prstGeom>
        </p:spPr>
        <p:txBody>
          <a:bodyPr wrap="square" lIns="0" rIns="0"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400" b="1" i="0">
                <a:solidFill>
                  <a:schemeClr val="bg1"/>
                </a:solidFill>
                <a:latin typeface="Calibri" panose="020F0502020204030204" pitchFamily="34" charset="0"/>
                <a:cs typeface="Calibri" panose="020F0502020204030204" pitchFamily="34" charset="0"/>
              </a:defRPr>
            </a:lvl1pPr>
          </a:lstStyle>
          <a:p>
            <a:r>
              <a:rPr lang="en-US"/>
              <a:t>Lorem ipsum </a:t>
            </a:r>
            <a:r>
              <a:rPr lang="en-US" err="1"/>
              <a:t>nulla</a:t>
            </a:r>
            <a:r>
              <a:rPr lang="en-US"/>
              <a:t> </a:t>
            </a:r>
            <a:r>
              <a:rPr lang="en-US" err="1"/>
              <a:t>primis</a:t>
            </a:r>
            <a:r>
              <a:rPr lang="en-US"/>
              <a:t> eros mi </a:t>
            </a:r>
            <a:r>
              <a:rPr lang="en-US" err="1"/>
              <a:t>maecenas</a:t>
            </a:r>
            <a:r>
              <a:rPr lang="en-US"/>
              <a:t> ligula magna.</a:t>
            </a:r>
          </a:p>
        </p:txBody>
      </p:sp>
      <p:sp>
        <p:nvSpPr>
          <p:cNvPr id="17" name="Text Placeholder 4">
            <a:extLst>
              <a:ext uri="{FF2B5EF4-FFF2-40B4-BE49-F238E27FC236}">
                <a16:creationId xmlns:a16="http://schemas.microsoft.com/office/drawing/2014/main" id="{6DAFD4C9-E6EA-68B1-AE47-8BEF8A00F2D7}"/>
              </a:ext>
            </a:extLst>
          </p:cNvPr>
          <p:cNvSpPr>
            <a:spLocks noGrp="1"/>
          </p:cNvSpPr>
          <p:nvPr>
            <p:ph type="body" sz="quarter" idx="39" hasCustomPrompt="1"/>
          </p:nvPr>
        </p:nvSpPr>
        <p:spPr>
          <a:xfrm>
            <a:off x="9055608" y="3919032"/>
            <a:ext cx="2400300" cy="2383538"/>
          </a:xfrm>
          <a:prstGeom prst="rect">
            <a:avLst/>
          </a:prstGeom>
        </p:spPr>
        <p:txBody>
          <a:bodyPr wrap="square" lIns="0" rIns="0" anchor="t" anchorCtr="0">
            <a:spAutoFit/>
          </a:bodyPr>
          <a:lstStyle>
            <a:lvl1pPr marL="0" marR="0" indent="0" algn="l" defTabSz="914400" rtl="0" eaLnBrk="1" fontAlgn="auto" latinLnBrk="0" hangingPunct="1">
              <a:lnSpc>
                <a:spcPts val="1800"/>
              </a:lnSpc>
              <a:spcBef>
                <a:spcPts val="600"/>
              </a:spcBef>
              <a:spcAft>
                <a:spcPts val="0"/>
              </a:spcAft>
              <a:buClrTx/>
              <a:buSzTx/>
              <a:buFont typeface="Arial" panose="020B0604020202020204" pitchFamily="34" charset="0"/>
              <a:buNone/>
              <a:tabLst/>
              <a:defRPr sz="1200" b="0" i="0">
                <a:solidFill>
                  <a:schemeClr val="bg1"/>
                </a:solidFill>
                <a:latin typeface="Calibri Light" panose="020F0302020204030204" pitchFamily="34" charset="0"/>
                <a:cs typeface="Calibri Light" panose="020F0302020204030204" pitchFamily="34" charset="0"/>
              </a:defRPr>
            </a:lvl1pPr>
          </a:lstStyle>
          <a:p>
            <a:r>
              <a:rPr lang="en-US"/>
              <a:t>Lorem ipsum </a:t>
            </a:r>
            <a:r>
              <a:rPr lang="en-US" err="1"/>
              <a:t>nulla</a:t>
            </a:r>
            <a:r>
              <a:rPr lang="en-US"/>
              <a:t> </a:t>
            </a:r>
            <a:r>
              <a:rPr lang="en-US" err="1"/>
              <a:t>primis</a:t>
            </a:r>
            <a:r>
              <a:rPr lang="en-US"/>
              <a:t> eros mi </a:t>
            </a:r>
            <a:r>
              <a:rPr lang="en-US" err="1"/>
              <a:t>maecenas</a:t>
            </a:r>
            <a:r>
              <a:rPr lang="en-US"/>
              <a:t> ligula magna, </a:t>
            </a:r>
            <a:r>
              <a:rPr lang="en-US" err="1"/>
              <a:t>nibh</a:t>
            </a:r>
            <a:r>
              <a:rPr lang="en-US"/>
              <a:t> </a:t>
            </a:r>
            <a:r>
              <a:rPr lang="en-US" err="1"/>
              <a:t>commodo</a:t>
            </a:r>
            <a:r>
              <a:rPr lang="en-US"/>
              <a:t> </a:t>
            </a:r>
            <a:r>
              <a:rPr lang="en-US" err="1"/>
              <a:t>aenean</a:t>
            </a:r>
            <a:r>
              <a:rPr lang="en-US"/>
              <a:t> </a:t>
            </a:r>
            <a:r>
              <a:rPr lang="en-US" err="1"/>
              <a:t>leo</a:t>
            </a:r>
            <a:r>
              <a:rPr lang="en-US"/>
              <a:t> porta </a:t>
            </a:r>
            <a:r>
              <a:rPr lang="en-US" err="1"/>
              <a:t>duis</a:t>
            </a:r>
            <a:r>
              <a:rPr lang="en-US"/>
              <a:t> magna </a:t>
            </a:r>
            <a:r>
              <a:rPr lang="en-US" err="1"/>
              <a:t>felis</a:t>
            </a:r>
            <a:r>
              <a:rPr lang="en-US"/>
              <a:t> </a:t>
            </a:r>
            <a:r>
              <a:rPr lang="en-US" err="1"/>
              <a:t>bibendum</a:t>
            </a:r>
            <a:r>
              <a:rPr lang="en-US"/>
              <a:t> </a:t>
            </a:r>
            <a:r>
              <a:rPr lang="en-US" err="1"/>
              <a:t>tempor</a:t>
            </a:r>
            <a:r>
              <a:rPr lang="en-US"/>
              <a:t> </a:t>
            </a:r>
            <a:r>
              <a:rPr lang="en-US" err="1"/>
              <a:t>cubilia</a:t>
            </a:r>
            <a:r>
              <a:rPr lang="en-US"/>
              <a:t> gravida </a:t>
            </a:r>
            <a:r>
              <a:rPr lang="en-US" err="1"/>
              <a:t>molestie</a:t>
            </a:r>
            <a:r>
              <a:rPr lang="en-US"/>
              <a:t> a </a:t>
            </a:r>
            <a:r>
              <a:rPr lang="en-US" err="1"/>
              <a:t>pretium</a:t>
            </a:r>
            <a:r>
              <a:rPr lang="en-US"/>
              <a:t> </a:t>
            </a:r>
            <a:r>
              <a:rPr lang="en-US" err="1"/>
              <a:t>egestas</a:t>
            </a:r>
            <a:r>
              <a:rPr lang="en-US"/>
              <a:t> </a:t>
            </a:r>
            <a:r>
              <a:rPr lang="en-US" err="1"/>
              <a:t>iaculis</a:t>
            </a:r>
            <a:r>
              <a:rPr lang="en-US"/>
              <a:t> per, eros sit </a:t>
            </a:r>
            <a:r>
              <a:rPr lang="en-US" err="1"/>
              <a:t>leo</a:t>
            </a:r>
            <a:r>
              <a:rPr lang="en-US"/>
              <a:t> </a:t>
            </a:r>
            <a:r>
              <a:rPr lang="en-US" err="1"/>
              <a:t>augue</a:t>
            </a:r>
            <a:r>
              <a:rPr lang="en-US"/>
              <a:t> tempus </a:t>
            </a:r>
            <a:r>
              <a:rPr lang="en-US" err="1"/>
              <a:t>consectetur</a:t>
            </a:r>
            <a:r>
              <a:rPr lang="en-US"/>
              <a:t> </a:t>
            </a:r>
            <a:r>
              <a:rPr lang="en-US" err="1"/>
              <a:t>primis</a:t>
            </a:r>
            <a:r>
              <a:rPr lang="en-US"/>
              <a:t> dolor ac </a:t>
            </a:r>
            <a:r>
              <a:rPr lang="en-US" err="1"/>
              <a:t>euismod</a:t>
            </a:r>
            <a:r>
              <a:rPr lang="en-US"/>
              <a:t> </a:t>
            </a:r>
            <a:r>
              <a:rPr lang="en-US" err="1"/>
              <a:t>accumsan</a:t>
            </a:r>
            <a:r>
              <a:rPr lang="en-US"/>
              <a:t>, </a:t>
            </a:r>
            <a:r>
              <a:rPr lang="en-US" err="1"/>
              <a:t>vivamus</a:t>
            </a:r>
            <a:r>
              <a:rPr lang="en-US"/>
              <a:t> </a:t>
            </a:r>
            <a:r>
              <a:rPr lang="en-US" err="1"/>
              <a:t>feugiat</a:t>
            </a:r>
            <a:r>
              <a:rPr lang="en-US"/>
              <a:t> </a:t>
            </a:r>
            <a:r>
              <a:rPr lang="en-US" err="1"/>
              <a:t>elit</a:t>
            </a:r>
            <a:r>
              <a:rPr lang="en-US"/>
              <a:t> </a:t>
            </a:r>
            <a:r>
              <a:rPr lang="en-US" err="1"/>
              <a:t>luctus</a:t>
            </a:r>
            <a:r>
              <a:rPr lang="en-US"/>
              <a:t> libero </a:t>
            </a:r>
            <a:r>
              <a:rPr lang="en-US" err="1"/>
              <a:t>duis</a:t>
            </a:r>
            <a:r>
              <a:rPr lang="en-US"/>
              <a:t> </a:t>
            </a:r>
            <a:r>
              <a:rPr lang="en-US" err="1"/>
              <a:t>elementum</a:t>
            </a:r>
            <a:r>
              <a:rPr lang="en-US"/>
              <a:t> </a:t>
            </a:r>
            <a:r>
              <a:rPr lang="en-US" err="1"/>
              <a:t>etiam</a:t>
            </a:r>
            <a:r>
              <a:rPr lang="en-US"/>
              <a:t> lorem cursus </a:t>
            </a:r>
            <a:r>
              <a:rPr lang="en-US" err="1"/>
              <a:t>hendrerit</a:t>
            </a:r>
            <a:r>
              <a:rPr lang="en-US"/>
              <a:t> </a:t>
            </a:r>
            <a:r>
              <a:rPr lang="en-US" err="1"/>
              <a:t>curae</a:t>
            </a:r>
            <a:r>
              <a:rPr lang="en-US"/>
              <a:t> </a:t>
            </a:r>
            <a:r>
              <a:rPr lang="en-US" err="1"/>
              <a:t>primis</a:t>
            </a:r>
            <a:r>
              <a:rPr lang="en-US"/>
              <a:t> </a:t>
            </a:r>
            <a:r>
              <a:rPr lang="en-US" err="1"/>
              <a:t>cubilia</a:t>
            </a:r>
            <a:r>
              <a:rPr lang="en-US"/>
              <a:t>.</a:t>
            </a:r>
          </a:p>
        </p:txBody>
      </p:sp>
      <p:sp>
        <p:nvSpPr>
          <p:cNvPr id="18" name="Picture Placeholder 3">
            <a:extLst>
              <a:ext uri="{FF2B5EF4-FFF2-40B4-BE49-F238E27FC236}">
                <a16:creationId xmlns:a16="http://schemas.microsoft.com/office/drawing/2014/main" id="{10FD9B17-7D3A-73D7-A51D-A3A5FF8DA3BC}"/>
              </a:ext>
            </a:extLst>
          </p:cNvPr>
          <p:cNvSpPr>
            <a:spLocks noGrp="1"/>
          </p:cNvSpPr>
          <p:nvPr>
            <p:ph type="pic" sz="quarter" idx="40"/>
          </p:nvPr>
        </p:nvSpPr>
        <p:spPr>
          <a:xfrm>
            <a:off x="9055608" y="1517921"/>
            <a:ext cx="2404872" cy="1371600"/>
          </a:xfrm>
          <a:prstGeom prst="rect">
            <a:avLst/>
          </a:prstGeom>
        </p:spPr>
        <p:txBody>
          <a:bodyPr/>
          <a:lstStyle/>
          <a:p>
            <a:endParaRPr lang="en-US"/>
          </a:p>
        </p:txBody>
      </p:sp>
      <p:sp>
        <p:nvSpPr>
          <p:cNvPr id="11" name="Title 1">
            <a:extLst>
              <a:ext uri="{FF2B5EF4-FFF2-40B4-BE49-F238E27FC236}">
                <a16:creationId xmlns:a16="http://schemas.microsoft.com/office/drawing/2014/main" id="{D8E4791D-EB66-3EB0-E97B-4F315F0E9249}"/>
              </a:ext>
            </a:extLst>
          </p:cNvPr>
          <p:cNvSpPr>
            <a:spLocks noGrp="1"/>
          </p:cNvSpPr>
          <p:nvPr>
            <p:ph type="title"/>
          </p:nvPr>
        </p:nvSpPr>
        <p:spPr>
          <a:xfrm>
            <a:off x="627063" y="722843"/>
            <a:ext cx="3632517" cy="338554"/>
          </a:xfrm>
          <a:prstGeom prst="rect">
            <a:avLst/>
          </a:prstGeom>
        </p:spPr>
        <p:txBody>
          <a:bodyPr lIns="0" tIns="0" rIns="0" bIns="0">
            <a:noAutofit/>
          </a:bodyPr>
          <a:lstStyle>
            <a:lvl1pPr>
              <a:defRPr lang="en-US">
                <a:solidFill>
                  <a:schemeClr val="bg1"/>
                </a:solidFill>
              </a:defRPr>
            </a:lvl1pPr>
          </a:lstStyle>
          <a:p>
            <a:pPr marL="0" lvl="0" indent="0">
              <a:spcBef>
                <a:spcPts val="0"/>
              </a:spcBef>
              <a:spcAft>
                <a:spcPts val="0"/>
              </a:spcAft>
              <a:buFont typeface="Arial" panose="020B0604020202020204" pitchFamily="34" charset="0"/>
            </a:pPr>
            <a:r>
              <a:rPr lang="en-US"/>
              <a:t>Click to edit Master title style</a:t>
            </a:r>
          </a:p>
        </p:txBody>
      </p:sp>
      <p:sp>
        <p:nvSpPr>
          <p:cNvPr id="12" name="Text Placeholder 10">
            <a:extLst>
              <a:ext uri="{FF2B5EF4-FFF2-40B4-BE49-F238E27FC236}">
                <a16:creationId xmlns:a16="http://schemas.microsoft.com/office/drawing/2014/main" id="{4C796860-E80D-CE8C-2D2A-386FCE8098DC}"/>
              </a:ext>
            </a:extLst>
          </p:cNvPr>
          <p:cNvSpPr>
            <a:spLocks noGrp="1"/>
          </p:cNvSpPr>
          <p:nvPr>
            <p:ph type="body" sz="quarter" idx="28" hasCustomPrompt="1"/>
          </p:nvPr>
        </p:nvSpPr>
        <p:spPr>
          <a:xfrm>
            <a:off x="627063" y="419100"/>
            <a:ext cx="3632517" cy="225706"/>
          </a:xfrm>
          <a:prstGeom prst="rect">
            <a:avLst/>
          </a:prstGeom>
        </p:spPr>
        <p:txBody>
          <a:bodyPr lIns="0" rIns="0"/>
          <a:lstStyle>
            <a:lvl1pPr>
              <a:spcBef>
                <a:spcPts val="0"/>
              </a:spcBef>
              <a:defRPr lang="en-US" sz="1000" b="1" i="0" kern="1200" cap="all" spc="300" baseline="0" dirty="0">
                <a:solidFill>
                  <a:schemeClr val="tx2"/>
                </a:solidFill>
                <a:latin typeface="Calibri" panose="020F0502020204030204" pitchFamily="34" charset="0"/>
                <a:ea typeface="Calibri" panose="020F0502020204030204" pitchFamily="34" charset="0"/>
                <a:cs typeface="Calibri" panose="020F0502020204030204" pitchFamily="34" charset="0"/>
              </a:defRPr>
            </a:lvl1pPr>
          </a:lstStyle>
          <a:p>
            <a:pPr marL="0" lvl="0" indent="0" algn="l" defTabSz="914400" rtl="0" eaLnBrk="1" latinLnBrk="0" hangingPunct="1">
              <a:lnSpc>
                <a:spcPct val="100000"/>
              </a:lnSpc>
              <a:spcBef>
                <a:spcPts val="600"/>
              </a:spcBef>
              <a:spcAft>
                <a:spcPts val="0"/>
              </a:spcAft>
              <a:buFont typeface="Arial" panose="020B0604020202020204" pitchFamily="34" charset="0"/>
              <a:buNone/>
            </a:pPr>
            <a:r>
              <a:rPr lang="en-US" dirty="0"/>
              <a:t>Click to add section title</a:t>
            </a:r>
          </a:p>
        </p:txBody>
      </p:sp>
    </p:spTree>
    <p:extLst>
      <p:ext uri="{BB962C8B-B14F-4D97-AF65-F5344CB8AC3E}">
        <p14:creationId xmlns:p14="http://schemas.microsoft.com/office/powerpoint/2010/main" val="59776"/>
      </p:ext>
    </p:extLst>
  </p:cSld>
  <p:clrMapOvr>
    <a:masterClrMapping/>
  </p:clrMapOvr>
  <p:extLst>
    <p:ext uri="{DCECCB84-F9BA-43D5-87BE-67443E8EF086}">
      <p15:sldGuideLst xmlns:p15="http://schemas.microsoft.com/office/powerpoint/2012/main"/>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2_photos_Case_Study_Intro_A">
    <p:spTree>
      <p:nvGrpSpPr>
        <p:cNvPr id="1" name=""/>
        <p:cNvGrpSpPr/>
        <p:nvPr/>
      </p:nvGrpSpPr>
      <p:grpSpPr>
        <a:xfrm>
          <a:off x="0" y="0"/>
          <a:ext cx="0" cy="0"/>
          <a:chOff x="0" y="0"/>
          <a:chExt cx="0" cy="0"/>
        </a:xfrm>
      </p:grpSpPr>
      <p:sp>
        <p:nvSpPr>
          <p:cNvPr id="14" name="Picture Placeholder 12">
            <a:extLst>
              <a:ext uri="{FF2B5EF4-FFF2-40B4-BE49-F238E27FC236}">
                <a16:creationId xmlns:a16="http://schemas.microsoft.com/office/drawing/2014/main" id="{C0675C4A-D9A4-1E02-3EA2-91543FBB5E70}"/>
              </a:ext>
            </a:extLst>
          </p:cNvPr>
          <p:cNvSpPr>
            <a:spLocks noGrp="1"/>
          </p:cNvSpPr>
          <p:nvPr>
            <p:ph type="pic" sz="quarter" idx="34"/>
          </p:nvPr>
        </p:nvSpPr>
        <p:spPr>
          <a:xfrm>
            <a:off x="-1" y="1"/>
            <a:ext cx="6112933" cy="6858000"/>
          </a:xfrm>
          <a:prstGeom prst="rect">
            <a:avLst/>
          </a:prstGeom>
        </p:spPr>
        <p:txBody>
          <a:bodyPr/>
          <a:lstStyle/>
          <a:p>
            <a:endParaRPr lang="en-US"/>
          </a:p>
        </p:txBody>
      </p:sp>
      <p:sp>
        <p:nvSpPr>
          <p:cNvPr id="7" name="Text Placeholder 4">
            <a:extLst>
              <a:ext uri="{FF2B5EF4-FFF2-40B4-BE49-F238E27FC236}">
                <a16:creationId xmlns:a16="http://schemas.microsoft.com/office/drawing/2014/main" id="{485DA047-547A-0842-A6E4-A652CD456599}"/>
              </a:ext>
            </a:extLst>
          </p:cNvPr>
          <p:cNvSpPr>
            <a:spLocks noGrp="1"/>
          </p:cNvSpPr>
          <p:nvPr>
            <p:ph type="body" sz="quarter" idx="29" hasCustomPrompt="1"/>
          </p:nvPr>
        </p:nvSpPr>
        <p:spPr>
          <a:xfrm>
            <a:off x="647700" y="5105054"/>
            <a:ext cx="2436876" cy="369332"/>
          </a:xfrm>
          <a:prstGeom prst="rect">
            <a:avLst/>
          </a:prstGeom>
        </p:spPr>
        <p:txBody>
          <a:bodyPr wrap="square" lIns="0" rIns="0"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tx1"/>
                </a:solidFill>
                <a:latin typeface="Calibri" panose="020F0502020204030204" pitchFamily="34" charset="0"/>
                <a:cs typeface="Calibri" panose="020F0502020204030204" pitchFamily="34" charset="0"/>
              </a:defRPr>
            </a:lvl1pPr>
          </a:lstStyle>
          <a:p>
            <a:r>
              <a:rPr lang="en-US"/>
              <a:t>Heading</a:t>
            </a:r>
          </a:p>
        </p:txBody>
      </p:sp>
      <p:sp>
        <p:nvSpPr>
          <p:cNvPr id="8" name="Text Placeholder 4">
            <a:extLst>
              <a:ext uri="{FF2B5EF4-FFF2-40B4-BE49-F238E27FC236}">
                <a16:creationId xmlns:a16="http://schemas.microsoft.com/office/drawing/2014/main" id="{66497A74-C5CD-1385-9639-CA14C03FB104}"/>
              </a:ext>
            </a:extLst>
          </p:cNvPr>
          <p:cNvSpPr>
            <a:spLocks noGrp="1"/>
          </p:cNvSpPr>
          <p:nvPr>
            <p:ph type="body" sz="quarter" idx="30" hasCustomPrompt="1"/>
          </p:nvPr>
        </p:nvSpPr>
        <p:spPr>
          <a:xfrm>
            <a:off x="647700" y="5492353"/>
            <a:ext cx="2400300" cy="276999"/>
          </a:xfrm>
          <a:prstGeom prst="rect">
            <a:avLst/>
          </a:prstGeom>
        </p:spPr>
        <p:txBody>
          <a:bodyPr wrap="square" lIns="0" rIns="0"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200" b="0" i="0">
                <a:solidFill>
                  <a:schemeClr val="tx1"/>
                </a:solidFill>
                <a:latin typeface="Calibri Light" panose="020F0302020204030204" pitchFamily="34" charset="0"/>
                <a:cs typeface="Calibri Light" panose="020F0302020204030204" pitchFamily="34" charset="0"/>
              </a:defRPr>
            </a:lvl1pPr>
          </a:lstStyle>
          <a:p>
            <a:r>
              <a:rPr lang="en-US"/>
              <a:t>Subheading</a:t>
            </a:r>
          </a:p>
        </p:txBody>
      </p:sp>
      <p:sp>
        <p:nvSpPr>
          <p:cNvPr id="2" name="Picture Placeholder 12">
            <a:extLst>
              <a:ext uri="{FF2B5EF4-FFF2-40B4-BE49-F238E27FC236}">
                <a16:creationId xmlns:a16="http://schemas.microsoft.com/office/drawing/2014/main" id="{C7F119B1-945E-DB84-8CCC-48ECFF66E18A}"/>
              </a:ext>
            </a:extLst>
          </p:cNvPr>
          <p:cNvSpPr>
            <a:spLocks noGrp="1"/>
          </p:cNvSpPr>
          <p:nvPr>
            <p:ph type="pic" sz="quarter" idx="35"/>
          </p:nvPr>
        </p:nvSpPr>
        <p:spPr>
          <a:xfrm>
            <a:off x="6079067" y="1"/>
            <a:ext cx="6112933" cy="6858000"/>
          </a:xfrm>
          <a:prstGeom prst="rect">
            <a:avLst/>
          </a:prstGeom>
        </p:spPr>
        <p:txBody>
          <a:bodyPr/>
          <a:lstStyle/>
          <a:p>
            <a:endParaRPr lang="en-US"/>
          </a:p>
        </p:txBody>
      </p:sp>
      <p:sp>
        <p:nvSpPr>
          <p:cNvPr id="10" name="Text Placeholder 4">
            <a:extLst>
              <a:ext uri="{FF2B5EF4-FFF2-40B4-BE49-F238E27FC236}">
                <a16:creationId xmlns:a16="http://schemas.microsoft.com/office/drawing/2014/main" id="{98D26C75-51C3-5A6C-E9B2-8C5ED2E7DC3C}"/>
              </a:ext>
            </a:extLst>
          </p:cNvPr>
          <p:cNvSpPr>
            <a:spLocks noGrp="1"/>
          </p:cNvSpPr>
          <p:nvPr>
            <p:ph type="body" sz="quarter" idx="36" hasCustomPrompt="1"/>
          </p:nvPr>
        </p:nvSpPr>
        <p:spPr>
          <a:xfrm>
            <a:off x="6743701" y="5105054"/>
            <a:ext cx="2436876" cy="369332"/>
          </a:xfrm>
          <a:prstGeom prst="rect">
            <a:avLst/>
          </a:prstGeom>
        </p:spPr>
        <p:txBody>
          <a:bodyPr wrap="square" lIns="0" rIns="0"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tx1"/>
                </a:solidFill>
                <a:latin typeface="Calibri" panose="020F0502020204030204" pitchFamily="34" charset="0"/>
                <a:cs typeface="Calibri" panose="020F0502020204030204" pitchFamily="34" charset="0"/>
              </a:defRPr>
            </a:lvl1pPr>
          </a:lstStyle>
          <a:p>
            <a:r>
              <a:rPr lang="en-US"/>
              <a:t>Heading</a:t>
            </a:r>
          </a:p>
        </p:txBody>
      </p:sp>
      <p:sp>
        <p:nvSpPr>
          <p:cNvPr id="12" name="Text Placeholder 4">
            <a:extLst>
              <a:ext uri="{FF2B5EF4-FFF2-40B4-BE49-F238E27FC236}">
                <a16:creationId xmlns:a16="http://schemas.microsoft.com/office/drawing/2014/main" id="{0CE14F46-9EA2-9FF5-00DF-32589A51A587}"/>
              </a:ext>
            </a:extLst>
          </p:cNvPr>
          <p:cNvSpPr>
            <a:spLocks noGrp="1"/>
          </p:cNvSpPr>
          <p:nvPr>
            <p:ph type="body" sz="quarter" idx="37" hasCustomPrompt="1"/>
          </p:nvPr>
        </p:nvSpPr>
        <p:spPr>
          <a:xfrm>
            <a:off x="6743701" y="5492353"/>
            <a:ext cx="2400300" cy="276999"/>
          </a:xfrm>
          <a:prstGeom prst="rect">
            <a:avLst/>
          </a:prstGeom>
        </p:spPr>
        <p:txBody>
          <a:bodyPr wrap="square" lIns="0" rIns="0"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200" b="0" i="0">
                <a:solidFill>
                  <a:schemeClr val="tx1"/>
                </a:solidFill>
                <a:latin typeface="Calibri Light" panose="020F0302020204030204" pitchFamily="34" charset="0"/>
                <a:cs typeface="Calibri Light" panose="020F0302020204030204" pitchFamily="34" charset="0"/>
              </a:defRPr>
            </a:lvl1pPr>
          </a:lstStyle>
          <a:p>
            <a:r>
              <a:rPr lang="en-US"/>
              <a:t>Subheading</a:t>
            </a:r>
          </a:p>
        </p:txBody>
      </p:sp>
    </p:spTree>
    <p:extLst>
      <p:ext uri="{BB962C8B-B14F-4D97-AF65-F5344CB8AC3E}">
        <p14:creationId xmlns:p14="http://schemas.microsoft.com/office/powerpoint/2010/main" val="4059953300"/>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4_photos_Case_Study_Intro_B">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C667FF5A-BD3B-6823-510D-65EA34CAC692}"/>
              </a:ext>
            </a:extLst>
          </p:cNvPr>
          <p:cNvSpPr>
            <a:spLocks noGrp="1"/>
          </p:cNvSpPr>
          <p:nvPr>
            <p:ph type="pic" sz="quarter" idx="13"/>
          </p:nvPr>
        </p:nvSpPr>
        <p:spPr>
          <a:xfrm>
            <a:off x="-2" y="1"/>
            <a:ext cx="3044952" cy="4729162"/>
          </a:xfrm>
          <a:prstGeom prst="rect">
            <a:avLst/>
          </a:prstGeom>
        </p:spPr>
        <p:txBody>
          <a:bodyPr/>
          <a:lstStyle/>
          <a:p>
            <a:endParaRPr lang="en-US"/>
          </a:p>
        </p:txBody>
      </p:sp>
      <p:sp>
        <p:nvSpPr>
          <p:cNvPr id="2" name="Picture Placeholder 12">
            <a:extLst>
              <a:ext uri="{FF2B5EF4-FFF2-40B4-BE49-F238E27FC236}">
                <a16:creationId xmlns:a16="http://schemas.microsoft.com/office/drawing/2014/main" id="{E055866F-C082-4D99-5B4E-3C63986AACF0}"/>
              </a:ext>
            </a:extLst>
          </p:cNvPr>
          <p:cNvSpPr>
            <a:spLocks noGrp="1"/>
          </p:cNvSpPr>
          <p:nvPr>
            <p:ph type="pic" sz="quarter" idx="26"/>
          </p:nvPr>
        </p:nvSpPr>
        <p:spPr>
          <a:xfrm>
            <a:off x="3049015" y="1"/>
            <a:ext cx="3044952" cy="4729162"/>
          </a:xfrm>
          <a:prstGeom prst="rect">
            <a:avLst/>
          </a:prstGeom>
        </p:spPr>
        <p:txBody>
          <a:bodyPr/>
          <a:lstStyle/>
          <a:p>
            <a:endParaRPr lang="en-US"/>
          </a:p>
        </p:txBody>
      </p:sp>
      <p:sp>
        <p:nvSpPr>
          <p:cNvPr id="7" name="Text Placeholder 4">
            <a:extLst>
              <a:ext uri="{FF2B5EF4-FFF2-40B4-BE49-F238E27FC236}">
                <a16:creationId xmlns:a16="http://schemas.microsoft.com/office/drawing/2014/main" id="{485DA047-547A-0842-A6E4-A652CD456599}"/>
              </a:ext>
            </a:extLst>
          </p:cNvPr>
          <p:cNvSpPr>
            <a:spLocks noGrp="1"/>
          </p:cNvSpPr>
          <p:nvPr>
            <p:ph type="body" sz="quarter" idx="29" hasCustomPrompt="1"/>
          </p:nvPr>
        </p:nvSpPr>
        <p:spPr>
          <a:xfrm>
            <a:off x="639319" y="5233642"/>
            <a:ext cx="2436876" cy="369332"/>
          </a:xfrm>
          <a:prstGeom prst="rect">
            <a:avLst/>
          </a:prstGeom>
        </p:spPr>
        <p:txBody>
          <a:bodyPr wrap="square" lIns="0" rIns="0"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tx1"/>
                </a:solidFill>
                <a:latin typeface="Calibri" panose="020F0502020204030204" pitchFamily="34" charset="0"/>
                <a:cs typeface="Calibri" panose="020F0502020204030204" pitchFamily="34" charset="0"/>
              </a:defRPr>
            </a:lvl1pPr>
          </a:lstStyle>
          <a:p>
            <a:r>
              <a:rPr lang="en-US"/>
              <a:t>Heading</a:t>
            </a:r>
          </a:p>
        </p:txBody>
      </p:sp>
      <p:sp>
        <p:nvSpPr>
          <p:cNvPr id="8" name="Text Placeholder 4">
            <a:extLst>
              <a:ext uri="{FF2B5EF4-FFF2-40B4-BE49-F238E27FC236}">
                <a16:creationId xmlns:a16="http://schemas.microsoft.com/office/drawing/2014/main" id="{66497A74-C5CD-1385-9639-CA14C03FB104}"/>
              </a:ext>
            </a:extLst>
          </p:cNvPr>
          <p:cNvSpPr>
            <a:spLocks noGrp="1"/>
          </p:cNvSpPr>
          <p:nvPr>
            <p:ph type="body" sz="quarter" idx="30" hasCustomPrompt="1"/>
          </p:nvPr>
        </p:nvSpPr>
        <p:spPr>
          <a:xfrm>
            <a:off x="639319" y="5620941"/>
            <a:ext cx="2400300" cy="276999"/>
          </a:xfrm>
          <a:prstGeom prst="rect">
            <a:avLst/>
          </a:prstGeom>
        </p:spPr>
        <p:txBody>
          <a:bodyPr wrap="square" lIns="0" rIns="0"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200" b="0" i="0">
                <a:solidFill>
                  <a:schemeClr val="tx1"/>
                </a:solidFill>
                <a:latin typeface="Calibri Light" panose="020F0302020204030204" pitchFamily="34" charset="0"/>
                <a:cs typeface="Calibri Light" panose="020F0302020204030204" pitchFamily="34" charset="0"/>
              </a:defRPr>
            </a:lvl1pPr>
          </a:lstStyle>
          <a:p>
            <a:r>
              <a:rPr lang="en-US"/>
              <a:t>Subheading</a:t>
            </a:r>
          </a:p>
        </p:txBody>
      </p:sp>
      <p:sp>
        <p:nvSpPr>
          <p:cNvPr id="10" name="Text Placeholder 4">
            <a:extLst>
              <a:ext uri="{FF2B5EF4-FFF2-40B4-BE49-F238E27FC236}">
                <a16:creationId xmlns:a16="http://schemas.microsoft.com/office/drawing/2014/main" id="{827EC50B-97F1-95B1-1645-215DA9E1E3BF}"/>
              </a:ext>
            </a:extLst>
          </p:cNvPr>
          <p:cNvSpPr>
            <a:spLocks noGrp="1"/>
          </p:cNvSpPr>
          <p:nvPr>
            <p:ph type="body" sz="quarter" idx="32" hasCustomPrompt="1"/>
          </p:nvPr>
        </p:nvSpPr>
        <p:spPr>
          <a:xfrm>
            <a:off x="3431287" y="5233642"/>
            <a:ext cx="2436876" cy="369332"/>
          </a:xfrm>
          <a:prstGeom prst="rect">
            <a:avLst/>
          </a:prstGeom>
        </p:spPr>
        <p:txBody>
          <a:bodyPr wrap="square" lIns="0" rIns="0"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tx1"/>
                </a:solidFill>
                <a:latin typeface="Calibri" panose="020F0502020204030204" pitchFamily="34" charset="0"/>
                <a:cs typeface="Calibri" panose="020F0502020204030204" pitchFamily="34" charset="0"/>
              </a:defRPr>
            </a:lvl1pPr>
          </a:lstStyle>
          <a:p>
            <a:r>
              <a:rPr lang="en-US"/>
              <a:t>Heading</a:t>
            </a:r>
          </a:p>
        </p:txBody>
      </p:sp>
      <p:sp>
        <p:nvSpPr>
          <p:cNvPr id="12" name="Text Placeholder 4">
            <a:extLst>
              <a:ext uri="{FF2B5EF4-FFF2-40B4-BE49-F238E27FC236}">
                <a16:creationId xmlns:a16="http://schemas.microsoft.com/office/drawing/2014/main" id="{9DB968DD-CEBD-F381-301F-90981E0D721D}"/>
              </a:ext>
            </a:extLst>
          </p:cNvPr>
          <p:cNvSpPr>
            <a:spLocks noGrp="1"/>
          </p:cNvSpPr>
          <p:nvPr>
            <p:ph type="body" sz="quarter" idx="33" hasCustomPrompt="1"/>
          </p:nvPr>
        </p:nvSpPr>
        <p:spPr>
          <a:xfrm>
            <a:off x="3431287" y="5620941"/>
            <a:ext cx="2400300" cy="276999"/>
          </a:xfrm>
          <a:prstGeom prst="rect">
            <a:avLst/>
          </a:prstGeom>
        </p:spPr>
        <p:txBody>
          <a:bodyPr wrap="square" lIns="0" rIns="0"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200" b="0" i="0">
                <a:solidFill>
                  <a:schemeClr val="tx1"/>
                </a:solidFill>
                <a:latin typeface="Calibri Light" panose="020F0302020204030204" pitchFamily="34" charset="0"/>
                <a:cs typeface="Calibri Light" panose="020F0302020204030204" pitchFamily="34" charset="0"/>
              </a:defRPr>
            </a:lvl1pPr>
          </a:lstStyle>
          <a:p>
            <a:r>
              <a:rPr lang="en-US"/>
              <a:t>Subheading</a:t>
            </a:r>
          </a:p>
        </p:txBody>
      </p:sp>
      <p:sp>
        <p:nvSpPr>
          <p:cNvPr id="14" name="Picture Placeholder 12">
            <a:extLst>
              <a:ext uri="{FF2B5EF4-FFF2-40B4-BE49-F238E27FC236}">
                <a16:creationId xmlns:a16="http://schemas.microsoft.com/office/drawing/2014/main" id="{C0675C4A-D9A4-1E02-3EA2-91543FBB5E70}"/>
              </a:ext>
            </a:extLst>
          </p:cNvPr>
          <p:cNvSpPr>
            <a:spLocks noGrp="1"/>
          </p:cNvSpPr>
          <p:nvPr>
            <p:ph type="pic" sz="quarter" idx="34"/>
          </p:nvPr>
        </p:nvSpPr>
        <p:spPr>
          <a:xfrm>
            <a:off x="6098032" y="1"/>
            <a:ext cx="3044952" cy="4729162"/>
          </a:xfrm>
          <a:prstGeom prst="rect">
            <a:avLst/>
          </a:prstGeom>
        </p:spPr>
        <p:txBody>
          <a:bodyPr/>
          <a:lstStyle/>
          <a:p>
            <a:endParaRPr lang="en-US"/>
          </a:p>
        </p:txBody>
      </p:sp>
      <p:sp>
        <p:nvSpPr>
          <p:cNvPr id="16" name="Picture Placeholder 12">
            <a:extLst>
              <a:ext uri="{FF2B5EF4-FFF2-40B4-BE49-F238E27FC236}">
                <a16:creationId xmlns:a16="http://schemas.microsoft.com/office/drawing/2014/main" id="{E55DC887-581D-F1A6-AE8A-07BF09DACBF5}"/>
              </a:ext>
            </a:extLst>
          </p:cNvPr>
          <p:cNvSpPr>
            <a:spLocks noGrp="1"/>
          </p:cNvSpPr>
          <p:nvPr>
            <p:ph type="pic" sz="quarter" idx="35"/>
          </p:nvPr>
        </p:nvSpPr>
        <p:spPr>
          <a:xfrm>
            <a:off x="9147048" y="1"/>
            <a:ext cx="3044952" cy="4729162"/>
          </a:xfrm>
          <a:prstGeom prst="rect">
            <a:avLst/>
          </a:prstGeom>
        </p:spPr>
        <p:txBody>
          <a:bodyPr/>
          <a:lstStyle/>
          <a:p>
            <a:endParaRPr lang="en-US"/>
          </a:p>
        </p:txBody>
      </p:sp>
      <p:sp>
        <p:nvSpPr>
          <p:cNvPr id="18" name="Text Placeholder 4">
            <a:extLst>
              <a:ext uri="{FF2B5EF4-FFF2-40B4-BE49-F238E27FC236}">
                <a16:creationId xmlns:a16="http://schemas.microsoft.com/office/drawing/2014/main" id="{9EB4AE85-0F02-5C55-08C2-B0140E9D257E}"/>
              </a:ext>
            </a:extLst>
          </p:cNvPr>
          <p:cNvSpPr>
            <a:spLocks noGrp="1"/>
          </p:cNvSpPr>
          <p:nvPr>
            <p:ph type="body" sz="quarter" idx="36" hasCustomPrompt="1"/>
          </p:nvPr>
        </p:nvSpPr>
        <p:spPr>
          <a:xfrm>
            <a:off x="6259831" y="5233642"/>
            <a:ext cx="2436876" cy="369332"/>
          </a:xfrm>
          <a:prstGeom prst="rect">
            <a:avLst/>
          </a:prstGeom>
        </p:spPr>
        <p:txBody>
          <a:bodyPr wrap="square" lIns="0" rIns="0"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tx1"/>
                </a:solidFill>
                <a:latin typeface="Calibri" panose="020F0502020204030204" pitchFamily="34" charset="0"/>
                <a:cs typeface="Calibri" panose="020F0502020204030204" pitchFamily="34" charset="0"/>
              </a:defRPr>
            </a:lvl1pPr>
          </a:lstStyle>
          <a:p>
            <a:r>
              <a:rPr lang="en-US"/>
              <a:t>Heading</a:t>
            </a:r>
          </a:p>
        </p:txBody>
      </p:sp>
      <p:sp>
        <p:nvSpPr>
          <p:cNvPr id="20" name="Text Placeholder 4">
            <a:extLst>
              <a:ext uri="{FF2B5EF4-FFF2-40B4-BE49-F238E27FC236}">
                <a16:creationId xmlns:a16="http://schemas.microsoft.com/office/drawing/2014/main" id="{03CE0690-30B8-D5A7-67CF-262217A974F3}"/>
              </a:ext>
            </a:extLst>
          </p:cNvPr>
          <p:cNvSpPr>
            <a:spLocks noGrp="1"/>
          </p:cNvSpPr>
          <p:nvPr>
            <p:ph type="body" sz="quarter" idx="37" hasCustomPrompt="1"/>
          </p:nvPr>
        </p:nvSpPr>
        <p:spPr>
          <a:xfrm>
            <a:off x="6259831" y="5620941"/>
            <a:ext cx="2400300" cy="276999"/>
          </a:xfrm>
          <a:prstGeom prst="rect">
            <a:avLst/>
          </a:prstGeom>
        </p:spPr>
        <p:txBody>
          <a:bodyPr wrap="square" lIns="0" rIns="0"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200" b="0" i="0">
                <a:solidFill>
                  <a:schemeClr val="tx1"/>
                </a:solidFill>
                <a:latin typeface="Calibri Light" panose="020F0302020204030204" pitchFamily="34" charset="0"/>
                <a:cs typeface="Calibri Light" panose="020F0302020204030204" pitchFamily="34" charset="0"/>
              </a:defRPr>
            </a:lvl1pPr>
          </a:lstStyle>
          <a:p>
            <a:r>
              <a:rPr lang="en-US"/>
              <a:t>Subheading</a:t>
            </a:r>
          </a:p>
        </p:txBody>
      </p:sp>
      <p:sp>
        <p:nvSpPr>
          <p:cNvPr id="21" name="Text Placeholder 4">
            <a:extLst>
              <a:ext uri="{FF2B5EF4-FFF2-40B4-BE49-F238E27FC236}">
                <a16:creationId xmlns:a16="http://schemas.microsoft.com/office/drawing/2014/main" id="{098EDDB7-B424-017D-C031-094E73D4E03E}"/>
              </a:ext>
            </a:extLst>
          </p:cNvPr>
          <p:cNvSpPr>
            <a:spLocks noGrp="1"/>
          </p:cNvSpPr>
          <p:nvPr>
            <p:ph type="body" sz="quarter" idx="38" hasCustomPrompt="1"/>
          </p:nvPr>
        </p:nvSpPr>
        <p:spPr>
          <a:xfrm>
            <a:off x="9115805" y="5233642"/>
            <a:ext cx="2436876" cy="369332"/>
          </a:xfrm>
          <a:prstGeom prst="rect">
            <a:avLst/>
          </a:prstGeom>
        </p:spPr>
        <p:txBody>
          <a:bodyPr wrap="square" lIns="0" rIns="0"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tx1"/>
                </a:solidFill>
                <a:latin typeface="Calibri" panose="020F0502020204030204" pitchFamily="34" charset="0"/>
                <a:cs typeface="Calibri" panose="020F0502020204030204" pitchFamily="34" charset="0"/>
              </a:defRPr>
            </a:lvl1pPr>
          </a:lstStyle>
          <a:p>
            <a:r>
              <a:rPr lang="en-US"/>
              <a:t>Heading</a:t>
            </a:r>
          </a:p>
        </p:txBody>
      </p:sp>
      <p:sp>
        <p:nvSpPr>
          <p:cNvPr id="22" name="Text Placeholder 4">
            <a:extLst>
              <a:ext uri="{FF2B5EF4-FFF2-40B4-BE49-F238E27FC236}">
                <a16:creationId xmlns:a16="http://schemas.microsoft.com/office/drawing/2014/main" id="{3415EB96-602E-D431-3713-AB005A9D7BA6}"/>
              </a:ext>
            </a:extLst>
          </p:cNvPr>
          <p:cNvSpPr>
            <a:spLocks noGrp="1"/>
          </p:cNvSpPr>
          <p:nvPr>
            <p:ph type="body" sz="quarter" idx="39" hasCustomPrompt="1"/>
          </p:nvPr>
        </p:nvSpPr>
        <p:spPr>
          <a:xfrm>
            <a:off x="9115805" y="5620941"/>
            <a:ext cx="2400300" cy="276999"/>
          </a:xfrm>
          <a:prstGeom prst="rect">
            <a:avLst/>
          </a:prstGeom>
        </p:spPr>
        <p:txBody>
          <a:bodyPr wrap="square" lIns="0" rIns="0"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200" b="0" i="0">
                <a:solidFill>
                  <a:schemeClr val="tx1"/>
                </a:solidFill>
                <a:latin typeface="Calibri Light" panose="020F0302020204030204" pitchFamily="34" charset="0"/>
                <a:cs typeface="Calibri Light" panose="020F0302020204030204" pitchFamily="34" charset="0"/>
              </a:defRPr>
            </a:lvl1pPr>
          </a:lstStyle>
          <a:p>
            <a:r>
              <a:rPr lang="en-US"/>
              <a:t>Subheading</a:t>
            </a:r>
          </a:p>
        </p:txBody>
      </p:sp>
    </p:spTree>
    <p:extLst>
      <p:ext uri="{BB962C8B-B14F-4D97-AF65-F5344CB8AC3E}">
        <p14:creationId xmlns:p14="http://schemas.microsoft.com/office/powerpoint/2010/main" val="16475532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Dark_Devide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descr="A picture containing screenshot&#10;&#10;Description automatically generated">
            <a:extLst>
              <a:ext uri="{FF2B5EF4-FFF2-40B4-BE49-F238E27FC236}">
                <a16:creationId xmlns:a16="http://schemas.microsoft.com/office/drawing/2014/main" id="{9EDDFB25-F352-1198-3478-A3B55548C10E}"/>
              </a:ext>
            </a:extLst>
          </p:cNvPr>
          <p:cNvPicPr>
            <a:picLocks noChangeAspect="1"/>
          </p:cNvPicPr>
          <p:nvPr userDrawn="1"/>
        </p:nvPicPr>
        <p:blipFill rotWithShape="1">
          <a:blip r:embed="rId3"/>
          <a:srcRect r="64297"/>
          <a:stretch/>
        </p:blipFill>
        <p:spPr>
          <a:xfrm>
            <a:off x="0" y="0"/>
            <a:ext cx="4352925" cy="6858000"/>
          </a:xfrm>
          <a:prstGeom prst="rect">
            <a:avLst/>
          </a:prstGeom>
        </p:spPr>
      </p:pic>
      <p:sp>
        <p:nvSpPr>
          <p:cNvPr id="3" name="Title 2">
            <a:extLst>
              <a:ext uri="{FF2B5EF4-FFF2-40B4-BE49-F238E27FC236}">
                <a16:creationId xmlns:a16="http://schemas.microsoft.com/office/drawing/2014/main" id="{22CC2842-970F-4D83-A7C9-C111F3E9E8F4}"/>
              </a:ext>
            </a:extLst>
          </p:cNvPr>
          <p:cNvSpPr>
            <a:spLocks noGrp="1"/>
          </p:cNvSpPr>
          <p:nvPr>
            <p:ph type="title" hasCustomPrompt="1"/>
          </p:nvPr>
        </p:nvSpPr>
        <p:spPr>
          <a:xfrm>
            <a:off x="639074" y="1350512"/>
            <a:ext cx="3594735" cy="923330"/>
          </a:xfrm>
          <a:prstGeom prst="rect">
            <a:avLst/>
          </a:prstGeom>
        </p:spPr>
        <p:txBody>
          <a:bodyPr wrap="square">
            <a:spAutoFit/>
          </a:bodyPr>
          <a:lstStyle>
            <a:lvl1pPr>
              <a:defRPr sz="6000" b="0" i="0">
                <a:solidFill>
                  <a:schemeClr val="bg1"/>
                </a:solidFill>
                <a:latin typeface="Calibri" panose="020F0502020204030204" pitchFamily="34" charset="0"/>
                <a:cs typeface="Calibri" panose="020F0502020204030204" pitchFamily="34" charset="0"/>
              </a:defRPr>
            </a:lvl1pPr>
          </a:lstStyle>
          <a:p>
            <a:r>
              <a:rPr lang="en-US" dirty="0"/>
              <a:t>Contents</a:t>
            </a:r>
          </a:p>
        </p:txBody>
      </p:sp>
      <p:sp>
        <p:nvSpPr>
          <p:cNvPr id="18" name="Text Placeholder 4">
            <a:extLst>
              <a:ext uri="{FF2B5EF4-FFF2-40B4-BE49-F238E27FC236}">
                <a16:creationId xmlns:a16="http://schemas.microsoft.com/office/drawing/2014/main" id="{43948224-37C6-4D02-AFD9-C1D88C1C073C}"/>
              </a:ext>
            </a:extLst>
          </p:cNvPr>
          <p:cNvSpPr>
            <a:spLocks noGrp="1"/>
          </p:cNvSpPr>
          <p:nvPr>
            <p:ph type="body" sz="quarter" idx="17" hasCustomPrompt="1"/>
          </p:nvPr>
        </p:nvSpPr>
        <p:spPr>
          <a:xfrm>
            <a:off x="5280025" y="2380583"/>
            <a:ext cx="5860290" cy="307777"/>
          </a:xfrm>
          <a:prstGeom prst="rect">
            <a:avLst/>
          </a:prstGeom>
        </p:spPr>
        <p:txBody>
          <a:bodyPr wrap="square" anchor="t" anchorCtr="0">
            <a:spAutoFit/>
          </a:bodyPr>
          <a:lstStyle>
            <a:lvl1pPr>
              <a:defRPr sz="2000" b="0" i="0">
                <a:solidFill>
                  <a:schemeClr val="bg1"/>
                </a:solidFill>
                <a:latin typeface="Calibri Light" panose="020F0302020204030204" pitchFamily="34" charset="0"/>
                <a:cs typeface="Calibri Light" panose="020F0302020204030204" pitchFamily="34" charset="0"/>
              </a:defRPr>
            </a:lvl1pPr>
          </a:lstStyle>
          <a:p>
            <a:pPr lvl="0"/>
            <a:r>
              <a:rPr lang="en-US"/>
              <a:t>Section header here</a:t>
            </a:r>
          </a:p>
        </p:txBody>
      </p:sp>
      <p:sp>
        <p:nvSpPr>
          <p:cNvPr id="19" name="Text Placeholder 4">
            <a:extLst>
              <a:ext uri="{FF2B5EF4-FFF2-40B4-BE49-F238E27FC236}">
                <a16:creationId xmlns:a16="http://schemas.microsoft.com/office/drawing/2014/main" id="{4BDE3CEE-0230-44C2-A389-A8747AA6BB8C}"/>
              </a:ext>
            </a:extLst>
          </p:cNvPr>
          <p:cNvSpPr>
            <a:spLocks noGrp="1"/>
          </p:cNvSpPr>
          <p:nvPr>
            <p:ph type="body" sz="quarter" idx="18" hasCustomPrompt="1"/>
          </p:nvPr>
        </p:nvSpPr>
        <p:spPr>
          <a:xfrm>
            <a:off x="5280025" y="3102300"/>
            <a:ext cx="5860290" cy="307777"/>
          </a:xfrm>
          <a:prstGeom prst="rect">
            <a:avLst/>
          </a:prstGeom>
        </p:spPr>
        <p:txBody>
          <a:bodyPr wrap="square" anchor="t" anchorCtr="0">
            <a:spAutoFit/>
          </a:bodyPr>
          <a:lstStyle>
            <a:lvl1pPr>
              <a:defRPr sz="2000" b="0" i="0">
                <a:solidFill>
                  <a:schemeClr val="bg1"/>
                </a:solidFill>
                <a:latin typeface="Calibri Light" panose="020F0302020204030204" pitchFamily="34" charset="0"/>
                <a:cs typeface="Calibri Light" panose="020F0302020204030204" pitchFamily="34" charset="0"/>
              </a:defRPr>
            </a:lvl1pPr>
          </a:lstStyle>
          <a:p>
            <a:pPr lvl="0"/>
            <a:r>
              <a:rPr lang="en-US" dirty="0"/>
              <a:t>Section header here</a:t>
            </a:r>
          </a:p>
        </p:txBody>
      </p:sp>
      <p:sp>
        <p:nvSpPr>
          <p:cNvPr id="20" name="Text Placeholder 4">
            <a:extLst>
              <a:ext uri="{FF2B5EF4-FFF2-40B4-BE49-F238E27FC236}">
                <a16:creationId xmlns:a16="http://schemas.microsoft.com/office/drawing/2014/main" id="{76BF9761-22A6-4919-B7B5-2A027DDC6D44}"/>
              </a:ext>
            </a:extLst>
          </p:cNvPr>
          <p:cNvSpPr>
            <a:spLocks noGrp="1"/>
          </p:cNvSpPr>
          <p:nvPr>
            <p:ph type="body" sz="quarter" idx="19" hasCustomPrompt="1"/>
          </p:nvPr>
        </p:nvSpPr>
        <p:spPr>
          <a:xfrm>
            <a:off x="5280025" y="3840804"/>
            <a:ext cx="5860290" cy="307777"/>
          </a:xfrm>
          <a:prstGeom prst="rect">
            <a:avLst/>
          </a:prstGeom>
        </p:spPr>
        <p:txBody>
          <a:bodyPr wrap="square" anchor="t" anchorCtr="0">
            <a:spAutoFit/>
          </a:bodyPr>
          <a:lstStyle>
            <a:lvl1pPr>
              <a:defRPr sz="2000" b="0" i="0">
                <a:solidFill>
                  <a:schemeClr val="bg1"/>
                </a:solidFill>
                <a:latin typeface="Calibri Light" panose="020F0302020204030204" pitchFamily="34" charset="0"/>
                <a:cs typeface="Calibri Light" panose="020F0302020204030204" pitchFamily="34" charset="0"/>
              </a:defRPr>
            </a:lvl1pPr>
          </a:lstStyle>
          <a:p>
            <a:pPr lvl="0"/>
            <a:r>
              <a:rPr lang="en-US" dirty="0"/>
              <a:t>Section header here</a:t>
            </a:r>
          </a:p>
        </p:txBody>
      </p:sp>
      <p:sp>
        <p:nvSpPr>
          <p:cNvPr id="21" name="Text Placeholder 4">
            <a:extLst>
              <a:ext uri="{FF2B5EF4-FFF2-40B4-BE49-F238E27FC236}">
                <a16:creationId xmlns:a16="http://schemas.microsoft.com/office/drawing/2014/main" id="{1BA13C9B-9D26-4B3E-8215-17F0475C2000}"/>
              </a:ext>
            </a:extLst>
          </p:cNvPr>
          <p:cNvSpPr>
            <a:spLocks noGrp="1"/>
          </p:cNvSpPr>
          <p:nvPr>
            <p:ph type="body" sz="quarter" idx="20" hasCustomPrompt="1"/>
          </p:nvPr>
        </p:nvSpPr>
        <p:spPr>
          <a:xfrm>
            <a:off x="5280025" y="4569147"/>
            <a:ext cx="5860290" cy="307777"/>
          </a:xfrm>
          <a:prstGeom prst="rect">
            <a:avLst/>
          </a:prstGeom>
        </p:spPr>
        <p:txBody>
          <a:bodyPr wrap="square" anchor="t" anchorCtr="0">
            <a:spAutoFit/>
          </a:bodyPr>
          <a:lstStyle>
            <a:lvl1pPr>
              <a:defRPr sz="2000" b="0" i="0">
                <a:solidFill>
                  <a:schemeClr val="bg1"/>
                </a:solidFill>
                <a:latin typeface="Calibri Light" panose="020F0302020204030204" pitchFamily="34" charset="0"/>
                <a:cs typeface="Calibri Light" panose="020F0302020204030204" pitchFamily="34" charset="0"/>
              </a:defRPr>
            </a:lvl1pPr>
          </a:lstStyle>
          <a:p>
            <a:pPr lvl="0"/>
            <a:r>
              <a:rPr lang="en-US"/>
              <a:t>Section header here</a:t>
            </a:r>
          </a:p>
        </p:txBody>
      </p:sp>
      <p:sp>
        <p:nvSpPr>
          <p:cNvPr id="22" name="Text Placeholder 4">
            <a:extLst>
              <a:ext uri="{FF2B5EF4-FFF2-40B4-BE49-F238E27FC236}">
                <a16:creationId xmlns:a16="http://schemas.microsoft.com/office/drawing/2014/main" id="{64AC5FFC-6616-4F1B-B644-F0560ADC7ED3}"/>
              </a:ext>
            </a:extLst>
          </p:cNvPr>
          <p:cNvSpPr>
            <a:spLocks noGrp="1"/>
          </p:cNvSpPr>
          <p:nvPr>
            <p:ph type="body" sz="quarter" idx="21" hasCustomPrompt="1"/>
          </p:nvPr>
        </p:nvSpPr>
        <p:spPr>
          <a:xfrm>
            <a:off x="5280025" y="5304117"/>
            <a:ext cx="5860290" cy="307777"/>
          </a:xfrm>
          <a:prstGeom prst="rect">
            <a:avLst/>
          </a:prstGeom>
        </p:spPr>
        <p:txBody>
          <a:bodyPr wrap="square" anchor="t" anchorCtr="0">
            <a:spAutoFit/>
          </a:bodyPr>
          <a:lstStyle>
            <a:lvl1pPr>
              <a:defRPr sz="2000" b="0" i="0">
                <a:solidFill>
                  <a:schemeClr val="bg1"/>
                </a:solidFill>
                <a:latin typeface="Calibri Light" panose="020F0302020204030204" pitchFamily="34" charset="0"/>
                <a:cs typeface="Calibri Light" panose="020F0302020204030204" pitchFamily="34" charset="0"/>
              </a:defRPr>
            </a:lvl1pPr>
          </a:lstStyle>
          <a:p>
            <a:pPr lvl="0"/>
            <a:r>
              <a:rPr lang="en-US" dirty="0"/>
              <a:t>Section header here</a:t>
            </a:r>
          </a:p>
        </p:txBody>
      </p:sp>
      <p:sp>
        <p:nvSpPr>
          <p:cNvPr id="26" name="Text Placeholder 4">
            <a:extLst>
              <a:ext uri="{FF2B5EF4-FFF2-40B4-BE49-F238E27FC236}">
                <a16:creationId xmlns:a16="http://schemas.microsoft.com/office/drawing/2014/main" id="{1B31E00A-23F0-ACE0-F829-8EC67C593FFA}"/>
              </a:ext>
            </a:extLst>
          </p:cNvPr>
          <p:cNvSpPr>
            <a:spLocks noGrp="1"/>
          </p:cNvSpPr>
          <p:nvPr>
            <p:ph type="body" sz="quarter" idx="22" hasCustomPrompt="1"/>
          </p:nvPr>
        </p:nvSpPr>
        <p:spPr>
          <a:xfrm>
            <a:off x="4793483" y="1667991"/>
            <a:ext cx="486541" cy="307776"/>
          </a:xfrm>
          <a:prstGeom prst="rect">
            <a:avLst/>
          </a:prstGeom>
        </p:spPr>
        <p:txBody>
          <a:bodyPr wrap="square" anchor="t" anchorCtr="0">
            <a:spAutoFit/>
          </a:bodyPr>
          <a:lstStyle>
            <a:lvl1pPr marL="0" indent="0" algn="l">
              <a:buClr>
                <a:schemeClr val="tx2">
                  <a:lumMod val="40000"/>
                  <a:lumOff val="60000"/>
                </a:schemeClr>
              </a:buClr>
              <a:buSzPct val="100000"/>
              <a:buFontTx/>
              <a:buNone/>
              <a:defRPr sz="2000" b="1">
                <a:solidFill>
                  <a:schemeClr val="accent1"/>
                </a:solidFill>
              </a:defRPr>
            </a:lvl1pPr>
          </a:lstStyle>
          <a:p>
            <a:pPr lvl="0"/>
            <a:r>
              <a:rPr lang="en-US" dirty="0"/>
              <a:t>01</a:t>
            </a:r>
          </a:p>
        </p:txBody>
      </p:sp>
      <p:sp>
        <p:nvSpPr>
          <p:cNvPr id="39" name="Text Placeholder 4">
            <a:extLst>
              <a:ext uri="{FF2B5EF4-FFF2-40B4-BE49-F238E27FC236}">
                <a16:creationId xmlns:a16="http://schemas.microsoft.com/office/drawing/2014/main" id="{AEEE5646-7948-0B71-0DEE-550B77D2DEFD}"/>
              </a:ext>
            </a:extLst>
          </p:cNvPr>
          <p:cNvSpPr>
            <a:spLocks noGrp="1"/>
          </p:cNvSpPr>
          <p:nvPr>
            <p:ph type="body" sz="quarter" idx="23" hasCustomPrompt="1"/>
          </p:nvPr>
        </p:nvSpPr>
        <p:spPr>
          <a:xfrm>
            <a:off x="4793483" y="2381745"/>
            <a:ext cx="486541" cy="307776"/>
          </a:xfrm>
          <a:prstGeom prst="rect">
            <a:avLst/>
          </a:prstGeom>
        </p:spPr>
        <p:txBody>
          <a:bodyPr wrap="square" anchor="t" anchorCtr="0">
            <a:spAutoFit/>
          </a:bodyPr>
          <a:lstStyle>
            <a:lvl1pPr marL="0" indent="0" algn="l">
              <a:buClr>
                <a:schemeClr val="tx2">
                  <a:lumMod val="40000"/>
                  <a:lumOff val="60000"/>
                </a:schemeClr>
              </a:buClr>
              <a:buSzPct val="100000"/>
              <a:buFontTx/>
              <a:buNone/>
              <a:defRPr sz="2000" b="1">
                <a:solidFill>
                  <a:schemeClr val="accent1"/>
                </a:solidFill>
              </a:defRPr>
            </a:lvl1pPr>
          </a:lstStyle>
          <a:p>
            <a:pPr lvl="0"/>
            <a:r>
              <a:rPr lang="en-US" dirty="0"/>
              <a:t>02</a:t>
            </a:r>
          </a:p>
        </p:txBody>
      </p:sp>
      <p:sp>
        <p:nvSpPr>
          <p:cNvPr id="46" name="Text Placeholder 4">
            <a:extLst>
              <a:ext uri="{FF2B5EF4-FFF2-40B4-BE49-F238E27FC236}">
                <a16:creationId xmlns:a16="http://schemas.microsoft.com/office/drawing/2014/main" id="{972DE7CB-FC28-4A27-C250-F04ADB884DD7}"/>
              </a:ext>
            </a:extLst>
          </p:cNvPr>
          <p:cNvSpPr>
            <a:spLocks noGrp="1"/>
          </p:cNvSpPr>
          <p:nvPr>
            <p:ph type="body" sz="quarter" idx="24" hasCustomPrompt="1"/>
          </p:nvPr>
        </p:nvSpPr>
        <p:spPr>
          <a:xfrm>
            <a:off x="4793483" y="3103988"/>
            <a:ext cx="486541" cy="307776"/>
          </a:xfrm>
          <a:prstGeom prst="rect">
            <a:avLst/>
          </a:prstGeom>
        </p:spPr>
        <p:txBody>
          <a:bodyPr wrap="square" anchor="t" anchorCtr="0">
            <a:spAutoFit/>
          </a:bodyPr>
          <a:lstStyle>
            <a:lvl1pPr marL="0" indent="0" algn="l">
              <a:buClr>
                <a:schemeClr val="tx2">
                  <a:lumMod val="40000"/>
                  <a:lumOff val="60000"/>
                </a:schemeClr>
              </a:buClr>
              <a:buSzPct val="100000"/>
              <a:buFontTx/>
              <a:buNone/>
              <a:defRPr sz="2000" b="1">
                <a:solidFill>
                  <a:schemeClr val="accent1"/>
                </a:solidFill>
              </a:defRPr>
            </a:lvl1pPr>
          </a:lstStyle>
          <a:p>
            <a:pPr lvl="0"/>
            <a:r>
              <a:rPr lang="en-US" dirty="0"/>
              <a:t>03</a:t>
            </a:r>
          </a:p>
        </p:txBody>
      </p:sp>
      <p:sp>
        <p:nvSpPr>
          <p:cNvPr id="48" name="Text Placeholder 4">
            <a:extLst>
              <a:ext uri="{FF2B5EF4-FFF2-40B4-BE49-F238E27FC236}">
                <a16:creationId xmlns:a16="http://schemas.microsoft.com/office/drawing/2014/main" id="{4DB45E32-F2B6-99F0-3BB9-45BB1F92B49D}"/>
              </a:ext>
            </a:extLst>
          </p:cNvPr>
          <p:cNvSpPr>
            <a:spLocks noGrp="1"/>
          </p:cNvSpPr>
          <p:nvPr>
            <p:ph type="body" sz="quarter" idx="25" hasCustomPrompt="1"/>
          </p:nvPr>
        </p:nvSpPr>
        <p:spPr>
          <a:xfrm>
            <a:off x="4793483" y="3839484"/>
            <a:ext cx="486541" cy="307776"/>
          </a:xfrm>
          <a:prstGeom prst="rect">
            <a:avLst/>
          </a:prstGeom>
        </p:spPr>
        <p:txBody>
          <a:bodyPr wrap="square" anchor="t" anchorCtr="0">
            <a:spAutoFit/>
          </a:bodyPr>
          <a:lstStyle>
            <a:lvl1pPr marL="0" indent="0" algn="l">
              <a:buClr>
                <a:schemeClr val="tx2">
                  <a:lumMod val="40000"/>
                  <a:lumOff val="60000"/>
                </a:schemeClr>
              </a:buClr>
              <a:buSzPct val="100000"/>
              <a:buFontTx/>
              <a:buNone/>
              <a:defRPr sz="2000" b="1">
                <a:solidFill>
                  <a:schemeClr val="accent1"/>
                </a:solidFill>
              </a:defRPr>
            </a:lvl1pPr>
          </a:lstStyle>
          <a:p>
            <a:pPr lvl="0"/>
            <a:r>
              <a:rPr lang="en-US" dirty="0"/>
              <a:t>04</a:t>
            </a:r>
          </a:p>
        </p:txBody>
      </p:sp>
      <p:sp>
        <p:nvSpPr>
          <p:cNvPr id="50" name="Text Placeholder 4">
            <a:extLst>
              <a:ext uri="{FF2B5EF4-FFF2-40B4-BE49-F238E27FC236}">
                <a16:creationId xmlns:a16="http://schemas.microsoft.com/office/drawing/2014/main" id="{C16D7837-34B7-EF93-DD12-252854D55B90}"/>
              </a:ext>
            </a:extLst>
          </p:cNvPr>
          <p:cNvSpPr>
            <a:spLocks noGrp="1"/>
          </p:cNvSpPr>
          <p:nvPr>
            <p:ph type="body" sz="quarter" idx="26" hasCustomPrompt="1"/>
          </p:nvPr>
        </p:nvSpPr>
        <p:spPr>
          <a:xfrm>
            <a:off x="4793483" y="4568353"/>
            <a:ext cx="486541" cy="307776"/>
          </a:xfrm>
          <a:prstGeom prst="rect">
            <a:avLst/>
          </a:prstGeom>
        </p:spPr>
        <p:txBody>
          <a:bodyPr wrap="square" anchor="t" anchorCtr="0">
            <a:spAutoFit/>
          </a:bodyPr>
          <a:lstStyle>
            <a:lvl1pPr marL="0" indent="0" algn="l">
              <a:buClr>
                <a:schemeClr val="tx2">
                  <a:lumMod val="40000"/>
                  <a:lumOff val="60000"/>
                </a:schemeClr>
              </a:buClr>
              <a:buSzPct val="100000"/>
              <a:buFontTx/>
              <a:buNone/>
              <a:defRPr sz="2000" b="1">
                <a:solidFill>
                  <a:schemeClr val="accent1"/>
                </a:solidFill>
              </a:defRPr>
            </a:lvl1pPr>
          </a:lstStyle>
          <a:p>
            <a:pPr lvl="0"/>
            <a:r>
              <a:rPr lang="en-US" dirty="0"/>
              <a:t>05</a:t>
            </a:r>
          </a:p>
        </p:txBody>
      </p:sp>
      <p:sp>
        <p:nvSpPr>
          <p:cNvPr id="52" name="Text Placeholder 4">
            <a:extLst>
              <a:ext uri="{FF2B5EF4-FFF2-40B4-BE49-F238E27FC236}">
                <a16:creationId xmlns:a16="http://schemas.microsoft.com/office/drawing/2014/main" id="{77D31023-7B21-D9C2-1988-82615CB46579}"/>
              </a:ext>
            </a:extLst>
          </p:cNvPr>
          <p:cNvSpPr>
            <a:spLocks noGrp="1"/>
          </p:cNvSpPr>
          <p:nvPr>
            <p:ph type="body" sz="quarter" idx="27" hasCustomPrompt="1"/>
          </p:nvPr>
        </p:nvSpPr>
        <p:spPr>
          <a:xfrm>
            <a:off x="4793483" y="5303849"/>
            <a:ext cx="486541" cy="307776"/>
          </a:xfrm>
          <a:prstGeom prst="rect">
            <a:avLst/>
          </a:prstGeom>
        </p:spPr>
        <p:txBody>
          <a:bodyPr wrap="square" anchor="t" anchorCtr="0">
            <a:spAutoFit/>
          </a:bodyPr>
          <a:lstStyle>
            <a:lvl1pPr marL="0" indent="0" algn="l">
              <a:buClr>
                <a:schemeClr val="tx2">
                  <a:lumMod val="40000"/>
                  <a:lumOff val="60000"/>
                </a:schemeClr>
              </a:buClr>
              <a:buSzPct val="100000"/>
              <a:buFontTx/>
              <a:buNone/>
              <a:defRPr sz="2000" b="1">
                <a:solidFill>
                  <a:schemeClr val="accent1"/>
                </a:solidFill>
              </a:defRPr>
            </a:lvl1pPr>
          </a:lstStyle>
          <a:p>
            <a:pPr lvl="0"/>
            <a:r>
              <a:rPr lang="en-US" dirty="0"/>
              <a:t>06</a:t>
            </a:r>
          </a:p>
        </p:txBody>
      </p:sp>
      <p:sp>
        <p:nvSpPr>
          <p:cNvPr id="53" name="TextBox 52">
            <a:extLst>
              <a:ext uri="{FF2B5EF4-FFF2-40B4-BE49-F238E27FC236}">
                <a16:creationId xmlns:a16="http://schemas.microsoft.com/office/drawing/2014/main" id="{CFF60AF4-ACDE-D382-D6B8-ED454CD64253}"/>
              </a:ext>
            </a:extLst>
          </p:cNvPr>
          <p:cNvSpPr txBox="1"/>
          <p:nvPr userDrawn="1"/>
        </p:nvSpPr>
        <p:spPr>
          <a:xfrm>
            <a:off x="5268686" y="7736114"/>
            <a:ext cx="0" cy="0"/>
          </a:xfrm>
          <a:prstGeom prst="rect">
            <a:avLst/>
          </a:prstGeom>
          <a:noFill/>
        </p:spPr>
        <p:txBody>
          <a:bodyPr wrap="none" lIns="0" tIns="0" rIns="0" bIns="0" rtlCol="0">
            <a:noAutofit/>
          </a:bodyPr>
          <a:lstStyle/>
          <a:p>
            <a:pPr>
              <a:lnSpc>
                <a:spcPct val="110000"/>
              </a:lnSpc>
              <a:spcBef>
                <a:spcPts val="600"/>
              </a:spcBef>
            </a:pPr>
            <a:endParaRPr lang="en-UA" sz="1200" dirty="0" err="1">
              <a:ea typeface="Human Sans" charset="0"/>
              <a:cs typeface="Human Sans" charset="0"/>
            </a:endParaRPr>
          </a:p>
        </p:txBody>
      </p:sp>
      <p:sp>
        <p:nvSpPr>
          <p:cNvPr id="6" name="Text Placeholder 4">
            <a:extLst>
              <a:ext uri="{FF2B5EF4-FFF2-40B4-BE49-F238E27FC236}">
                <a16:creationId xmlns:a16="http://schemas.microsoft.com/office/drawing/2014/main" id="{F5686FDE-A8DD-DD1E-68AD-D9B72E563B09}"/>
              </a:ext>
            </a:extLst>
          </p:cNvPr>
          <p:cNvSpPr>
            <a:spLocks noGrp="1"/>
          </p:cNvSpPr>
          <p:nvPr>
            <p:ph type="body" sz="quarter" idx="28" hasCustomPrompt="1"/>
          </p:nvPr>
        </p:nvSpPr>
        <p:spPr>
          <a:xfrm>
            <a:off x="5280025" y="1660786"/>
            <a:ext cx="5860290" cy="307777"/>
          </a:xfrm>
          <a:prstGeom prst="rect">
            <a:avLst/>
          </a:prstGeom>
        </p:spPr>
        <p:txBody>
          <a:bodyPr wrap="square" anchor="t" anchorCtr="0">
            <a:spAutoFit/>
          </a:bodyPr>
          <a:lstStyle>
            <a:lvl1pPr>
              <a:defRPr sz="2000" b="0" i="0">
                <a:solidFill>
                  <a:schemeClr val="bg1"/>
                </a:solidFill>
                <a:latin typeface="Calibri Light" panose="020F0302020204030204" pitchFamily="34" charset="0"/>
                <a:cs typeface="Calibri Light" panose="020F0302020204030204" pitchFamily="34" charset="0"/>
              </a:defRPr>
            </a:lvl1pPr>
          </a:lstStyle>
          <a:p>
            <a:pPr lvl="0"/>
            <a:r>
              <a:rPr lang="en-US"/>
              <a:t>Section header here</a:t>
            </a:r>
          </a:p>
        </p:txBody>
      </p:sp>
      <p:sp>
        <p:nvSpPr>
          <p:cNvPr id="7" name="TextBox 6">
            <a:extLst>
              <a:ext uri="{FF2B5EF4-FFF2-40B4-BE49-F238E27FC236}">
                <a16:creationId xmlns:a16="http://schemas.microsoft.com/office/drawing/2014/main" id="{BDFBF928-6DC1-7FD0-35ED-EAF80B582C55}"/>
              </a:ext>
            </a:extLst>
          </p:cNvPr>
          <p:cNvSpPr txBox="1"/>
          <p:nvPr userDrawn="1"/>
        </p:nvSpPr>
        <p:spPr>
          <a:xfrm>
            <a:off x="5120640" y="-2474976"/>
            <a:ext cx="0" cy="0"/>
          </a:xfrm>
          <a:prstGeom prst="rect">
            <a:avLst/>
          </a:prstGeom>
          <a:noFill/>
        </p:spPr>
        <p:txBody>
          <a:bodyPr wrap="none" lIns="0" tIns="0" rIns="0" bIns="0" rtlCol="0">
            <a:noAutofit/>
          </a:bodyPr>
          <a:lstStyle/>
          <a:p>
            <a:pPr>
              <a:lnSpc>
                <a:spcPct val="110000"/>
              </a:lnSpc>
              <a:spcBef>
                <a:spcPts val="600"/>
              </a:spcBef>
            </a:pPr>
            <a:endParaRPr lang="en-UA" sz="1200" dirty="0" err="1">
              <a:ea typeface="Human Sans" charset="0"/>
              <a:cs typeface="Human Sans" charset="0"/>
            </a:endParaRPr>
          </a:p>
        </p:txBody>
      </p:sp>
    </p:spTree>
    <p:extLst>
      <p:ext uri="{BB962C8B-B14F-4D97-AF65-F5344CB8AC3E}">
        <p14:creationId xmlns:p14="http://schemas.microsoft.com/office/powerpoint/2010/main" val="1556882495"/>
      </p:ext>
    </p:extLst>
  </p:cSld>
  <p:clrMapOvr>
    <a:masterClrMapping/>
  </p:clrMapOvr>
  <p:extLst>
    <p:ext uri="{DCECCB84-F9BA-43D5-87BE-67443E8EF086}">
      <p15:sldGuideLst xmlns:p15="http://schemas.microsoft.com/office/powerpoint/2012/main"/>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3_photos_Case_Study_Intro_B">
    <p:spTree>
      <p:nvGrpSpPr>
        <p:cNvPr id="1" name=""/>
        <p:cNvGrpSpPr/>
        <p:nvPr/>
      </p:nvGrpSpPr>
      <p:grpSpPr>
        <a:xfrm>
          <a:off x="0" y="0"/>
          <a:ext cx="0" cy="0"/>
          <a:chOff x="0" y="0"/>
          <a:chExt cx="0" cy="0"/>
        </a:xfrm>
      </p:grpSpPr>
      <p:sp>
        <p:nvSpPr>
          <p:cNvPr id="25" name="Picture Placeholder 12">
            <a:extLst>
              <a:ext uri="{FF2B5EF4-FFF2-40B4-BE49-F238E27FC236}">
                <a16:creationId xmlns:a16="http://schemas.microsoft.com/office/drawing/2014/main" id="{8CEB80F1-2238-7003-E60A-777E8870D8CA}"/>
              </a:ext>
            </a:extLst>
          </p:cNvPr>
          <p:cNvSpPr>
            <a:spLocks noGrp="1"/>
          </p:cNvSpPr>
          <p:nvPr>
            <p:ph type="pic" sz="quarter" idx="40"/>
          </p:nvPr>
        </p:nvSpPr>
        <p:spPr>
          <a:xfrm>
            <a:off x="8122920" y="1"/>
            <a:ext cx="4069080" cy="4727448"/>
          </a:xfrm>
          <a:prstGeom prst="rect">
            <a:avLst/>
          </a:prstGeom>
        </p:spPr>
        <p:txBody>
          <a:bodyPr/>
          <a:lstStyle/>
          <a:p>
            <a:endParaRPr lang="en-US"/>
          </a:p>
        </p:txBody>
      </p:sp>
      <p:sp>
        <p:nvSpPr>
          <p:cNvPr id="26" name="Picture Placeholder 12">
            <a:extLst>
              <a:ext uri="{FF2B5EF4-FFF2-40B4-BE49-F238E27FC236}">
                <a16:creationId xmlns:a16="http://schemas.microsoft.com/office/drawing/2014/main" id="{081F6261-AB67-5FCE-B3A8-35604F14E2A9}"/>
              </a:ext>
            </a:extLst>
          </p:cNvPr>
          <p:cNvSpPr>
            <a:spLocks noGrp="1"/>
          </p:cNvSpPr>
          <p:nvPr>
            <p:ph type="pic" sz="quarter" idx="34"/>
          </p:nvPr>
        </p:nvSpPr>
        <p:spPr>
          <a:xfrm>
            <a:off x="0" y="1"/>
            <a:ext cx="4069080" cy="4727448"/>
          </a:xfrm>
          <a:prstGeom prst="rect">
            <a:avLst/>
          </a:prstGeom>
        </p:spPr>
        <p:txBody>
          <a:bodyPr/>
          <a:lstStyle/>
          <a:p>
            <a:endParaRPr lang="en-US"/>
          </a:p>
        </p:txBody>
      </p:sp>
      <p:sp>
        <p:nvSpPr>
          <p:cNvPr id="27" name="Picture Placeholder 12">
            <a:extLst>
              <a:ext uri="{FF2B5EF4-FFF2-40B4-BE49-F238E27FC236}">
                <a16:creationId xmlns:a16="http://schemas.microsoft.com/office/drawing/2014/main" id="{B960C74D-5AC8-20B0-B8EC-5A82F42EEBCD}"/>
              </a:ext>
            </a:extLst>
          </p:cNvPr>
          <p:cNvSpPr>
            <a:spLocks noGrp="1"/>
          </p:cNvSpPr>
          <p:nvPr>
            <p:ph type="pic" sz="quarter" idx="37"/>
          </p:nvPr>
        </p:nvSpPr>
        <p:spPr>
          <a:xfrm>
            <a:off x="4061460" y="1"/>
            <a:ext cx="4069080" cy="4727448"/>
          </a:xfrm>
          <a:prstGeom prst="rect">
            <a:avLst/>
          </a:prstGeom>
        </p:spPr>
        <p:txBody>
          <a:bodyPr/>
          <a:lstStyle/>
          <a:p>
            <a:endParaRPr lang="en-US"/>
          </a:p>
        </p:txBody>
      </p:sp>
      <p:sp>
        <p:nvSpPr>
          <p:cNvPr id="28" name="Text Placeholder 4">
            <a:extLst>
              <a:ext uri="{FF2B5EF4-FFF2-40B4-BE49-F238E27FC236}">
                <a16:creationId xmlns:a16="http://schemas.microsoft.com/office/drawing/2014/main" id="{1E694EF9-63E8-2DD1-855D-8226F0B9D7EE}"/>
              </a:ext>
            </a:extLst>
          </p:cNvPr>
          <p:cNvSpPr>
            <a:spLocks noGrp="1"/>
          </p:cNvSpPr>
          <p:nvPr>
            <p:ph type="body" sz="quarter" idx="41" hasCustomPrompt="1"/>
          </p:nvPr>
        </p:nvSpPr>
        <p:spPr>
          <a:xfrm>
            <a:off x="629412" y="5230368"/>
            <a:ext cx="2436876" cy="369332"/>
          </a:xfrm>
          <a:prstGeom prst="rect">
            <a:avLst/>
          </a:prstGeom>
        </p:spPr>
        <p:txBody>
          <a:bodyPr wrap="square" lIns="0" rIns="0"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tx1"/>
                </a:solidFill>
                <a:latin typeface="Calibri" panose="020F0502020204030204" pitchFamily="34" charset="0"/>
                <a:cs typeface="Calibri" panose="020F0502020204030204" pitchFamily="34" charset="0"/>
              </a:defRPr>
            </a:lvl1pPr>
          </a:lstStyle>
          <a:p>
            <a:r>
              <a:rPr lang="en-US"/>
              <a:t>Heading</a:t>
            </a:r>
          </a:p>
        </p:txBody>
      </p:sp>
      <p:sp>
        <p:nvSpPr>
          <p:cNvPr id="29" name="Text Placeholder 4">
            <a:extLst>
              <a:ext uri="{FF2B5EF4-FFF2-40B4-BE49-F238E27FC236}">
                <a16:creationId xmlns:a16="http://schemas.microsoft.com/office/drawing/2014/main" id="{0AC54D94-5550-35E2-9CBB-6380D1A0559B}"/>
              </a:ext>
            </a:extLst>
          </p:cNvPr>
          <p:cNvSpPr>
            <a:spLocks noGrp="1"/>
          </p:cNvSpPr>
          <p:nvPr>
            <p:ph type="body" sz="quarter" idx="42" hasCustomPrompt="1"/>
          </p:nvPr>
        </p:nvSpPr>
        <p:spPr>
          <a:xfrm>
            <a:off x="629412" y="5620940"/>
            <a:ext cx="2400300" cy="276999"/>
          </a:xfrm>
          <a:prstGeom prst="rect">
            <a:avLst/>
          </a:prstGeom>
        </p:spPr>
        <p:txBody>
          <a:bodyPr wrap="square" lIns="0" rIns="0"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200" b="0" i="0">
                <a:solidFill>
                  <a:schemeClr val="tx1"/>
                </a:solidFill>
                <a:latin typeface="Calibri Light" panose="020F0302020204030204" pitchFamily="34" charset="0"/>
                <a:cs typeface="Calibri Light" panose="020F0302020204030204" pitchFamily="34" charset="0"/>
              </a:defRPr>
            </a:lvl1pPr>
          </a:lstStyle>
          <a:p>
            <a:r>
              <a:rPr lang="en-US"/>
              <a:t>Subheading</a:t>
            </a:r>
          </a:p>
        </p:txBody>
      </p:sp>
      <p:sp>
        <p:nvSpPr>
          <p:cNvPr id="30" name="Text Placeholder 4">
            <a:extLst>
              <a:ext uri="{FF2B5EF4-FFF2-40B4-BE49-F238E27FC236}">
                <a16:creationId xmlns:a16="http://schemas.microsoft.com/office/drawing/2014/main" id="{1174A8AE-15FF-5BDD-7685-4FAF6EF23C53}"/>
              </a:ext>
            </a:extLst>
          </p:cNvPr>
          <p:cNvSpPr>
            <a:spLocks noGrp="1"/>
          </p:cNvSpPr>
          <p:nvPr>
            <p:ph type="body" sz="quarter" idx="35" hasCustomPrompt="1"/>
          </p:nvPr>
        </p:nvSpPr>
        <p:spPr>
          <a:xfrm>
            <a:off x="4544949" y="5233641"/>
            <a:ext cx="2436876" cy="369332"/>
          </a:xfrm>
          <a:prstGeom prst="rect">
            <a:avLst/>
          </a:prstGeom>
        </p:spPr>
        <p:txBody>
          <a:bodyPr wrap="square" lIns="0" rIns="0"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tx1"/>
                </a:solidFill>
                <a:latin typeface="Calibri" panose="020F0502020204030204" pitchFamily="34" charset="0"/>
                <a:cs typeface="Calibri" panose="020F0502020204030204" pitchFamily="34" charset="0"/>
              </a:defRPr>
            </a:lvl1pPr>
          </a:lstStyle>
          <a:p>
            <a:r>
              <a:rPr lang="en-US"/>
              <a:t>Heading</a:t>
            </a:r>
          </a:p>
        </p:txBody>
      </p:sp>
      <p:sp>
        <p:nvSpPr>
          <p:cNvPr id="31" name="Text Placeholder 4">
            <a:extLst>
              <a:ext uri="{FF2B5EF4-FFF2-40B4-BE49-F238E27FC236}">
                <a16:creationId xmlns:a16="http://schemas.microsoft.com/office/drawing/2014/main" id="{8D7025AF-5AD5-E053-39A9-A1C9947284B8}"/>
              </a:ext>
            </a:extLst>
          </p:cNvPr>
          <p:cNvSpPr>
            <a:spLocks noGrp="1"/>
          </p:cNvSpPr>
          <p:nvPr>
            <p:ph type="body" sz="quarter" idx="36" hasCustomPrompt="1"/>
          </p:nvPr>
        </p:nvSpPr>
        <p:spPr>
          <a:xfrm>
            <a:off x="4544949" y="5620940"/>
            <a:ext cx="2400300" cy="276999"/>
          </a:xfrm>
          <a:prstGeom prst="rect">
            <a:avLst/>
          </a:prstGeom>
        </p:spPr>
        <p:txBody>
          <a:bodyPr wrap="square" lIns="0" rIns="0"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200" b="0" i="0">
                <a:solidFill>
                  <a:schemeClr val="tx1"/>
                </a:solidFill>
                <a:latin typeface="Calibri Light" panose="020F0302020204030204" pitchFamily="34" charset="0"/>
                <a:cs typeface="Calibri Light" panose="020F0302020204030204" pitchFamily="34" charset="0"/>
              </a:defRPr>
            </a:lvl1pPr>
          </a:lstStyle>
          <a:p>
            <a:r>
              <a:rPr lang="en-US"/>
              <a:t>Subheading</a:t>
            </a:r>
          </a:p>
        </p:txBody>
      </p:sp>
      <p:sp>
        <p:nvSpPr>
          <p:cNvPr id="32" name="Text Placeholder 4">
            <a:extLst>
              <a:ext uri="{FF2B5EF4-FFF2-40B4-BE49-F238E27FC236}">
                <a16:creationId xmlns:a16="http://schemas.microsoft.com/office/drawing/2014/main" id="{A5C5A44C-A29D-3C27-3B25-9F14C1ECA7BB}"/>
              </a:ext>
            </a:extLst>
          </p:cNvPr>
          <p:cNvSpPr>
            <a:spLocks noGrp="1"/>
          </p:cNvSpPr>
          <p:nvPr>
            <p:ph type="body" sz="quarter" idx="38" hasCustomPrompt="1"/>
          </p:nvPr>
        </p:nvSpPr>
        <p:spPr>
          <a:xfrm>
            <a:off x="8497062" y="5233641"/>
            <a:ext cx="2436876" cy="369332"/>
          </a:xfrm>
          <a:prstGeom prst="rect">
            <a:avLst/>
          </a:prstGeom>
        </p:spPr>
        <p:txBody>
          <a:bodyPr wrap="square" lIns="0" rIns="0"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tx1"/>
                </a:solidFill>
                <a:latin typeface="Calibri" panose="020F0502020204030204" pitchFamily="34" charset="0"/>
                <a:cs typeface="Calibri" panose="020F0502020204030204" pitchFamily="34" charset="0"/>
              </a:defRPr>
            </a:lvl1pPr>
          </a:lstStyle>
          <a:p>
            <a:r>
              <a:rPr lang="en-US"/>
              <a:t>Heading</a:t>
            </a:r>
          </a:p>
        </p:txBody>
      </p:sp>
      <p:sp>
        <p:nvSpPr>
          <p:cNvPr id="33" name="Text Placeholder 4">
            <a:extLst>
              <a:ext uri="{FF2B5EF4-FFF2-40B4-BE49-F238E27FC236}">
                <a16:creationId xmlns:a16="http://schemas.microsoft.com/office/drawing/2014/main" id="{1BF15487-07BD-CB9A-E6A8-536C7BB5ED60}"/>
              </a:ext>
            </a:extLst>
          </p:cNvPr>
          <p:cNvSpPr>
            <a:spLocks noGrp="1"/>
          </p:cNvSpPr>
          <p:nvPr>
            <p:ph type="body" sz="quarter" idx="39" hasCustomPrompt="1"/>
          </p:nvPr>
        </p:nvSpPr>
        <p:spPr>
          <a:xfrm>
            <a:off x="8497062" y="5620940"/>
            <a:ext cx="2400300" cy="276999"/>
          </a:xfrm>
          <a:prstGeom prst="rect">
            <a:avLst/>
          </a:prstGeom>
        </p:spPr>
        <p:txBody>
          <a:bodyPr wrap="square" lIns="0" rIns="0"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200" b="0" i="0">
                <a:solidFill>
                  <a:schemeClr val="tx1"/>
                </a:solidFill>
                <a:latin typeface="Calibri Light" panose="020F0302020204030204" pitchFamily="34" charset="0"/>
                <a:cs typeface="Calibri Light" panose="020F0302020204030204" pitchFamily="34" charset="0"/>
              </a:defRPr>
            </a:lvl1pPr>
          </a:lstStyle>
          <a:p>
            <a:r>
              <a:rPr lang="en-US"/>
              <a:t>Subheading</a:t>
            </a:r>
          </a:p>
        </p:txBody>
      </p:sp>
    </p:spTree>
    <p:extLst>
      <p:ext uri="{BB962C8B-B14F-4D97-AF65-F5344CB8AC3E}">
        <p14:creationId xmlns:p14="http://schemas.microsoft.com/office/powerpoint/2010/main" val="3886863534"/>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2_photos_Case_Study_Intro_B">
    <p:spTree>
      <p:nvGrpSpPr>
        <p:cNvPr id="1" name=""/>
        <p:cNvGrpSpPr/>
        <p:nvPr/>
      </p:nvGrpSpPr>
      <p:grpSpPr>
        <a:xfrm>
          <a:off x="0" y="0"/>
          <a:ext cx="0" cy="0"/>
          <a:chOff x="0" y="0"/>
          <a:chExt cx="0" cy="0"/>
        </a:xfrm>
      </p:grpSpPr>
      <p:sp>
        <p:nvSpPr>
          <p:cNvPr id="14" name="Picture Placeholder 12">
            <a:extLst>
              <a:ext uri="{FF2B5EF4-FFF2-40B4-BE49-F238E27FC236}">
                <a16:creationId xmlns:a16="http://schemas.microsoft.com/office/drawing/2014/main" id="{C0675C4A-D9A4-1E02-3EA2-91543FBB5E70}"/>
              </a:ext>
            </a:extLst>
          </p:cNvPr>
          <p:cNvSpPr>
            <a:spLocks noGrp="1"/>
          </p:cNvSpPr>
          <p:nvPr>
            <p:ph type="pic" sz="quarter" idx="34"/>
          </p:nvPr>
        </p:nvSpPr>
        <p:spPr>
          <a:xfrm>
            <a:off x="-2" y="1"/>
            <a:ext cx="6117336" cy="4727448"/>
          </a:xfrm>
          <a:prstGeom prst="rect">
            <a:avLst/>
          </a:prstGeom>
        </p:spPr>
        <p:txBody>
          <a:bodyPr/>
          <a:lstStyle/>
          <a:p>
            <a:endParaRPr lang="en-US"/>
          </a:p>
        </p:txBody>
      </p:sp>
      <p:sp>
        <p:nvSpPr>
          <p:cNvPr id="7" name="Text Placeholder 4">
            <a:extLst>
              <a:ext uri="{FF2B5EF4-FFF2-40B4-BE49-F238E27FC236}">
                <a16:creationId xmlns:a16="http://schemas.microsoft.com/office/drawing/2014/main" id="{485DA047-547A-0842-A6E4-A652CD456599}"/>
              </a:ext>
            </a:extLst>
          </p:cNvPr>
          <p:cNvSpPr>
            <a:spLocks noGrp="1"/>
          </p:cNvSpPr>
          <p:nvPr>
            <p:ph type="body" sz="quarter" idx="29" hasCustomPrompt="1"/>
          </p:nvPr>
        </p:nvSpPr>
        <p:spPr>
          <a:xfrm>
            <a:off x="647700" y="5223588"/>
            <a:ext cx="2436876" cy="369332"/>
          </a:xfrm>
          <a:prstGeom prst="rect">
            <a:avLst/>
          </a:prstGeom>
        </p:spPr>
        <p:txBody>
          <a:bodyPr wrap="square" lIns="0" rIns="0"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tx1"/>
                </a:solidFill>
                <a:latin typeface="Calibri" panose="020F0502020204030204" pitchFamily="34" charset="0"/>
                <a:cs typeface="Calibri" panose="020F0502020204030204" pitchFamily="34" charset="0"/>
              </a:defRPr>
            </a:lvl1pPr>
          </a:lstStyle>
          <a:p>
            <a:r>
              <a:rPr lang="en-US"/>
              <a:t>Heading</a:t>
            </a:r>
          </a:p>
        </p:txBody>
      </p:sp>
      <p:sp>
        <p:nvSpPr>
          <p:cNvPr id="8" name="Text Placeholder 4">
            <a:extLst>
              <a:ext uri="{FF2B5EF4-FFF2-40B4-BE49-F238E27FC236}">
                <a16:creationId xmlns:a16="http://schemas.microsoft.com/office/drawing/2014/main" id="{66497A74-C5CD-1385-9639-CA14C03FB104}"/>
              </a:ext>
            </a:extLst>
          </p:cNvPr>
          <p:cNvSpPr>
            <a:spLocks noGrp="1"/>
          </p:cNvSpPr>
          <p:nvPr>
            <p:ph type="body" sz="quarter" idx="30" hasCustomPrompt="1"/>
          </p:nvPr>
        </p:nvSpPr>
        <p:spPr>
          <a:xfrm>
            <a:off x="647700" y="5610887"/>
            <a:ext cx="2400300" cy="276999"/>
          </a:xfrm>
          <a:prstGeom prst="rect">
            <a:avLst/>
          </a:prstGeom>
        </p:spPr>
        <p:txBody>
          <a:bodyPr wrap="square" lIns="0" rIns="0"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200" b="0" i="0">
                <a:solidFill>
                  <a:schemeClr val="tx1"/>
                </a:solidFill>
                <a:latin typeface="Calibri Light" panose="020F0302020204030204" pitchFamily="34" charset="0"/>
                <a:cs typeface="Calibri Light" panose="020F0302020204030204" pitchFamily="34" charset="0"/>
              </a:defRPr>
            </a:lvl1pPr>
          </a:lstStyle>
          <a:p>
            <a:r>
              <a:rPr lang="en-US"/>
              <a:t>Subheading</a:t>
            </a:r>
          </a:p>
        </p:txBody>
      </p:sp>
      <p:sp>
        <p:nvSpPr>
          <p:cNvPr id="2" name="Picture Placeholder 12">
            <a:extLst>
              <a:ext uri="{FF2B5EF4-FFF2-40B4-BE49-F238E27FC236}">
                <a16:creationId xmlns:a16="http://schemas.microsoft.com/office/drawing/2014/main" id="{C7F119B1-945E-DB84-8CCC-48ECFF66E18A}"/>
              </a:ext>
            </a:extLst>
          </p:cNvPr>
          <p:cNvSpPr>
            <a:spLocks noGrp="1"/>
          </p:cNvSpPr>
          <p:nvPr>
            <p:ph type="pic" sz="quarter" idx="35"/>
          </p:nvPr>
        </p:nvSpPr>
        <p:spPr>
          <a:xfrm>
            <a:off x="6079066" y="1"/>
            <a:ext cx="6117336" cy="4727448"/>
          </a:xfrm>
          <a:prstGeom prst="rect">
            <a:avLst/>
          </a:prstGeom>
        </p:spPr>
        <p:txBody>
          <a:bodyPr/>
          <a:lstStyle/>
          <a:p>
            <a:endParaRPr lang="en-US"/>
          </a:p>
        </p:txBody>
      </p:sp>
      <p:sp>
        <p:nvSpPr>
          <p:cNvPr id="10" name="Text Placeholder 4">
            <a:extLst>
              <a:ext uri="{FF2B5EF4-FFF2-40B4-BE49-F238E27FC236}">
                <a16:creationId xmlns:a16="http://schemas.microsoft.com/office/drawing/2014/main" id="{98D26C75-51C3-5A6C-E9B2-8C5ED2E7DC3C}"/>
              </a:ext>
            </a:extLst>
          </p:cNvPr>
          <p:cNvSpPr>
            <a:spLocks noGrp="1"/>
          </p:cNvSpPr>
          <p:nvPr>
            <p:ph type="body" sz="quarter" idx="36" hasCustomPrompt="1"/>
          </p:nvPr>
        </p:nvSpPr>
        <p:spPr>
          <a:xfrm>
            <a:off x="6743701" y="5223588"/>
            <a:ext cx="2436876" cy="369332"/>
          </a:xfrm>
          <a:prstGeom prst="rect">
            <a:avLst/>
          </a:prstGeom>
        </p:spPr>
        <p:txBody>
          <a:bodyPr wrap="square" lIns="0" rIns="0"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tx1"/>
                </a:solidFill>
                <a:latin typeface="Calibri" panose="020F0502020204030204" pitchFamily="34" charset="0"/>
                <a:cs typeface="Calibri" panose="020F0502020204030204" pitchFamily="34" charset="0"/>
              </a:defRPr>
            </a:lvl1pPr>
          </a:lstStyle>
          <a:p>
            <a:r>
              <a:rPr lang="en-US"/>
              <a:t>Heading</a:t>
            </a:r>
          </a:p>
        </p:txBody>
      </p:sp>
      <p:sp>
        <p:nvSpPr>
          <p:cNvPr id="12" name="Text Placeholder 4">
            <a:extLst>
              <a:ext uri="{FF2B5EF4-FFF2-40B4-BE49-F238E27FC236}">
                <a16:creationId xmlns:a16="http://schemas.microsoft.com/office/drawing/2014/main" id="{0CE14F46-9EA2-9FF5-00DF-32589A51A587}"/>
              </a:ext>
            </a:extLst>
          </p:cNvPr>
          <p:cNvSpPr>
            <a:spLocks noGrp="1"/>
          </p:cNvSpPr>
          <p:nvPr>
            <p:ph type="body" sz="quarter" idx="37" hasCustomPrompt="1"/>
          </p:nvPr>
        </p:nvSpPr>
        <p:spPr>
          <a:xfrm>
            <a:off x="6743701" y="5610887"/>
            <a:ext cx="2400300" cy="276999"/>
          </a:xfrm>
          <a:prstGeom prst="rect">
            <a:avLst/>
          </a:prstGeom>
        </p:spPr>
        <p:txBody>
          <a:bodyPr wrap="square" lIns="0" rIns="0"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200" b="0" i="0">
                <a:solidFill>
                  <a:schemeClr val="tx1"/>
                </a:solidFill>
                <a:latin typeface="Calibri Light" panose="020F0302020204030204" pitchFamily="34" charset="0"/>
                <a:cs typeface="Calibri Light" panose="020F0302020204030204" pitchFamily="34" charset="0"/>
              </a:defRPr>
            </a:lvl1pPr>
          </a:lstStyle>
          <a:p>
            <a:r>
              <a:rPr lang="en-US"/>
              <a:t>Subheading</a:t>
            </a:r>
          </a:p>
        </p:txBody>
      </p:sp>
    </p:spTree>
    <p:extLst>
      <p:ext uri="{BB962C8B-B14F-4D97-AF65-F5344CB8AC3E}">
        <p14:creationId xmlns:p14="http://schemas.microsoft.com/office/powerpoint/2010/main" val="327750801"/>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4_photos_Case_Study_Intro_D">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C667FF5A-BD3B-6823-510D-65EA34CAC692}"/>
              </a:ext>
            </a:extLst>
          </p:cNvPr>
          <p:cNvSpPr>
            <a:spLocks noGrp="1"/>
          </p:cNvSpPr>
          <p:nvPr>
            <p:ph type="pic" sz="quarter" idx="13"/>
          </p:nvPr>
        </p:nvSpPr>
        <p:spPr>
          <a:xfrm>
            <a:off x="3955255" y="1819274"/>
            <a:ext cx="2616200" cy="2605088"/>
          </a:xfrm>
          <a:prstGeom prst="rect">
            <a:avLst/>
          </a:prstGeom>
        </p:spPr>
        <p:txBody>
          <a:bodyPr/>
          <a:lstStyle/>
          <a:p>
            <a:endParaRPr lang="en-US"/>
          </a:p>
        </p:txBody>
      </p:sp>
      <p:sp>
        <p:nvSpPr>
          <p:cNvPr id="15" name="Picture Placeholder 14">
            <a:extLst>
              <a:ext uri="{FF2B5EF4-FFF2-40B4-BE49-F238E27FC236}">
                <a16:creationId xmlns:a16="http://schemas.microsoft.com/office/drawing/2014/main" id="{4093A2EB-3C19-9E31-FDC7-914877B946FA}"/>
              </a:ext>
            </a:extLst>
          </p:cNvPr>
          <p:cNvSpPr>
            <a:spLocks noGrp="1"/>
          </p:cNvSpPr>
          <p:nvPr>
            <p:ph type="pic" sz="quarter" idx="14"/>
          </p:nvPr>
        </p:nvSpPr>
        <p:spPr>
          <a:xfrm>
            <a:off x="0" y="404812"/>
            <a:ext cx="3779476" cy="4210051"/>
          </a:xfrm>
          <a:prstGeom prst="rect">
            <a:avLst/>
          </a:prstGeom>
        </p:spPr>
        <p:txBody>
          <a:bodyPr/>
          <a:lstStyle/>
          <a:p>
            <a:endParaRPr lang="en-US"/>
          </a:p>
        </p:txBody>
      </p:sp>
      <p:sp>
        <p:nvSpPr>
          <p:cNvPr id="17" name="Picture Placeholder 16">
            <a:extLst>
              <a:ext uri="{FF2B5EF4-FFF2-40B4-BE49-F238E27FC236}">
                <a16:creationId xmlns:a16="http://schemas.microsoft.com/office/drawing/2014/main" id="{AD0AD93E-4D95-4081-4F15-A8D7B51D2526}"/>
              </a:ext>
            </a:extLst>
          </p:cNvPr>
          <p:cNvSpPr>
            <a:spLocks noGrp="1"/>
          </p:cNvSpPr>
          <p:nvPr>
            <p:ph type="pic" sz="quarter" idx="15"/>
          </p:nvPr>
        </p:nvSpPr>
        <p:spPr>
          <a:xfrm>
            <a:off x="9758363" y="1484311"/>
            <a:ext cx="2329046" cy="2614613"/>
          </a:xfrm>
          <a:prstGeom prst="rect">
            <a:avLst/>
          </a:prstGeom>
        </p:spPr>
        <p:txBody>
          <a:bodyPr/>
          <a:lstStyle/>
          <a:p>
            <a:endParaRPr lang="en-US"/>
          </a:p>
        </p:txBody>
      </p:sp>
      <p:sp>
        <p:nvSpPr>
          <p:cNvPr id="19" name="Picture Placeholder 18">
            <a:extLst>
              <a:ext uri="{FF2B5EF4-FFF2-40B4-BE49-F238E27FC236}">
                <a16:creationId xmlns:a16="http://schemas.microsoft.com/office/drawing/2014/main" id="{2F0AF10A-A1DF-4170-D2CD-EFCFAB551DAE}"/>
              </a:ext>
            </a:extLst>
          </p:cNvPr>
          <p:cNvSpPr>
            <a:spLocks noGrp="1"/>
          </p:cNvSpPr>
          <p:nvPr>
            <p:ph type="pic" sz="quarter" idx="16"/>
          </p:nvPr>
        </p:nvSpPr>
        <p:spPr>
          <a:xfrm>
            <a:off x="6747234" y="893762"/>
            <a:ext cx="2835349" cy="3721101"/>
          </a:xfrm>
          <a:prstGeom prst="rect">
            <a:avLst/>
          </a:prstGeom>
        </p:spPr>
        <p:txBody>
          <a:bodyPr/>
          <a:lstStyle/>
          <a:p>
            <a:endParaRPr lang="en-US"/>
          </a:p>
        </p:txBody>
      </p:sp>
      <p:sp>
        <p:nvSpPr>
          <p:cNvPr id="2" name="Text Placeholder 4">
            <a:extLst>
              <a:ext uri="{FF2B5EF4-FFF2-40B4-BE49-F238E27FC236}">
                <a16:creationId xmlns:a16="http://schemas.microsoft.com/office/drawing/2014/main" id="{A9BD9240-DA34-2B4B-C18E-E31B5F3E26A8}"/>
              </a:ext>
            </a:extLst>
          </p:cNvPr>
          <p:cNvSpPr>
            <a:spLocks noGrp="1"/>
          </p:cNvSpPr>
          <p:nvPr>
            <p:ph type="body" sz="quarter" idx="29" hasCustomPrompt="1"/>
          </p:nvPr>
        </p:nvSpPr>
        <p:spPr>
          <a:xfrm>
            <a:off x="644875" y="5105054"/>
            <a:ext cx="2436876" cy="369332"/>
          </a:xfrm>
          <a:prstGeom prst="rect">
            <a:avLst/>
          </a:prstGeom>
        </p:spPr>
        <p:txBody>
          <a:bodyPr wrap="square" lIns="0" rIns="0"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tx1"/>
                </a:solidFill>
                <a:latin typeface="Calibri" panose="020F0502020204030204" pitchFamily="34" charset="0"/>
                <a:cs typeface="Calibri" panose="020F0502020204030204" pitchFamily="34" charset="0"/>
              </a:defRPr>
            </a:lvl1pPr>
          </a:lstStyle>
          <a:p>
            <a:r>
              <a:rPr lang="en-US"/>
              <a:t>Heading</a:t>
            </a:r>
          </a:p>
        </p:txBody>
      </p:sp>
      <p:sp>
        <p:nvSpPr>
          <p:cNvPr id="5" name="Text Placeholder 4">
            <a:extLst>
              <a:ext uri="{FF2B5EF4-FFF2-40B4-BE49-F238E27FC236}">
                <a16:creationId xmlns:a16="http://schemas.microsoft.com/office/drawing/2014/main" id="{7B3FFB4A-48ED-CC59-1A90-5722D0CADC6B}"/>
              </a:ext>
            </a:extLst>
          </p:cNvPr>
          <p:cNvSpPr>
            <a:spLocks noGrp="1"/>
          </p:cNvSpPr>
          <p:nvPr>
            <p:ph type="body" sz="quarter" idx="30" hasCustomPrompt="1"/>
          </p:nvPr>
        </p:nvSpPr>
        <p:spPr>
          <a:xfrm>
            <a:off x="644875" y="5492353"/>
            <a:ext cx="2400300" cy="276999"/>
          </a:xfrm>
          <a:prstGeom prst="rect">
            <a:avLst/>
          </a:prstGeom>
        </p:spPr>
        <p:txBody>
          <a:bodyPr wrap="square" lIns="0" rIns="0"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200" b="0" i="0">
                <a:solidFill>
                  <a:schemeClr val="tx1"/>
                </a:solidFill>
                <a:latin typeface="Calibri Light" panose="020F0302020204030204" pitchFamily="34" charset="0"/>
                <a:cs typeface="Calibri Light" panose="020F0302020204030204" pitchFamily="34" charset="0"/>
              </a:defRPr>
            </a:lvl1pPr>
          </a:lstStyle>
          <a:p>
            <a:r>
              <a:rPr lang="en-US"/>
              <a:t>Subheading</a:t>
            </a:r>
          </a:p>
        </p:txBody>
      </p:sp>
      <p:sp>
        <p:nvSpPr>
          <p:cNvPr id="6" name="Text Placeholder 4">
            <a:extLst>
              <a:ext uri="{FF2B5EF4-FFF2-40B4-BE49-F238E27FC236}">
                <a16:creationId xmlns:a16="http://schemas.microsoft.com/office/drawing/2014/main" id="{A97C5544-D8B2-9AE0-9BC4-AF92DF9C6A04}"/>
              </a:ext>
            </a:extLst>
          </p:cNvPr>
          <p:cNvSpPr>
            <a:spLocks noGrp="1"/>
          </p:cNvSpPr>
          <p:nvPr>
            <p:ph type="body" sz="quarter" idx="32" hasCustomPrompt="1"/>
          </p:nvPr>
        </p:nvSpPr>
        <p:spPr>
          <a:xfrm>
            <a:off x="3985525" y="5105054"/>
            <a:ext cx="2436876" cy="369332"/>
          </a:xfrm>
          <a:prstGeom prst="rect">
            <a:avLst/>
          </a:prstGeom>
        </p:spPr>
        <p:txBody>
          <a:bodyPr wrap="square" lIns="0" rIns="0"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tx1"/>
                </a:solidFill>
                <a:latin typeface="Calibri" panose="020F0502020204030204" pitchFamily="34" charset="0"/>
                <a:cs typeface="Calibri" panose="020F0502020204030204" pitchFamily="34" charset="0"/>
              </a:defRPr>
            </a:lvl1pPr>
          </a:lstStyle>
          <a:p>
            <a:r>
              <a:rPr lang="en-US"/>
              <a:t>Heading</a:t>
            </a:r>
          </a:p>
        </p:txBody>
      </p:sp>
      <p:sp>
        <p:nvSpPr>
          <p:cNvPr id="7" name="Text Placeholder 4">
            <a:extLst>
              <a:ext uri="{FF2B5EF4-FFF2-40B4-BE49-F238E27FC236}">
                <a16:creationId xmlns:a16="http://schemas.microsoft.com/office/drawing/2014/main" id="{A4662A9F-9217-54A8-5072-93ABC9E8D412}"/>
              </a:ext>
            </a:extLst>
          </p:cNvPr>
          <p:cNvSpPr>
            <a:spLocks noGrp="1"/>
          </p:cNvSpPr>
          <p:nvPr>
            <p:ph type="body" sz="quarter" idx="33" hasCustomPrompt="1"/>
          </p:nvPr>
        </p:nvSpPr>
        <p:spPr>
          <a:xfrm>
            <a:off x="3985525" y="5492353"/>
            <a:ext cx="2400300" cy="276999"/>
          </a:xfrm>
          <a:prstGeom prst="rect">
            <a:avLst/>
          </a:prstGeom>
        </p:spPr>
        <p:txBody>
          <a:bodyPr wrap="square" lIns="0" rIns="0"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200" b="0" i="0">
                <a:solidFill>
                  <a:schemeClr val="tx1"/>
                </a:solidFill>
                <a:latin typeface="Calibri Light" panose="020F0302020204030204" pitchFamily="34" charset="0"/>
                <a:cs typeface="Calibri Light" panose="020F0302020204030204" pitchFamily="34" charset="0"/>
              </a:defRPr>
            </a:lvl1pPr>
          </a:lstStyle>
          <a:p>
            <a:r>
              <a:rPr lang="en-US"/>
              <a:t>Subheading</a:t>
            </a:r>
          </a:p>
        </p:txBody>
      </p:sp>
      <p:sp>
        <p:nvSpPr>
          <p:cNvPr id="8" name="Text Placeholder 4">
            <a:extLst>
              <a:ext uri="{FF2B5EF4-FFF2-40B4-BE49-F238E27FC236}">
                <a16:creationId xmlns:a16="http://schemas.microsoft.com/office/drawing/2014/main" id="{B8473845-42B3-319E-BAD5-25FF29ECDA22}"/>
              </a:ext>
            </a:extLst>
          </p:cNvPr>
          <p:cNvSpPr>
            <a:spLocks noGrp="1"/>
          </p:cNvSpPr>
          <p:nvPr>
            <p:ph type="body" sz="quarter" idx="36" hasCustomPrompt="1"/>
          </p:nvPr>
        </p:nvSpPr>
        <p:spPr>
          <a:xfrm>
            <a:off x="6798125" y="5105054"/>
            <a:ext cx="2436876" cy="369332"/>
          </a:xfrm>
          <a:prstGeom prst="rect">
            <a:avLst/>
          </a:prstGeom>
        </p:spPr>
        <p:txBody>
          <a:bodyPr wrap="square" lIns="0" rIns="0"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tx1"/>
                </a:solidFill>
                <a:latin typeface="Calibri" panose="020F0502020204030204" pitchFamily="34" charset="0"/>
                <a:cs typeface="Calibri" panose="020F0502020204030204" pitchFamily="34" charset="0"/>
              </a:defRPr>
            </a:lvl1pPr>
          </a:lstStyle>
          <a:p>
            <a:r>
              <a:rPr lang="en-US"/>
              <a:t>Heading</a:t>
            </a:r>
          </a:p>
        </p:txBody>
      </p:sp>
      <p:sp>
        <p:nvSpPr>
          <p:cNvPr id="9" name="Text Placeholder 4">
            <a:extLst>
              <a:ext uri="{FF2B5EF4-FFF2-40B4-BE49-F238E27FC236}">
                <a16:creationId xmlns:a16="http://schemas.microsoft.com/office/drawing/2014/main" id="{D087191E-6D99-69DB-18A5-0987DC62F1F8}"/>
              </a:ext>
            </a:extLst>
          </p:cNvPr>
          <p:cNvSpPr>
            <a:spLocks noGrp="1"/>
          </p:cNvSpPr>
          <p:nvPr>
            <p:ph type="body" sz="quarter" idx="37" hasCustomPrompt="1"/>
          </p:nvPr>
        </p:nvSpPr>
        <p:spPr>
          <a:xfrm>
            <a:off x="6798125" y="5492353"/>
            <a:ext cx="2400300" cy="276999"/>
          </a:xfrm>
          <a:prstGeom prst="rect">
            <a:avLst/>
          </a:prstGeom>
        </p:spPr>
        <p:txBody>
          <a:bodyPr wrap="square" lIns="0" rIns="0"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200" b="0" i="0">
                <a:solidFill>
                  <a:schemeClr val="tx1"/>
                </a:solidFill>
                <a:latin typeface="Calibri Light" panose="020F0302020204030204" pitchFamily="34" charset="0"/>
                <a:cs typeface="Calibri Light" panose="020F0302020204030204" pitchFamily="34" charset="0"/>
              </a:defRPr>
            </a:lvl1pPr>
          </a:lstStyle>
          <a:p>
            <a:r>
              <a:rPr lang="en-US"/>
              <a:t>Subheading</a:t>
            </a:r>
          </a:p>
        </p:txBody>
      </p:sp>
      <p:sp>
        <p:nvSpPr>
          <p:cNvPr id="10" name="Text Placeholder 4">
            <a:extLst>
              <a:ext uri="{FF2B5EF4-FFF2-40B4-BE49-F238E27FC236}">
                <a16:creationId xmlns:a16="http://schemas.microsoft.com/office/drawing/2014/main" id="{21B4FCF2-6DDE-B735-E462-BA93B8E84561}"/>
              </a:ext>
            </a:extLst>
          </p:cNvPr>
          <p:cNvSpPr>
            <a:spLocks noGrp="1"/>
          </p:cNvSpPr>
          <p:nvPr>
            <p:ph type="body" sz="quarter" idx="38" hasCustomPrompt="1"/>
          </p:nvPr>
        </p:nvSpPr>
        <p:spPr>
          <a:xfrm>
            <a:off x="9753600" y="5105054"/>
            <a:ext cx="2436876" cy="369332"/>
          </a:xfrm>
          <a:prstGeom prst="rect">
            <a:avLst/>
          </a:prstGeom>
        </p:spPr>
        <p:txBody>
          <a:bodyPr wrap="square" lIns="0" rIns="0"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tx1"/>
                </a:solidFill>
                <a:latin typeface="Calibri" panose="020F0502020204030204" pitchFamily="34" charset="0"/>
                <a:cs typeface="Calibri" panose="020F0502020204030204" pitchFamily="34" charset="0"/>
              </a:defRPr>
            </a:lvl1pPr>
          </a:lstStyle>
          <a:p>
            <a:r>
              <a:rPr lang="en-US"/>
              <a:t>Heading</a:t>
            </a:r>
          </a:p>
        </p:txBody>
      </p:sp>
      <p:sp>
        <p:nvSpPr>
          <p:cNvPr id="12" name="Text Placeholder 4">
            <a:extLst>
              <a:ext uri="{FF2B5EF4-FFF2-40B4-BE49-F238E27FC236}">
                <a16:creationId xmlns:a16="http://schemas.microsoft.com/office/drawing/2014/main" id="{9B0E7436-EC01-5BA6-ACB7-295FD0FD554E}"/>
              </a:ext>
            </a:extLst>
          </p:cNvPr>
          <p:cNvSpPr>
            <a:spLocks noGrp="1"/>
          </p:cNvSpPr>
          <p:nvPr>
            <p:ph type="body" sz="quarter" idx="39" hasCustomPrompt="1"/>
          </p:nvPr>
        </p:nvSpPr>
        <p:spPr>
          <a:xfrm>
            <a:off x="9753600" y="5492353"/>
            <a:ext cx="2400300" cy="276999"/>
          </a:xfrm>
          <a:prstGeom prst="rect">
            <a:avLst/>
          </a:prstGeom>
        </p:spPr>
        <p:txBody>
          <a:bodyPr wrap="square" lIns="0" rIns="0"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200" b="0" i="0">
                <a:solidFill>
                  <a:schemeClr val="tx1"/>
                </a:solidFill>
                <a:latin typeface="Calibri Light" panose="020F0302020204030204" pitchFamily="34" charset="0"/>
                <a:cs typeface="Calibri Light" panose="020F0302020204030204" pitchFamily="34" charset="0"/>
              </a:defRPr>
            </a:lvl1pPr>
          </a:lstStyle>
          <a:p>
            <a:r>
              <a:rPr lang="en-US"/>
              <a:t>Subheading</a:t>
            </a:r>
          </a:p>
        </p:txBody>
      </p:sp>
    </p:spTree>
    <p:extLst>
      <p:ext uri="{BB962C8B-B14F-4D97-AF65-F5344CB8AC3E}">
        <p14:creationId xmlns:p14="http://schemas.microsoft.com/office/powerpoint/2010/main" val="2834853222"/>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3_photos_Case_Study_Intro_D">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C667FF5A-BD3B-6823-510D-65EA34CAC692}"/>
              </a:ext>
            </a:extLst>
          </p:cNvPr>
          <p:cNvSpPr>
            <a:spLocks noGrp="1"/>
          </p:cNvSpPr>
          <p:nvPr>
            <p:ph type="pic" sz="quarter" idx="13"/>
          </p:nvPr>
        </p:nvSpPr>
        <p:spPr>
          <a:xfrm>
            <a:off x="0" y="1614488"/>
            <a:ext cx="3357562" cy="2809874"/>
          </a:xfrm>
          <a:prstGeom prst="rect">
            <a:avLst/>
          </a:prstGeom>
        </p:spPr>
        <p:txBody>
          <a:bodyPr/>
          <a:lstStyle/>
          <a:p>
            <a:endParaRPr lang="en-US"/>
          </a:p>
        </p:txBody>
      </p:sp>
      <p:sp>
        <p:nvSpPr>
          <p:cNvPr id="15" name="Picture Placeholder 14">
            <a:extLst>
              <a:ext uri="{FF2B5EF4-FFF2-40B4-BE49-F238E27FC236}">
                <a16:creationId xmlns:a16="http://schemas.microsoft.com/office/drawing/2014/main" id="{4093A2EB-3C19-9E31-FDC7-914877B946FA}"/>
              </a:ext>
            </a:extLst>
          </p:cNvPr>
          <p:cNvSpPr>
            <a:spLocks noGrp="1"/>
          </p:cNvSpPr>
          <p:nvPr>
            <p:ph type="pic" sz="quarter" idx="14"/>
          </p:nvPr>
        </p:nvSpPr>
        <p:spPr>
          <a:xfrm>
            <a:off x="3571874" y="404812"/>
            <a:ext cx="5100639" cy="4210051"/>
          </a:xfrm>
          <a:prstGeom prst="rect">
            <a:avLst/>
          </a:prstGeom>
        </p:spPr>
        <p:txBody>
          <a:bodyPr/>
          <a:lstStyle/>
          <a:p>
            <a:endParaRPr lang="en-US"/>
          </a:p>
        </p:txBody>
      </p:sp>
      <p:sp>
        <p:nvSpPr>
          <p:cNvPr id="19" name="Picture Placeholder 18">
            <a:extLst>
              <a:ext uri="{FF2B5EF4-FFF2-40B4-BE49-F238E27FC236}">
                <a16:creationId xmlns:a16="http://schemas.microsoft.com/office/drawing/2014/main" id="{2F0AF10A-A1DF-4170-D2CD-EFCFAB551DAE}"/>
              </a:ext>
            </a:extLst>
          </p:cNvPr>
          <p:cNvSpPr>
            <a:spLocks noGrp="1"/>
          </p:cNvSpPr>
          <p:nvPr>
            <p:ph type="pic" sz="quarter" idx="16"/>
          </p:nvPr>
        </p:nvSpPr>
        <p:spPr>
          <a:xfrm>
            <a:off x="8858250" y="893762"/>
            <a:ext cx="3333750" cy="3535363"/>
          </a:xfrm>
          <a:prstGeom prst="rect">
            <a:avLst/>
          </a:prstGeom>
        </p:spPr>
        <p:txBody>
          <a:bodyPr/>
          <a:lstStyle/>
          <a:p>
            <a:endParaRPr lang="en-US"/>
          </a:p>
        </p:txBody>
      </p:sp>
      <p:sp>
        <p:nvSpPr>
          <p:cNvPr id="2" name="Text Placeholder 4">
            <a:extLst>
              <a:ext uri="{FF2B5EF4-FFF2-40B4-BE49-F238E27FC236}">
                <a16:creationId xmlns:a16="http://schemas.microsoft.com/office/drawing/2014/main" id="{A9BD9240-DA34-2B4B-C18E-E31B5F3E26A8}"/>
              </a:ext>
            </a:extLst>
          </p:cNvPr>
          <p:cNvSpPr>
            <a:spLocks noGrp="1"/>
          </p:cNvSpPr>
          <p:nvPr>
            <p:ph type="body" sz="quarter" idx="29" hasCustomPrompt="1"/>
          </p:nvPr>
        </p:nvSpPr>
        <p:spPr>
          <a:xfrm>
            <a:off x="646008" y="5105054"/>
            <a:ext cx="2436876" cy="369332"/>
          </a:xfrm>
          <a:prstGeom prst="rect">
            <a:avLst/>
          </a:prstGeom>
        </p:spPr>
        <p:txBody>
          <a:bodyPr wrap="square" lIns="0" rIns="0"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tx1"/>
                </a:solidFill>
                <a:latin typeface="Calibri" panose="020F0502020204030204" pitchFamily="34" charset="0"/>
                <a:cs typeface="Calibri" panose="020F0502020204030204" pitchFamily="34" charset="0"/>
              </a:defRPr>
            </a:lvl1pPr>
          </a:lstStyle>
          <a:p>
            <a:r>
              <a:rPr lang="en-US"/>
              <a:t>Heading</a:t>
            </a:r>
          </a:p>
        </p:txBody>
      </p:sp>
      <p:sp>
        <p:nvSpPr>
          <p:cNvPr id="5" name="Text Placeholder 4">
            <a:extLst>
              <a:ext uri="{FF2B5EF4-FFF2-40B4-BE49-F238E27FC236}">
                <a16:creationId xmlns:a16="http://schemas.microsoft.com/office/drawing/2014/main" id="{7B3FFB4A-48ED-CC59-1A90-5722D0CADC6B}"/>
              </a:ext>
            </a:extLst>
          </p:cNvPr>
          <p:cNvSpPr>
            <a:spLocks noGrp="1"/>
          </p:cNvSpPr>
          <p:nvPr>
            <p:ph type="body" sz="quarter" idx="30" hasCustomPrompt="1"/>
          </p:nvPr>
        </p:nvSpPr>
        <p:spPr>
          <a:xfrm>
            <a:off x="646008" y="5492353"/>
            <a:ext cx="2400300" cy="276999"/>
          </a:xfrm>
          <a:prstGeom prst="rect">
            <a:avLst/>
          </a:prstGeom>
        </p:spPr>
        <p:txBody>
          <a:bodyPr wrap="square" lIns="0" rIns="0"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200" b="0" i="0">
                <a:solidFill>
                  <a:schemeClr val="tx1"/>
                </a:solidFill>
                <a:latin typeface="Calibri Light" panose="020F0302020204030204" pitchFamily="34" charset="0"/>
                <a:cs typeface="Calibri Light" panose="020F0302020204030204" pitchFamily="34" charset="0"/>
              </a:defRPr>
            </a:lvl1pPr>
          </a:lstStyle>
          <a:p>
            <a:r>
              <a:rPr lang="en-US" dirty="0"/>
              <a:t>Subheading</a:t>
            </a:r>
          </a:p>
        </p:txBody>
      </p:sp>
      <p:sp>
        <p:nvSpPr>
          <p:cNvPr id="6" name="Text Placeholder 4">
            <a:extLst>
              <a:ext uri="{FF2B5EF4-FFF2-40B4-BE49-F238E27FC236}">
                <a16:creationId xmlns:a16="http://schemas.microsoft.com/office/drawing/2014/main" id="{A97C5544-D8B2-9AE0-9BC4-AF92DF9C6A04}"/>
              </a:ext>
            </a:extLst>
          </p:cNvPr>
          <p:cNvSpPr>
            <a:spLocks noGrp="1"/>
          </p:cNvSpPr>
          <p:nvPr>
            <p:ph type="body" sz="quarter" idx="32" hasCustomPrompt="1"/>
          </p:nvPr>
        </p:nvSpPr>
        <p:spPr>
          <a:xfrm>
            <a:off x="5049023" y="5105054"/>
            <a:ext cx="2436876" cy="369332"/>
          </a:xfrm>
          <a:prstGeom prst="rect">
            <a:avLst/>
          </a:prstGeom>
        </p:spPr>
        <p:txBody>
          <a:bodyPr wrap="square" lIns="0" rIns="0"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tx1"/>
                </a:solidFill>
                <a:latin typeface="Calibri" panose="020F0502020204030204" pitchFamily="34" charset="0"/>
                <a:cs typeface="Calibri" panose="020F0502020204030204" pitchFamily="34" charset="0"/>
              </a:defRPr>
            </a:lvl1pPr>
          </a:lstStyle>
          <a:p>
            <a:r>
              <a:rPr lang="en-US"/>
              <a:t>Heading</a:t>
            </a:r>
          </a:p>
        </p:txBody>
      </p:sp>
      <p:sp>
        <p:nvSpPr>
          <p:cNvPr id="7" name="Text Placeholder 4">
            <a:extLst>
              <a:ext uri="{FF2B5EF4-FFF2-40B4-BE49-F238E27FC236}">
                <a16:creationId xmlns:a16="http://schemas.microsoft.com/office/drawing/2014/main" id="{A4662A9F-9217-54A8-5072-93ABC9E8D412}"/>
              </a:ext>
            </a:extLst>
          </p:cNvPr>
          <p:cNvSpPr>
            <a:spLocks noGrp="1"/>
          </p:cNvSpPr>
          <p:nvPr>
            <p:ph type="body" sz="quarter" idx="33" hasCustomPrompt="1"/>
          </p:nvPr>
        </p:nvSpPr>
        <p:spPr>
          <a:xfrm>
            <a:off x="5049023" y="5492353"/>
            <a:ext cx="2400300" cy="276999"/>
          </a:xfrm>
          <a:prstGeom prst="rect">
            <a:avLst/>
          </a:prstGeom>
        </p:spPr>
        <p:txBody>
          <a:bodyPr wrap="square" lIns="0" rIns="0"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200" b="0" i="0">
                <a:solidFill>
                  <a:schemeClr val="tx1"/>
                </a:solidFill>
                <a:latin typeface="Calibri Light" panose="020F0302020204030204" pitchFamily="34" charset="0"/>
                <a:cs typeface="Calibri Light" panose="020F0302020204030204" pitchFamily="34" charset="0"/>
              </a:defRPr>
            </a:lvl1pPr>
          </a:lstStyle>
          <a:p>
            <a:r>
              <a:rPr lang="en-US"/>
              <a:t>Subheading</a:t>
            </a:r>
          </a:p>
        </p:txBody>
      </p:sp>
      <p:sp>
        <p:nvSpPr>
          <p:cNvPr id="10" name="Text Placeholder 4">
            <a:extLst>
              <a:ext uri="{FF2B5EF4-FFF2-40B4-BE49-F238E27FC236}">
                <a16:creationId xmlns:a16="http://schemas.microsoft.com/office/drawing/2014/main" id="{21B4FCF2-6DDE-B735-E462-BA93B8E84561}"/>
              </a:ext>
            </a:extLst>
          </p:cNvPr>
          <p:cNvSpPr>
            <a:spLocks noGrp="1"/>
          </p:cNvSpPr>
          <p:nvPr>
            <p:ph type="body" sz="quarter" idx="38" hasCustomPrompt="1"/>
          </p:nvPr>
        </p:nvSpPr>
        <p:spPr>
          <a:xfrm>
            <a:off x="9109118" y="5105054"/>
            <a:ext cx="2436876" cy="369332"/>
          </a:xfrm>
          <a:prstGeom prst="rect">
            <a:avLst/>
          </a:prstGeom>
        </p:spPr>
        <p:txBody>
          <a:bodyPr wrap="square" lIns="0" rIns="0"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tx1"/>
                </a:solidFill>
                <a:latin typeface="Calibri" panose="020F0502020204030204" pitchFamily="34" charset="0"/>
                <a:cs typeface="Calibri" panose="020F0502020204030204" pitchFamily="34" charset="0"/>
              </a:defRPr>
            </a:lvl1pPr>
          </a:lstStyle>
          <a:p>
            <a:r>
              <a:rPr lang="en-US"/>
              <a:t>Heading</a:t>
            </a:r>
          </a:p>
        </p:txBody>
      </p:sp>
      <p:sp>
        <p:nvSpPr>
          <p:cNvPr id="12" name="Text Placeholder 4">
            <a:extLst>
              <a:ext uri="{FF2B5EF4-FFF2-40B4-BE49-F238E27FC236}">
                <a16:creationId xmlns:a16="http://schemas.microsoft.com/office/drawing/2014/main" id="{9B0E7436-EC01-5BA6-ACB7-295FD0FD554E}"/>
              </a:ext>
            </a:extLst>
          </p:cNvPr>
          <p:cNvSpPr>
            <a:spLocks noGrp="1"/>
          </p:cNvSpPr>
          <p:nvPr>
            <p:ph type="body" sz="quarter" idx="39" hasCustomPrompt="1"/>
          </p:nvPr>
        </p:nvSpPr>
        <p:spPr>
          <a:xfrm>
            <a:off x="9109118" y="5492353"/>
            <a:ext cx="2400300" cy="276999"/>
          </a:xfrm>
          <a:prstGeom prst="rect">
            <a:avLst/>
          </a:prstGeom>
        </p:spPr>
        <p:txBody>
          <a:bodyPr wrap="square" lIns="0" rIns="0"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200" b="0" i="0">
                <a:solidFill>
                  <a:schemeClr val="tx1"/>
                </a:solidFill>
                <a:latin typeface="Calibri Light" panose="020F0302020204030204" pitchFamily="34" charset="0"/>
                <a:cs typeface="Calibri Light" panose="020F0302020204030204" pitchFamily="34" charset="0"/>
              </a:defRPr>
            </a:lvl1pPr>
          </a:lstStyle>
          <a:p>
            <a:r>
              <a:rPr lang="en-US"/>
              <a:t>Subheading</a:t>
            </a:r>
          </a:p>
        </p:txBody>
      </p:sp>
    </p:spTree>
    <p:extLst>
      <p:ext uri="{BB962C8B-B14F-4D97-AF65-F5344CB8AC3E}">
        <p14:creationId xmlns:p14="http://schemas.microsoft.com/office/powerpoint/2010/main" val="2910632700"/>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2_photos_Case_Study_Intro_D">
    <p:spTree>
      <p:nvGrpSpPr>
        <p:cNvPr id="1" name=""/>
        <p:cNvGrpSpPr/>
        <p:nvPr/>
      </p:nvGrpSpPr>
      <p:grpSpPr>
        <a:xfrm>
          <a:off x="0" y="0"/>
          <a:ext cx="0" cy="0"/>
          <a:chOff x="0" y="0"/>
          <a:chExt cx="0" cy="0"/>
        </a:xfrm>
      </p:grpSpPr>
      <p:sp>
        <p:nvSpPr>
          <p:cNvPr id="11" name="Picture Placeholder 12">
            <a:extLst>
              <a:ext uri="{FF2B5EF4-FFF2-40B4-BE49-F238E27FC236}">
                <a16:creationId xmlns:a16="http://schemas.microsoft.com/office/drawing/2014/main" id="{7248E6C1-AD8D-259C-5340-56A8EC44534C}"/>
              </a:ext>
            </a:extLst>
          </p:cNvPr>
          <p:cNvSpPr>
            <a:spLocks noGrp="1"/>
          </p:cNvSpPr>
          <p:nvPr>
            <p:ph type="pic" sz="quarter" idx="34"/>
          </p:nvPr>
        </p:nvSpPr>
        <p:spPr>
          <a:xfrm>
            <a:off x="4381500" y="419100"/>
            <a:ext cx="7810500" cy="4373033"/>
          </a:xfrm>
          <a:prstGeom prst="rect">
            <a:avLst/>
          </a:prstGeom>
        </p:spPr>
        <p:txBody>
          <a:bodyPr/>
          <a:lstStyle/>
          <a:p>
            <a:endParaRPr lang="en-US"/>
          </a:p>
        </p:txBody>
      </p:sp>
      <p:sp>
        <p:nvSpPr>
          <p:cNvPr id="18" name="Picture Placeholder 12">
            <a:extLst>
              <a:ext uri="{FF2B5EF4-FFF2-40B4-BE49-F238E27FC236}">
                <a16:creationId xmlns:a16="http://schemas.microsoft.com/office/drawing/2014/main" id="{9A18AC36-E872-0FBB-CCDF-E7487C47BED8}"/>
              </a:ext>
            </a:extLst>
          </p:cNvPr>
          <p:cNvSpPr>
            <a:spLocks noGrp="1"/>
          </p:cNvSpPr>
          <p:nvPr>
            <p:ph type="pic" sz="quarter" idx="40"/>
          </p:nvPr>
        </p:nvSpPr>
        <p:spPr>
          <a:xfrm>
            <a:off x="0" y="915459"/>
            <a:ext cx="4114800" cy="3346704"/>
          </a:xfrm>
          <a:prstGeom prst="rect">
            <a:avLst/>
          </a:prstGeom>
        </p:spPr>
        <p:txBody>
          <a:bodyPr/>
          <a:lstStyle/>
          <a:p>
            <a:endParaRPr lang="en-US"/>
          </a:p>
        </p:txBody>
      </p:sp>
      <p:sp>
        <p:nvSpPr>
          <p:cNvPr id="20" name="Text Placeholder 4">
            <a:extLst>
              <a:ext uri="{FF2B5EF4-FFF2-40B4-BE49-F238E27FC236}">
                <a16:creationId xmlns:a16="http://schemas.microsoft.com/office/drawing/2014/main" id="{AD4E9A13-72EC-7795-6682-8E9D5F884783}"/>
              </a:ext>
            </a:extLst>
          </p:cNvPr>
          <p:cNvSpPr>
            <a:spLocks noGrp="1"/>
          </p:cNvSpPr>
          <p:nvPr>
            <p:ph type="body" sz="quarter" idx="41" hasCustomPrompt="1"/>
          </p:nvPr>
        </p:nvSpPr>
        <p:spPr>
          <a:xfrm>
            <a:off x="651934" y="5233642"/>
            <a:ext cx="2436876" cy="369332"/>
          </a:xfrm>
          <a:prstGeom prst="rect">
            <a:avLst/>
          </a:prstGeom>
        </p:spPr>
        <p:txBody>
          <a:bodyPr wrap="square" lIns="0" rIns="0"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tx1"/>
                </a:solidFill>
                <a:latin typeface="Calibri" panose="020F0502020204030204" pitchFamily="34" charset="0"/>
                <a:cs typeface="Calibri" panose="020F0502020204030204" pitchFamily="34" charset="0"/>
              </a:defRPr>
            </a:lvl1pPr>
          </a:lstStyle>
          <a:p>
            <a:r>
              <a:rPr lang="en-US"/>
              <a:t>Heading</a:t>
            </a:r>
          </a:p>
        </p:txBody>
      </p:sp>
      <p:sp>
        <p:nvSpPr>
          <p:cNvPr id="21" name="Text Placeholder 4">
            <a:extLst>
              <a:ext uri="{FF2B5EF4-FFF2-40B4-BE49-F238E27FC236}">
                <a16:creationId xmlns:a16="http://schemas.microsoft.com/office/drawing/2014/main" id="{2AE7E2F1-8A7E-2749-7C23-12A180BF0CBA}"/>
              </a:ext>
            </a:extLst>
          </p:cNvPr>
          <p:cNvSpPr>
            <a:spLocks noGrp="1"/>
          </p:cNvSpPr>
          <p:nvPr>
            <p:ph type="body" sz="quarter" idx="42" hasCustomPrompt="1"/>
          </p:nvPr>
        </p:nvSpPr>
        <p:spPr>
          <a:xfrm>
            <a:off x="651934" y="5620941"/>
            <a:ext cx="2400300" cy="276999"/>
          </a:xfrm>
          <a:prstGeom prst="rect">
            <a:avLst/>
          </a:prstGeom>
        </p:spPr>
        <p:txBody>
          <a:bodyPr wrap="square" lIns="0" rIns="0"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200" b="0" i="0">
                <a:solidFill>
                  <a:schemeClr val="tx1"/>
                </a:solidFill>
                <a:latin typeface="Calibri Light" panose="020F0302020204030204" pitchFamily="34" charset="0"/>
                <a:cs typeface="Calibri Light" panose="020F0302020204030204" pitchFamily="34" charset="0"/>
              </a:defRPr>
            </a:lvl1pPr>
          </a:lstStyle>
          <a:p>
            <a:r>
              <a:rPr lang="en-US"/>
              <a:t>Subheading</a:t>
            </a:r>
          </a:p>
        </p:txBody>
      </p:sp>
      <p:sp>
        <p:nvSpPr>
          <p:cNvPr id="22" name="Text Placeholder 4">
            <a:extLst>
              <a:ext uri="{FF2B5EF4-FFF2-40B4-BE49-F238E27FC236}">
                <a16:creationId xmlns:a16="http://schemas.microsoft.com/office/drawing/2014/main" id="{A629CAEA-5BAE-C2BF-C737-48B738207AB3}"/>
              </a:ext>
            </a:extLst>
          </p:cNvPr>
          <p:cNvSpPr>
            <a:spLocks noGrp="1"/>
          </p:cNvSpPr>
          <p:nvPr>
            <p:ph type="body" sz="quarter" idx="38" hasCustomPrompt="1"/>
          </p:nvPr>
        </p:nvSpPr>
        <p:spPr>
          <a:xfrm>
            <a:off x="4881034" y="5233642"/>
            <a:ext cx="2436876" cy="369332"/>
          </a:xfrm>
          <a:prstGeom prst="rect">
            <a:avLst/>
          </a:prstGeom>
        </p:spPr>
        <p:txBody>
          <a:bodyPr wrap="square" lIns="0" rIns="0"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tx1"/>
                </a:solidFill>
                <a:latin typeface="Calibri" panose="020F0502020204030204" pitchFamily="34" charset="0"/>
                <a:cs typeface="Calibri" panose="020F0502020204030204" pitchFamily="34" charset="0"/>
              </a:defRPr>
            </a:lvl1pPr>
          </a:lstStyle>
          <a:p>
            <a:r>
              <a:rPr lang="en-US"/>
              <a:t>Heading</a:t>
            </a:r>
          </a:p>
        </p:txBody>
      </p:sp>
      <p:sp>
        <p:nvSpPr>
          <p:cNvPr id="23" name="Text Placeholder 4">
            <a:extLst>
              <a:ext uri="{FF2B5EF4-FFF2-40B4-BE49-F238E27FC236}">
                <a16:creationId xmlns:a16="http://schemas.microsoft.com/office/drawing/2014/main" id="{58F9ED73-42C5-93DF-AE80-AD7C5AF1BD6C}"/>
              </a:ext>
            </a:extLst>
          </p:cNvPr>
          <p:cNvSpPr>
            <a:spLocks noGrp="1"/>
          </p:cNvSpPr>
          <p:nvPr>
            <p:ph type="body" sz="quarter" idx="39" hasCustomPrompt="1"/>
          </p:nvPr>
        </p:nvSpPr>
        <p:spPr>
          <a:xfrm>
            <a:off x="4881034" y="5620941"/>
            <a:ext cx="2400300" cy="276999"/>
          </a:xfrm>
          <a:prstGeom prst="rect">
            <a:avLst/>
          </a:prstGeom>
        </p:spPr>
        <p:txBody>
          <a:bodyPr wrap="square" lIns="0" rIns="0"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200" b="0" i="0">
                <a:solidFill>
                  <a:schemeClr val="tx1"/>
                </a:solidFill>
                <a:latin typeface="Calibri Light" panose="020F0302020204030204" pitchFamily="34" charset="0"/>
                <a:cs typeface="Calibri Light" panose="020F0302020204030204" pitchFamily="34" charset="0"/>
              </a:defRPr>
            </a:lvl1pPr>
          </a:lstStyle>
          <a:p>
            <a:r>
              <a:rPr lang="en-US"/>
              <a:t>Subheading</a:t>
            </a:r>
          </a:p>
        </p:txBody>
      </p:sp>
    </p:spTree>
    <p:extLst>
      <p:ext uri="{BB962C8B-B14F-4D97-AF65-F5344CB8AC3E}">
        <p14:creationId xmlns:p14="http://schemas.microsoft.com/office/powerpoint/2010/main" val="2628180149"/>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4_photos_varied">
    <p:bg>
      <p:bgPr>
        <a:blipFill dpi="0" rotWithShape="1">
          <a:blip r:embed="rId2">
            <a:alphaModFix amt="97000"/>
            <a:lum/>
          </a:blip>
          <a:srcRect/>
          <a:stretch>
            <a:fillRect/>
          </a:stretch>
        </a:blipFill>
        <a:effectLst/>
      </p:bgPr>
    </p:bg>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C667FF5A-BD3B-6823-510D-65EA34CAC692}"/>
              </a:ext>
            </a:extLst>
          </p:cNvPr>
          <p:cNvSpPr>
            <a:spLocks noGrp="1"/>
          </p:cNvSpPr>
          <p:nvPr>
            <p:ph type="pic" sz="quarter" idx="13"/>
          </p:nvPr>
        </p:nvSpPr>
        <p:spPr>
          <a:xfrm>
            <a:off x="0" y="2700596"/>
            <a:ext cx="2616200" cy="2605088"/>
          </a:xfrm>
          <a:prstGeom prst="rect">
            <a:avLst/>
          </a:prstGeom>
        </p:spPr>
        <p:txBody>
          <a:bodyPr/>
          <a:lstStyle/>
          <a:p>
            <a:endParaRPr lang="en-US"/>
          </a:p>
        </p:txBody>
      </p:sp>
      <p:sp>
        <p:nvSpPr>
          <p:cNvPr id="15" name="Picture Placeholder 14">
            <a:extLst>
              <a:ext uri="{FF2B5EF4-FFF2-40B4-BE49-F238E27FC236}">
                <a16:creationId xmlns:a16="http://schemas.microsoft.com/office/drawing/2014/main" id="{4093A2EB-3C19-9E31-FDC7-914877B946FA}"/>
              </a:ext>
            </a:extLst>
          </p:cNvPr>
          <p:cNvSpPr>
            <a:spLocks noGrp="1"/>
          </p:cNvSpPr>
          <p:nvPr>
            <p:ph type="pic" sz="quarter" idx="14"/>
          </p:nvPr>
        </p:nvSpPr>
        <p:spPr>
          <a:xfrm>
            <a:off x="2828666" y="1286134"/>
            <a:ext cx="3923414" cy="4370387"/>
          </a:xfrm>
          <a:prstGeom prst="rect">
            <a:avLst/>
          </a:prstGeom>
        </p:spPr>
        <p:txBody>
          <a:bodyPr/>
          <a:lstStyle/>
          <a:p>
            <a:endParaRPr lang="en-US"/>
          </a:p>
        </p:txBody>
      </p:sp>
      <p:sp>
        <p:nvSpPr>
          <p:cNvPr id="17" name="Picture Placeholder 16">
            <a:extLst>
              <a:ext uri="{FF2B5EF4-FFF2-40B4-BE49-F238E27FC236}">
                <a16:creationId xmlns:a16="http://schemas.microsoft.com/office/drawing/2014/main" id="{AD0AD93E-4D95-4081-4F15-A8D7B51D2526}"/>
              </a:ext>
            </a:extLst>
          </p:cNvPr>
          <p:cNvSpPr>
            <a:spLocks noGrp="1"/>
          </p:cNvSpPr>
          <p:nvPr>
            <p:ph type="pic" sz="quarter" idx="15"/>
          </p:nvPr>
        </p:nvSpPr>
        <p:spPr>
          <a:xfrm>
            <a:off x="6964546" y="2179896"/>
            <a:ext cx="2179638" cy="2614613"/>
          </a:xfrm>
          <a:prstGeom prst="rect">
            <a:avLst/>
          </a:prstGeom>
        </p:spPr>
        <p:txBody>
          <a:bodyPr/>
          <a:lstStyle/>
          <a:p>
            <a:endParaRPr lang="en-US"/>
          </a:p>
        </p:txBody>
      </p:sp>
      <p:sp>
        <p:nvSpPr>
          <p:cNvPr id="19" name="Picture Placeholder 18">
            <a:extLst>
              <a:ext uri="{FF2B5EF4-FFF2-40B4-BE49-F238E27FC236}">
                <a16:creationId xmlns:a16="http://schemas.microsoft.com/office/drawing/2014/main" id="{2F0AF10A-A1DF-4170-D2CD-EFCFAB551DAE}"/>
              </a:ext>
            </a:extLst>
          </p:cNvPr>
          <p:cNvSpPr>
            <a:spLocks noGrp="1"/>
          </p:cNvSpPr>
          <p:nvPr>
            <p:ph type="pic" sz="quarter" idx="16"/>
          </p:nvPr>
        </p:nvSpPr>
        <p:spPr>
          <a:xfrm>
            <a:off x="9356651" y="1775084"/>
            <a:ext cx="2835349" cy="3413125"/>
          </a:xfrm>
          <a:prstGeom prst="rect">
            <a:avLst/>
          </a:prstGeom>
        </p:spPr>
        <p:txBody>
          <a:bodyPr/>
          <a:lstStyle/>
          <a:p>
            <a:endParaRPr lang="en-US"/>
          </a:p>
        </p:txBody>
      </p:sp>
      <p:sp>
        <p:nvSpPr>
          <p:cNvPr id="2" name="Title 1">
            <a:extLst>
              <a:ext uri="{FF2B5EF4-FFF2-40B4-BE49-F238E27FC236}">
                <a16:creationId xmlns:a16="http://schemas.microsoft.com/office/drawing/2014/main" id="{D360D353-A3AE-80DA-C3D7-A4CA5CCF3274}"/>
              </a:ext>
            </a:extLst>
          </p:cNvPr>
          <p:cNvSpPr>
            <a:spLocks noGrp="1"/>
          </p:cNvSpPr>
          <p:nvPr>
            <p:ph type="title"/>
          </p:nvPr>
        </p:nvSpPr>
        <p:spPr>
          <a:xfrm>
            <a:off x="627063" y="722843"/>
            <a:ext cx="3632517" cy="338554"/>
          </a:xfrm>
          <a:prstGeom prst="rect">
            <a:avLst/>
          </a:prstGeom>
        </p:spPr>
        <p:txBody>
          <a:bodyPr lIns="0" tIns="0" rIns="0" bIns="0">
            <a:noAutofit/>
          </a:bodyPr>
          <a:lstStyle>
            <a:lvl1pPr>
              <a:defRPr lang="en-US">
                <a:solidFill>
                  <a:schemeClr val="bg1"/>
                </a:solidFill>
              </a:defRPr>
            </a:lvl1pPr>
          </a:lstStyle>
          <a:p>
            <a:pPr marL="0" lvl="0" indent="0">
              <a:spcBef>
                <a:spcPts val="0"/>
              </a:spcBef>
              <a:spcAft>
                <a:spcPts val="0"/>
              </a:spcAft>
              <a:buFont typeface="Arial" panose="020B0604020202020204" pitchFamily="34" charset="0"/>
            </a:pPr>
            <a:r>
              <a:rPr lang="en-US" dirty="0"/>
              <a:t>Click to edit Master title style</a:t>
            </a:r>
          </a:p>
        </p:txBody>
      </p:sp>
      <p:sp>
        <p:nvSpPr>
          <p:cNvPr id="3" name="Text Placeholder 10">
            <a:extLst>
              <a:ext uri="{FF2B5EF4-FFF2-40B4-BE49-F238E27FC236}">
                <a16:creationId xmlns:a16="http://schemas.microsoft.com/office/drawing/2014/main" id="{008583E0-4981-FCE6-CC7F-B562C4EAB0FE}"/>
              </a:ext>
            </a:extLst>
          </p:cNvPr>
          <p:cNvSpPr>
            <a:spLocks noGrp="1"/>
          </p:cNvSpPr>
          <p:nvPr>
            <p:ph type="body" sz="quarter" idx="28" hasCustomPrompt="1"/>
          </p:nvPr>
        </p:nvSpPr>
        <p:spPr>
          <a:xfrm>
            <a:off x="627063" y="419100"/>
            <a:ext cx="3632517" cy="225706"/>
          </a:xfrm>
          <a:prstGeom prst="rect">
            <a:avLst/>
          </a:prstGeom>
        </p:spPr>
        <p:txBody>
          <a:bodyPr lIns="0" rIns="0"/>
          <a:lstStyle>
            <a:lvl1pPr>
              <a:spcBef>
                <a:spcPts val="0"/>
              </a:spcBef>
              <a:defRPr lang="en-US" sz="1000" b="1" i="0" kern="1200" cap="all" spc="300" baseline="0" dirty="0">
                <a:solidFill>
                  <a:schemeClr val="tx2"/>
                </a:solidFill>
                <a:latin typeface="Calibri" panose="020F0502020204030204" pitchFamily="34" charset="0"/>
                <a:ea typeface="Calibri" panose="020F0502020204030204" pitchFamily="34" charset="0"/>
                <a:cs typeface="Calibri" panose="020F0502020204030204" pitchFamily="34" charset="0"/>
              </a:defRPr>
            </a:lvl1pPr>
          </a:lstStyle>
          <a:p>
            <a:pPr marL="0" lvl="0" indent="0" algn="l" defTabSz="914400" rtl="0" eaLnBrk="1" latinLnBrk="0" hangingPunct="1">
              <a:lnSpc>
                <a:spcPct val="100000"/>
              </a:lnSpc>
              <a:spcBef>
                <a:spcPts val="600"/>
              </a:spcBef>
              <a:spcAft>
                <a:spcPts val="0"/>
              </a:spcAft>
              <a:buFont typeface="Arial" panose="020B0604020202020204" pitchFamily="34" charset="0"/>
              <a:buNone/>
            </a:pPr>
            <a:r>
              <a:rPr lang="en-US"/>
              <a:t>Click to add section title</a:t>
            </a:r>
          </a:p>
        </p:txBody>
      </p:sp>
    </p:spTree>
    <p:extLst>
      <p:ext uri="{BB962C8B-B14F-4D97-AF65-F5344CB8AC3E}">
        <p14:creationId xmlns:p14="http://schemas.microsoft.com/office/powerpoint/2010/main" val="655767819"/>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3_photos_Case_Study_Intro_C">
    <p:bg>
      <p:bgPr>
        <a:blipFill dpi="0" rotWithShape="1">
          <a:blip r:embed="rId2">
            <a:alphaModFix amt="97000"/>
            <a:lum/>
          </a:blip>
          <a:srcRect/>
          <a:stretch>
            <a:fillRect/>
          </a:stretch>
        </a:blipFill>
        <a:effectLst/>
      </p:bgPr>
    </p:bg>
    <p:spTree>
      <p:nvGrpSpPr>
        <p:cNvPr id="1" name=""/>
        <p:cNvGrpSpPr/>
        <p:nvPr/>
      </p:nvGrpSpPr>
      <p:grpSpPr>
        <a:xfrm>
          <a:off x="0" y="0"/>
          <a:ext cx="0" cy="0"/>
          <a:chOff x="0" y="0"/>
          <a:chExt cx="0" cy="0"/>
        </a:xfrm>
      </p:grpSpPr>
      <p:sp>
        <p:nvSpPr>
          <p:cNvPr id="2" name="Picture Placeholder 12">
            <a:extLst>
              <a:ext uri="{FF2B5EF4-FFF2-40B4-BE49-F238E27FC236}">
                <a16:creationId xmlns:a16="http://schemas.microsoft.com/office/drawing/2014/main" id="{E055866F-C082-4D99-5B4E-3C63986AACF0}"/>
              </a:ext>
            </a:extLst>
          </p:cNvPr>
          <p:cNvSpPr>
            <a:spLocks noGrp="1"/>
          </p:cNvSpPr>
          <p:nvPr>
            <p:ph type="pic" sz="quarter" idx="26"/>
          </p:nvPr>
        </p:nvSpPr>
        <p:spPr>
          <a:xfrm>
            <a:off x="3414713" y="1"/>
            <a:ext cx="5372099" cy="3971924"/>
          </a:xfrm>
          <a:prstGeom prst="rect">
            <a:avLst/>
          </a:prstGeom>
        </p:spPr>
        <p:txBody>
          <a:bodyPr/>
          <a:lstStyle/>
          <a:p>
            <a:endParaRPr lang="en-US"/>
          </a:p>
        </p:txBody>
      </p:sp>
      <p:sp>
        <p:nvSpPr>
          <p:cNvPr id="7" name="Text Placeholder 4">
            <a:extLst>
              <a:ext uri="{FF2B5EF4-FFF2-40B4-BE49-F238E27FC236}">
                <a16:creationId xmlns:a16="http://schemas.microsoft.com/office/drawing/2014/main" id="{485DA047-547A-0842-A6E4-A652CD456599}"/>
              </a:ext>
            </a:extLst>
          </p:cNvPr>
          <p:cNvSpPr>
            <a:spLocks noGrp="1"/>
          </p:cNvSpPr>
          <p:nvPr>
            <p:ph type="body" sz="quarter" idx="29" hasCustomPrompt="1"/>
          </p:nvPr>
        </p:nvSpPr>
        <p:spPr>
          <a:xfrm>
            <a:off x="637411" y="5233642"/>
            <a:ext cx="2436876" cy="369332"/>
          </a:xfrm>
          <a:prstGeom prst="rect">
            <a:avLst/>
          </a:prstGeom>
        </p:spPr>
        <p:txBody>
          <a:bodyPr wrap="square" lIns="0" rIns="0"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bg1"/>
                </a:solidFill>
                <a:latin typeface="Calibri" panose="020F0502020204030204" pitchFamily="34" charset="0"/>
                <a:cs typeface="Calibri" panose="020F0502020204030204" pitchFamily="34" charset="0"/>
              </a:defRPr>
            </a:lvl1pPr>
          </a:lstStyle>
          <a:p>
            <a:r>
              <a:rPr lang="en-US"/>
              <a:t>Heading</a:t>
            </a:r>
          </a:p>
        </p:txBody>
      </p:sp>
      <p:sp>
        <p:nvSpPr>
          <p:cNvPr id="8" name="Text Placeholder 4">
            <a:extLst>
              <a:ext uri="{FF2B5EF4-FFF2-40B4-BE49-F238E27FC236}">
                <a16:creationId xmlns:a16="http://schemas.microsoft.com/office/drawing/2014/main" id="{66497A74-C5CD-1385-9639-CA14C03FB104}"/>
              </a:ext>
            </a:extLst>
          </p:cNvPr>
          <p:cNvSpPr>
            <a:spLocks noGrp="1"/>
          </p:cNvSpPr>
          <p:nvPr>
            <p:ph type="body" sz="quarter" idx="30" hasCustomPrompt="1"/>
          </p:nvPr>
        </p:nvSpPr>
        <p:spPr>
          <a:xfrm>
            <a:off x="637411" y="5620941"/>
            <a:ext cx="2400300" cy="276999"/>
          </a:xfrm>
          <a:prstGeom prst="rect">
            <a:avLst/>
          </a:prstGeom>
        </p:spPr>
        <p:txBody>
          <a:bodyPr wrap="square" lIns="0" rIns="0"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200" b="0" i="0">
                <a:solidFill>
                  <a:schemeClr val="bg1"/>
                </a:solidFill>
                <a:latin typeface="Calibri Light" panose="020F0302020204030204" pitchFamily="34" charset="0"/>
                <a:cs typeface="Calibri Light" panose="020F0302020204030204" pitchFamily="34" charset="0"/>
              </a:defRPr>
            </a:lvl1pPr>
          </a:lstStyle>
          <a:p>
            <a:r>
              <a:rPr lang="en-US"/>
              <a:t>Subheading</a:t>
            </a:r>
          </a:p>
        </p:txBody>
      </p:sp>
      <p:sp>
        <p:nvSpPr>
          <p:cNvPr id="14" name="Picture Placeholder 12">
            <a:extLst>
              <a:ext uri="{FF2B5EF4-FFF2-40B4-BE49-F238E27FC236}">
                <a16:creationId xmlns:a16="http://schemas.microsoft.com/office/drawing/2014/main" id="{C0675C4A-D9A4-1E02-3EA2-91543FBB5E70}"/>
              </a:ext>
            </a:extLst>
          </p:cNvPr>
          <p:cNvSpPr>
            <a:spLocks noGrp="1"/>
          </p:cNvSpPr>
          <p:nvPr>
            <p:ph type="pic" sz="quarter" idx="34"/>
          </p:nvPr>
        </p:nvSpPr>
        <p:spPr>
          <a:xfrm>
            <a:off x="8803132" y="1000125"/>
            <a:ext cx="3388868" cy="3346704"/>
          </a:xfrm>
          <a:prstGeom prst="rect">
            <a:avLst/>
          </a:prstGeom>
        </p:spPr>
        <p:txBody>
          <a:bodyPr/>
          <a:lstStyle/>
          <a:p>
            <a:endParaRPr lang="en-US"/>
          </a:p>
        </p:txBody>
      </p:sp>
      <p:sp>
        <p:nvSpPr>
          <p:cNvPr id="18" name="Text Placeholder 4">
            <a:extLst>
              <a:ext uri="{FF2B5EF4-FFF2-40B4-BE49-F238E27FC236}">
                <a16:creationId xmlns:a16="http://schemas.microsoft.com/office/drawing/2014/main" id="{9EB4AE85-0F02-5C55-08C2-B0140E9D257E}"/>
              </a:ext>
            </a:extLst>
          </p:cNvPr>
          <p:cNvSpPr>
            <a:spLocks noGrp="1"/>
          </p:cNvSpPr>
          <p:nvPr>
            <p:ph type="body" sz="quarter" idx="36" hasCustomPrompt="1"/>
          </p:nvPr>
        </p:nvSpPr>
        <p:spPr>
          <a:xfrm>
            <a:off x="4730688" y="5233642"/>
            <a:ext cx="2436876" cy="369332"/>
          </a:xfrm>
          <a:prstGeom prst="rect">
            <a:avLst/>
          </a:prstGeom>
        </p:spPr>
        <p:txBody>
          <a:bodyPr wrap="square" lIns="0" rIns="0"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bg1"/>
                </a:solidFill>
                <a:latin typeface="Calibri" panose="020F0502020204030204" pitchFamily="34" charset="0"/>
                <a:cs typeface="Calibri" panose="020F0502020204030204" pitchFamily="34" charset="0"/>
              </a:defRPr>
            </a:lvl1pPr>
          </a:lstStyle>
          <a:p>
            <a:r>
              <a:rPr lang="en-US"/>
              <a:t>Heading</a:t>
            </a:r>
          </a:p>
        </p:txBody>
      </p:sp>
      <p:sp>
        <p:nvSpPr>
          <p:cNvPr id="20" name="Text Placeholder 4">
            <a:extLst>
              <a:ext uri="{FF2B5EF4-FFF2-40B4-BE49-F238E27FC236}">
                <a16:creationId xmlns:a16="http://schemas.microsoft.com/office/drawing/2014/main" id="{03CE0690-30B8-D5A7-67CF-262217A974F3}"/>
              </a:ext>
            </a:extLst>
          </p:cNvPr>
          <p:cNvSpPr>
            <a:spLocks noGrp="1"/>
          </p:cNvSpPr>
          <p:nvPr>
            <p:ph type="body" sz="quarter" idx="37" hasCustomPrompt="1"/>
          </p:nvPr>
        </p:nvSpPr>
        <p:spPr>
          <a:xfrm>
            <a:off x="4730688" y="5620941"/>
            <a:ext cx="2400300" cy="276999"/>
          </a:xfrm>
          <a:prstGeom prst="rect">
            <a:avLst/>
          </a:prstGeom>
        </p:spPr>
        <p:txBody>
          <a:bodyPr wrap="square" lIns="0" rIns="0"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200" b="0" i="0">
                <a:solidFill>
                  <a:schemeClr val="bg1"/>
                </a:solidFill>
                <a:latin typeface="Calibri Light" panose="020F0302020204030204" pitchFamily="34" charset="0"/>
                <a:cs typeface="Calibri Light" panose="020F0302020204030204" pitchFamily="34" charset="0"/>
              </a:defRPr>
            </a:lvl1pPr>
          </a:lstStyle>
          <a:p>
            <a:r>
              <a:rPr lang="en-US"/>
              <a:t>Subheading</a:t>
            </a:r>
          </a:p>
        </p:txBody>
      </p:sp>
      <p:sp>
        <p:nvSpPr>
          <p:cNvPr id="21" name="Text Placeholder 4">
            <a:extLst>
              <a:ext uri="{FF2B5EF4-FFF2-40B4-BE49-F238E27FC236}">
                <a16:creationId xmlns:a16="http://schemas.microsoft.com/office/drawing/2014/main" id="{098EDDB7-B424-017D-C031-094E73D4E03E}"/>
              </a:ext>
            </a:extLst>
          </p:cNvPr>
          <p:cNvSpPr>
            <a:spLocks noGrp="1"/>
          </p:cNvSpPr>
          <p:nvPr>
            <p:ph type="body" sz="quarter" idx="38" hasCustomPrompt="1"/>
          </p:nvPr>
        </p:nvSpPr>
        <p:spPr>
          <a:xfrm>
            <a:off x="9117713" y="5233642"/>
            <a:ext cx="2436876" cy="369332"/>
          </a:xfrm>
          <a:prstGeom prst="rect">
            <a:avLst/>
          </a:prstGeom>
        </p:spPr>
        <p:txBody>
          <a:bodyPr wrap="square" lIns="0" rIns="0"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b="1" i="0">
                <a:solidFill>
                  <a:schemeClr val="bg1"/>
                </a:solidFill>
                <a:latin typeface="Calibri" panose="020F0502020204030204" pitchFamily="34" charset="0"/>
                <a:cs typeface="Calibri" panose="020F0502020204030204" pitchFamily="34" charset="0"/>
              </a:defRPr>
            </a:lvl1pPr>
          </a:lstStyle>
          <a:p>
            <a:r>
              <a:rPr lang="en-US"/>
              <a:t>Heading</a:t>
            </a:r>
          </a:p>
        </p:txBody>
      </p:sp>
      <p:sp>
        <p:nvSpPr>
          <p:cNvPr id="22" name="Text Placeholder 4">
            <a:extLst>
              <a:ext uri="{FF2B5EF4-FFF2-40B4-BE49-F238E27FC236}">
                <a16:creationId xmlns:a16="http://schemas.microsoft.com/office/drawing/2014/main" id="{3415EB96-602E-D431-3713-AB005A9D7BA6}"/>
              </a:ext>
            </a:extLst>
          </p:cNvPr>
          <p:cNvSpPr>
            <a:spLocks noGrp="1"/>
          </p:cNvSpPr>
          <p:nvPr>
            <p:ph type="body" sz="quarter" idx="39" hasCustomPrompt="1"/>
          </p:nvPr>
        </p:nvSpPr>
        <p:spPr>
          <a:xfrm>
            <a:off x="9117713" y="5620941"/>
            <a:ext cx="2400300" cy="276999"/>
          </a:xfrm>
          <a:prstGeom prst="rect">
            <a:avLst/>
          </a:prstGeom>
        </p:spPr>
        <p:txBody>
          <a:bodyPr wrap="square" lIns="0" rIns="0"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200" b="0" i="0">
                <a:solidFill>
                  <a:schemeClr val="bg1"/>
                </a:solidFill>
                <a:latin typeface="Calibri Light" panose="020F0302020204030204" pitchFamily="34" charset="0"/>
                <a:cs typeface="Calibri Light" panose="020F0302020204030204" pitchFamily="34" charset="0"/>
              </a:defRPr>
            </a:lvl1pPr>
          </a:lstStyle>
          <a:p>
            <a:r>
              <a:rPr lang="en-US"/>
              <a:t>Subheading</a:t>
            </a:r>
          </a:p>
        </p:txBody>
      </p:sp>
      <p:sp>
        <p:nvSpPr>
          <p:cNvPr id="5" name="Picture Placeholder 12">
            <a:extLst>
              <a:ext uri="{FF2B5EF4-FFF2-40B4-BE49-F238E27FC236}">
                <a16:creationId xmlns:a16="http://schemas.microsoft.com/office/drawing/2014/main" id="{0892A38E-DB30-CF79-A5B5-0EC6FE038BA6}"/>
              </a:ext>
            </a:extLst>
          </p:cNvPr>
          <p:cNvSpPr>
            <a:spLocks noGrp="1"/>
          </p:cNvSpPr>
          <p:nvPr>
            <p:ph type="pic" sz="quarter" idx="40"/>
          </p:nvPr>
        </p:nvSpPr>
        <p:spPr>
          <a:xfrm>
            <a:off x="0" y="1000125"/>
            <a:ext cx="3388868" cy="3346704"/>
          </a:xfrm>
          <a:prstGeom prst="rect">
            <a:avLst/>
          </a:prstGeom>
        </p:spPr>
        <p:txBody>
          <a:bodyPr/>
          <a:lstStyle/>
          <a:p>
            <a:endParaRPr lang="en-US"/>
          </a:p>
        </p:txBody>
      </p:sp>
    </p:spTree>
    <p:extLst>
      <p:ext uri="{BB962C8B-B14F-4D97-AF65-F5344CB8AC3E}">
        <p14:creationId xmlns:p14="http://schemas.microsoft.com/office/powerpoint/2010/main" val="198744285"/>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1_Thank_you_Blur">
    <p:bg>
      <p:bgPr>
        <a:blipFill dpi="0" rotWithShape="1">
          <a:blip r:embed="rId2">
            <a:alphaModFix amt="97000"/>
            <a:lum/>
          </a:blip>
          <a:srcRect/>
          <a:stretch>
            <a:fillRect/>
          </a:stretch>
        </a:blip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C4526B2C-80FA-F150-338B-DB03C5073388}"/>
              </a:ext>
            </a:extLst>
          </p:cNvPr>
          <p:cNvSpPr>
            <a:spLocks noGrp="1"/>
          </p:cNvSpPr>
          <p:nvPr>
            <p:ph type="title" hasCustomPrompt="1"/>
          </p:nvPr>
        </p:nvSpPr>
        <p:spPr>
          <a:xfrm>
            <a:off x="639074" y="1353600"/>
            <a:ext cx="4648200" cy="1107996"/>
          </a:xfrm>
          <a:prstGeom prst="rect">
            <a:avLst/>
          </a:prstGeom>
        </p:spPr>
        <p:txBody>
          <a:bodyPr wrap="square" lIns="0" tIns="0" rIns="0" bIns="0">
            <a:spAutoFit/>
          </a:bodyPr>
          <a:lstStyle>
            <a:lvl1pPr>
              <a:defRPr lang="en-US" sz="7200" b="0" dirty="0">
                <a:solidFill>
                  <a:schemeClr val="bg1"/>
                </a:solidFill>
                <a:latin typeface="Calibri" panose="020F0502020204030204" pitchFamily="34" charset="0"/>
              </a:defRPr>
            </a:lvl1pPr>
          </a:lstStyle>
          <a:p>
            <a:pPr lvl="0"/>
            <a:r>
              <a:rPr lang="en-US"/>
              <a:t>Thank you!</a:t>
            </a:r>
          </a:p>
        </p:txBody>
      </p:sp>
      <p:sp>
        <p:nvSpPr>
          <p:cNvPr id="5" name="Text Placeholder 2">
            <a:extLst>
              <a:ext uri="{FF2B5EF4-FFF2-40B4-BE49-F238E27FC236}">
                <a16:creationId xmlns:a16="http://schemas.microsoft.com/office/drawing/2014/main" id="{7AF9CC8A-BAB0-4529-6083-A3D7F01CE458}"/>
              </a:ext>
            </a:extLst>
          </p:cNvPr>
          <p:cNvSpPr>
            <a:spLocks noGrp="1"/>
          </p:cNvSpPr>
          <p:nvPr>
            <p:ph type="body" sz="quarter" idx="12" hasCustomPrompt="1"/>
          </p:nvPr>
        </p:nvSpPr>
        <p:spPr>
          <a:xfrm>
            <a:off x="639073" y="3815108"/>
            <a:ext cx="3138936" cy="369332"/>
          </a:xfrm>
          <a:prstGeom prst="rect">
            <a:avLst/>
          </a:prstGeom>
        </p:spPr>
        <p:txBody>
          <a:bodyPr wrap="square" lIns="0" rIns="0">
            <a:spAutoFit/>
          </a:bodyPr>
          <a:lstStyle>
            <a:lvl1pPr>
              <a:defRPr sz="1800" b="0" i="0">
                <a:solidFill>
                  <a:schemeClr val="accent1">
                    <a:lumMod val="20000"/>
                    <a:lumOff val="80000"/>
                  </a:schemeClr>
                </a:solidFill>
                <a:latin typeface="Calibri" panose="020F0502020204030204" pitchFamily="34" charset="0"/>
                <a:cs typeface="Calibri" panose="020F0502020204030204" pitchFamily="34" charset="0"/>
              </a:defRPr>
            </a:lvl1pPr>
          </a:lstStyle>
          <a:p>
            <a:r>
              <a:rPr lang="en-US"/>
              <a:t>For more information, contact</a:t>
            </a:r>
          </a:p>
        </p:txBody>
      </p:sp>
      <p:sp>
        <p:nvSpPr>
          <p:cNvPr id="6" name="Text Placeholder 3">
            <a:extLst>
              <a:ext uri="{FF2B5EF4-FFF2-40B4-BE49-F238E27FC236}">
                <a16:creationId xmlns:a16="http://schemas.microsoft.com/office/drawing/2014/main" id="{25054708-622B-37B7-6E33-486A71C9526E}"/>
              </a:ext>
            </a:extLst>
          </p:cNvPr>
          <p:cNvSpPr>
            <a:spLocks noGrp="1"/>
          </p:cNvSpPr>
          <p:nvPr>
            <p:ph type="body" sz="quarter" idx="13" hasCustomPrompt="1"/>
          </p:nvPr>
        </p:nvSpPr>
        <p:spPr>
          <a:xfrm>
            <a:off x="639073" y="4262787"/>
            <a:ext cx="7731675" cy="523220"/>
          </a:xfrm>
          <a:prstGeom prst="rect">
            <a:avLst/>
          </a:prstGeom>
        </p:spPr>
        <p:txBody>
          <a:bodyPr wrap="square" lIns="0" rIns="0">
            <a:spAutoFit/>
          </a:bodyPr>
          <a:lstStyle>
            <a:lvl1pPr>
              <a:defRPr sz="2800" b="1" i="0">
                <a:solidFill>
                  <a:schemeClr val="bg1"/>
                </a:solidFill>
                <a:latin typeface="Calibri" panose="020F0502020204030204" pitchFamily="34" charset="0"/>
                <a:cs typeface="Calibri" panose="020F0502020204030204" pitchFamily="34" charset="0"/>
              </a:defRPr>
            </a:lvl1pPr>
          </a:lstStyle>
          <a:p>
            <a:r>
              <a:rPr lang="en-US" dirty="0"/>
              <a:t>Contact information</a:t>
            </a:r>
          </a:p>
        </p:txBody>
      </p:sp>
      <p:sp>
        <p:nvSpPr>
          <p:cNvPr id="7" name="Text Placeholder 4">
            <a:extLst>
              <a:ext uri="{FF2B5EF4-FFF2-40B4-BE49-F238E27FC236}">
                <a16:creationId xmlns:a16="http://schemas.microsoft.com/office/drawing/2014/main" id="{756D2A3F-CCA1-F399-D035-1BB32FED6345}"/>
              </a:ext>
            </a:extLst>
          </p:cNvPr>
          <p:cNvSpPr>
            <a:spLocks noGrp="1"/>
          </p:cNvSpPr>
          <p:nvPr>
            <p:ph type="body" sz="quarter" idx="14" hasCustomPrompt="1"/>
          </p:nvPr>
        </p:nvSpPr>
        <p:spPr>
          <a:xfrm>
            <a:off x="639073" y="4864354"/>
            <a:ext cx="7731673" cy="338554"/>
          </a:xfrm>
          <a:prstGeom prst="rect">
            <a:avLst/>
          </a:prstGeom>
        </p:spPr>
        <p:txBody>
          <a:bodyPr wrap="square" lIns="0" rIns="0">
            <a:spAutoFit/>
          </a:bodyPr>
          <a:lstStyle>
            <a:lvl1pPr>
              <a:defRPr sz="1600" b="0" i="0">
                <a:solidFill>
                  <a:schemeClr val="bg1"/>
                </a:solidFill>
                <a:latin typeface="Calibri" panose="020F0502020204030204" pitchFamily="34" charset="0"/>
                <a:cs typeface="Calibri" panose="020F0502020204030204" pitchFamily="34" charset="0"/>
              </a:defRPr>
            </a:lvl1pPr>
          </a:lstStyle>
          <a:p>
            <a:r>
              <a:rPr lang="en-US"/>
              <a:t>Contact information</a:t>
            </a:r>
          </a:p>
        </p:txBody>
      </p:sp>
    </p:spTree>
    <p:extLst>
      <p:ext uri="{BB962C8B-B14F-4D97-AF65-F5344CB8AC3E}">
        <p14:creationId xmlns:p14="http://schemas.microsoft.com/office/powerpoint/2010/main" val="113918577"/>
      </p:ext>
    </p:extLst>
  </p:cSld>
  <p:clrMapOvr>
    <a:masterClrMapping/>
  </p:clrMapOvr>
  <p:extLst>
    <p:ext uri="{DCECCB84-F9BA-43D5-87BE-67443E8EF086}">
      <p15:sldGuideLst xmlns:p15="http://schemas.microsoft.com/office/powerpoint/2012/main"/>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hank_you_Blur">
    <p:bg>
      <p:bgPr>
        <a:blipFill dpi="0" rotWithShape="1">
          <a:blip r:embed="rId2">
            <a:alphaModFix amt="97000"/>
            <a:lum/>
          </a:blip>
          <a:srcRect/>
          <a:stretch>
            <a:fillRect/>
          </a:stretch>
        </a:blip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C4526B2C-80FA-F150-338B-DB03C5073388}"/>
              </a:ext>
            </a:extLst>
          </p:cNvPr>
          <p:cNvSpPr>
            <a:spLocks noGrp="1"/>
          </p:cNvSpPr>
          <p:nvPr>
            <p:ph type="title" hasCustomPrompt="1"/>
          </p:nvPr>
        </p:nvSpPr>
        <p:spPr>
          <a:xfrm>
            <a:off x="639074" y="1353600"/>
            <a:ext cx="4648200" cy="1107996"/>
          </a:xfrm>
          <a:prstGeom prst="rect">
            <a:avLst/>
          </a:prstGeom>
        </p:spPr>
        <p:txBody>
          <a:bodyPr wrap="square" lIns="0" tIns="0" rIns="0" bIns="0">
            <a:spAutoFit/>
          </a:bodyPr>
          <a:lstStyle>
            <a:lvl1pPr>
              <a:defRPr lang="en-US" sz="7200" b="0" dirty="0">
                <a:solidFill>
                  <a:schemeClr val="tx1"/>
                </a:solidFill>
                <a:latin typeface="Calibri" panose="020F0502020204030204" pitchFamily="34" charset="0"/>
              </a:defRPr>
            </a:lvl1pPr>
          </a:lstStyle>
          <a:p>
            <a:pPr lvl="0"/>
            <a:r>
              <a:rPr lang="en-US"/>
              <a:t>Thank you!</a:t>
            </a:r>
          </a:p>
        </p:txBody>
      </p:sp>
      <p:sp>
        <p:nvSpPr>
          <p:cNvPr id="5" name="Text Placeholder 2">
            <a:extLst>
              <a:ext uri="{FF2B5EF4-FFF2-40B4-BE49-F238E27FC236}">
                <a16:creationId xmlns:a16="http://schemas.microsoft.com/office/drawing/2014/main" id="{7AF9CC8A-BAB0-4529-6083-A3D7F01CE458}"/>
              </a:ext>
            </a:extLst>
          </p:cNvPr>
          <p:cNvSpPr>
            <a:spLocks noGrp="1"/>
          </p:cNvSpPr>
          <p:nvPr>
            <p:ph type="body" sz="quarter" idx="12" hasCustomPrompt="1"/>
          </p:nvPr>
        </p:nvSpPr>
        <p:spPr>
          <a:xfrm>
            <a:off x="639073" y="3815108"/>
            <a:ext cx="3138936" cy="369332"/>
          </a:xfrm>
          <a:prstGeom prst="rect">
            <a:avLst/>
          </a:prstGeom>
        </p:spPr>
        <p:txBody>
          <a:bodyPr wrap="square" lIns="0" rIns="0">
            <a:spAutoFit/>
          </a:bodyPr>
          <a:lstStyle>
            <a:lvl1pPr>
              <a:defRPr sz="1800" b="0" i="0">
                <a:solidFill>
                  <a:schemeClr val="tx2"/>
                </a:solidFill>
                <a:latin typeface="Calibri" panose="020F0502020204030204" pitchFamily="34" charset="0"/>
                <a:cs typeface="Calibri" panose="020F0502020204030204" pitchFamily="34" charset="0"/>
              </a:defRPr>
            </a:lvl1pPr>
          </a:lstStyle>
          <a:p>
            <a:r>
              <a:rPr lang="en-US"/>
              <a:t>For more information, contact</a:t>
            </a:r>
          </a:p>
        </p:txBody>
      </p:sp>
      <p:sp>
        <p:nvSpPr>
          <p:cNvPr id="6" name="Text Placeholder 3">
            <a:extLst>
              <a:ext uri="{FF2B5EF4-FFF2-40B4-BE49-F238E27FC236}">
                <a16:creationId xmlns:a16="http://schemas.microsoft.com/office/drawing/2014/main" id="{25054708-622B-37B7-6E33-486A71C9526E}"/>
              </a:ext>
            </a:extLst>
          </p:cNvPr>
          <p:cNvSpPr>
            <a:spLocks noGrp="1"/>
          </p:cNvSpPr>
          <p:nvPr>
            <p:ph type="body" sz="quarter" idx="13" hasCustomPrompt="1"/>
          </p:nvPr>
        </p:nvSpPr>
        <p:spPr>
          <a:xfrm>
            <a:off x="639073" y="4262787"/>
            <a:ext cx="7731675" cy="523220"/>
          </a:xfrm>
          <a:prstGeom prst="rect">
            <a:avLst/>
          </a:prstGeom>
        </p:spPr>
        <p:txBody>
          <a:bodyPr wrap="square" lIns="0" rIns="0">
            <a:spAutoFit/>
          </a:bodyPr>
          <a:lstStyle>
            <a:lvl1pPr>
              <a:defRPr sz="2800" b="1" i="0">
                <a:solidFill>
                  <a:schemeClr val="tx1"/>
                </a:solidFill>
                <a:latin typeface="Calibri" panose="020F0502020204030204" pitchFamily="34" charset="0"/>
                <a:cs typeface="Calibri" panose="020F0502020204030204" pitchFamily="34" charset="0"/>
              </a:defRPr>
            </a:lvl1pPr>
          </a:lstStyle>
          <a:p>
            <a:r>
              <a:rPr lang="en-US" dirty="0"/>
              <a:t>Contact information</a:t>
            </a:r>
          </a:p>
        </p:txBody>
      </p:sp>
      <p:sp>
        <p:nvSpPr>
          <p:cNvPr id="7" name="Text Placeholder 4">
            <a:extLst>
              <a:ext uri="{FF2B5EF4-FFF2-40B4-BE49-F238E27FC236}">
                <a16:creationId xmlns:a16="http://schemas.microsoft.com/office/drawing/2014/main" id="{756D2A3F-CCA1-F399-D035-1BB32FED6345}"/>
              </a:ext>
            </a:extLst>
          </p:cNvPr>
          <p:cNvSpPr>
            <a:spLocks noGrp="1"/>
          </p:cNvSpPr>
          <p:nvPr>
            <p:ph type="body" sz="quarter" idx="14" hasCustomPrompt="1"/>
          </p:nvPr>
        </p:nvSpPr>
        <p:spPr>
          <a:xfrm>
            <a:off x="639073" y="4864354"/>
            <a:ext cx="7731673" cy="338554"/>
          </a:xfrm>
          <a:prstGeom prst="rect">
            <a:avLst/>
          </a:prstGeom>
        </p:spPr>
        <p:txBody>
          <a:bodyPr wrap="square" lIns="0" rIns="0">
            <a:spAutoFit/>
          </a:bodyPr>
          <a:lstStyle>
            <a:lvl1pPr>
              <a:defRPr sz="1600" b="0" i="0">
                <a:solidFill>
                  <a:schemeClr val="tx1"/>
                </a:solidFill>
                <a:latin typeface="Calibri" panose="020F0502020204030204" pitchFamily="34" charset="0"/>
                <a:cs typeface="Calibri" panose="020F0502020204030204" pitchFamily="34" charset="0"/>
              </a:defRPr>
            </a:lvl1pPr>
          </a:lstStyle>
          <a:p>
            <a:r>
              <a:rPr lang="en-US"/>
              <a:t>Contact information</a:t>
            </a:r>
          </a:p>
        </p:txBody>
      </p:sp>
    </p:spTree>
    <p:extLst>
      <p:ext uri="{BB962C8B-B14F-4D97-AF65-F5344CB8AC3E}">
        <p14:creationId xmlns:p14="http://schemas.microsoft.com/office/powerpoint/2010/main" val="2034381579"/>
      </p:ext>
    </p:extLst>
  </p:cSld>
  <p:clrMapOvr>
    <a:masterClrMapping/>
  </p:clrMapOvr>
  <p:extLst>
    <p:ext uri="{DCECCB84-F9BA-43D5-87BE-67443E8EF086}">
      <p15:sldGuideLst xmlns:p15="http://schemas.microsoft.com/office/powerpoint/2012/main"/>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preserve="1" userDrawn="1">
  <p:cSld name="1_Thank_you">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ext Placeholder 2">
            <a:extLst>
              <a:ext uri="{FF2B5EF4-FFF2-40B4-BE49-F238E27FC236}">
                <a16:creationId xmlns:a16="http://schemas.microsoft.com/office/drawing/2014/main" id="{32B93596-9EFA-D1CF-1891-B79E8C134296}"/>
              </a:ext>
            </a:extLst>
          </p:cNvPr>
          <p:cNvSpPr>
            <a:spLocks noGrp="1"/>
          </p:cNvSpPr>
          <p:nvPr>
            <p:ph type="body" sz="quarter" idx="12"/>
          </p:nvPr>
        </p:nvSpPr>
        <p:spPr>
          <a:xfrm>
            <a:off x="6008594" y="1585875"/>
            <a:ext cx="3827462" cy="257250"/>
          </a:xfrm>
          <a:prstGeom prst="rect">
            <a:avLst/>
          </a:prstGeom>
        </p:spPr>
        <p:txBody>
          <a:bodyPr/>
          <a:lstStyle>
            <a:lvl1pPr>
              <a:defRPr sz="1600" b="0" i="0">
                <a:solidFill>
                  <a:schemeClr val="accent1">
                    <a:lumMod val="20000"/>
                    <a:lumOff val="80000"/>
                  </a:schemeClr>
                </a:solidFill>
                <a:latin typeface="Calibri" panose="020F0502020204030204" pitchFamily="34" charset="0"/>
                <a:cs typeface="Calibri" panose="020F0502020204030204" pitchFamily="34" charset="0"/>
              </a:defRPr>
            </a:lvl1pPr>
          </a:lstStyle>
          <a:p>
            <a:r>
              <a:rPr lang="en-US" dirty="0"/>
              <a:t>For more information, contact</a:t>
            </a:r>
          </a:p>
        </p:txBody>
      </p:sp>
      <p:sp>
        <p:nvSpPr>
          <p:cNvPr id="7" name="Text Placeholder 3">
            <a:extLst>
              <a:ext uri="{FF2B5EF4-FFF2-40B4-BE49-F238E27FC236}">
                <a16:creationId xmlns:a16="http://schemas.microsoft.com/office/drawing/2014/main" id="{6FDC7A20-9DDC-243D-12E0-D419647A673B}"/>
              </a:ext>
            </a:extLst>
          </p:cNvPr>
          <p:cNvSpPr>
            <a:spLocks noGrp="1"/>
          </p:cNvSpPr>
          <p:nvPr>
            <p:ph type="body" sz="quarter" idx="13"/>
          </p:nvPr>
        </p:nvSpPr>
        <p:spPr>
          <a:xfrm>
            <a:off x="6008594" y="2359058"/>
            <a:ext cx="3827462" cy="289438"/>
          </a:xfrm>
          <a:prstGeom prst="rect">
            <a:avLst/>
          </a:prstGeom>
        </p:spPr>
        <p:txBody>
          <a:bodyPr/>
          <a:lstStyle>
            <a:lvl1pPr>
              <a:defRPr sz="1800" b="1" i="0">
                <a:solidFill>
                  <a:schemeClr val="bg1"/>
                </a:solidFill>
                <a:latin typeface="Calibri" panose="020F0502020204030204" pitchFamily="34" charset="0"/>
                <a:cs typeface="Calibri" panose="020F0502020204030204" pitchFamily="34" charset="0"/>
              </a:defRPr>
            </a:lvl1pPr>
          </a:lstStyle>
          <a:p>
            <a:r>
              <a:rPr lang="en-US"/>
              <a:t>Name</a:t>
            </a:r>
          </a:p>
        </p:txBody>
      </p:sp>
      <p:sp>
        <p:nvSpPr>
          <p:cNvPr id="8" name="Text Placeholder 4">
            <a:extLst>
              <a:ext uri="{FF2B5EF4-FFF2-40B4-BE49-F238E27FC236}">
                <a16:creationId xmlns:a16="http://schemas.microsoft.com/office/drawing/2014/main" id="{DF0BB83A-8F61-9449-F88A-D14428FB92FB}"/>
              </a:ext>
            </a:extLst>
          </p:cNvPr>
          <p:cNvSpPr>
            <a:spLocks noGrp="1"/>
          </p:cNvSpPr>
          <p:nvPr>
            <p:ph type="body" sz="quarter" idx="14"/>
          </p:nvPr>
        </p:nvSpPr>
        <p:spPr>
          <a:xfrm>
            <a:off x="6008594" y="2744373"/>
            <a:ext cx="3827462" cy="225126"/>
          </a:xfrm>
          <a:prstGeom prst="rect">
            <a:avLst/>
          </a:prstGeom>
        </p:spPr>
        <p:txBody>
          <a:bodyPr/>
          <a:lstStyle>
            <a:lvl1pPr>
              <a:defRPr sz="1400" b="0" i="0">
                <a:solidFill>
                  <a:schemeClr val="bg1"/>
                </a:solidFill>
                <a:latin typeface="Calibri Light" panose="020F0302020204030204" pitchFamily="34" charset="0"/>
                <a:cs typeface="Calibri Light" panose="020F0302020204030204" pitchFamily="34" charset="0"/>
              </a:defRPr>
            </a:lvl1pPr>
          </a:lstStyle>
          <a:p>
            <a:r>
              <a:rPr lang="en-US"/>
              <a:t>Position title</a:t>
            </a:r>
          </a:p>
        </p:txBody>
      </p:sp>
      <p:sp>
        <p:nvSpPr>
          <p:cNvPr id="9" name="Text Placeholder 5">
            <a:extLst>
              <a:ext uri="{FF2B5EF4-FFF2-40B4-BE49-F238E27FC236}">
                <a16:creationId xmlns:a16="http://schemas.microsoft.com/office/drawing/2014/main" id="{928CEB9B-E281-2F84-4094-6D6C75AE1667}"/>
              </a:ext>
            </a:extLst>
          </p:cNvPr>
          <p:cNvSpPr>
            <a:spLocks noGrp="1"/>
          </p:cNvSpPr>
          <p:nvPr>
            <p:ph type="body" sz="quarter" idx="15"/>
          </p:nvPr>
        </p:nvSpPr>
        <p:spPr>
          <a:xfrm>
            <a:off x="6008594" y="3273458"/>
            <a:ext cx="3827462" cy="225126"/>
          </a:xfrm>
          <a:prstGeom prst="rect">
            <a:avLst/>
          </a:prstGeom>
        </p:spPr>
        <p:txBody>
          <a:bodyPr/>
          <a:lstStyle>
            <a:lvl1pPr>
              <a:defRPr sz="1400" b="0" i="0">
                <a:solidFill>
                  <a:schemeClr val="bg1"/>
                </a:solidFill>
                <a:latin typeface="Calibri Light" panose="020F0302020204030204" pitchFamily="34" charset="0"/>
                <a:cs typeface="Calibri Light" panose="020F0302020204030204" pitchFamily="34" charset="0"/>
              </a:defRPr>
            </a:lvl1pPr>
          </a:lstStyle>
          <a:p>
            <a:r>
              <a:rPr lang="en-US"/>
              <a:t>Insert email</a:t>
            </a:r>
          </a:p>
        </p:txBody>
      </p:sp>
      <p:sp>
        <p:nvSpPr>
          <p:cNvPr id="10" name="Text Placeholder 6">
            <a:extLst>
              <a:ext uri="{FF2B5EF4-FFF2-40B4-BE49-F238E27FC236}">
                <a16:creationId xmlns:a16="http://schemas.microsoft.com/office/drawing/2014/main" id="{4B5D4FBD-9119-A47E-823E-8468ED6CF450}"/>
              </a:ext>
            </a:extLst>
          </p:cNvPr>
          <p:cNvSpPr>
            <a:spLocks noGrp="1"/>
          </p:cNvSpPr>
          <p:nvPr>
            <p:ph type="body" sz="quarter" idx="16"/>
          </p:nvPr>
        </p:nvSpPr>
        <p:spPr>
          <a:xfrm>
            <a:off x="6008594" y="3560388"/>
            <a:ext cx="3827462" cy="225126"/>
          </a:xfrm>
          <a:prstGeom prst="rect">
            <a:avLst/>
          </a:prstGeom>
        </p:spPr>
        <p:txBody>
          <a:bodyPr/>
          <a:lstStyle>
            <a:lvl1pPr>
              <a:defRPr sz="1400" b="0" i="0">
                <a:solidFill>
                  <a:schemeClr val="bg1"/>
                </a:solidFill>
                <a:latin typeface="Calibri Light" panose="020F0302020204030204" pitchFamily="34" charset="0"/>
                <a:cs typeface="Calibri Light" panose="020F0302020204030204" pitchFamily="34" charset="0"/>
              </a:defRPr>
            </a:lvl1pPr>
          </a:lstStyle>
          <a:p>
            <a:r>
              <a:rPr lang="en-US"/>
              <a:t>+1 000 000 000</a:t>
            </a:r>
          </a:p>
        </p:txBody>
      </p:sp>
      <p:sp>
        <p:nvSpPr>
          <p:cNvPr id="11" name="Text Placeholder 7">
            <a:extLst>
              <a:ext uri="{FF2B5EF4-FFF2-40B4-BE49-F238E27FC236}">
                <a16:creationId xmlns:a16="http://schemas.microsoft.com/office/drawing/2014/main" id="{C67B81F6-EE7E-69A9-E411-F7C52303401A}"/>
              </a:ext>
            </a:extLst>
          </p:cNvPr>
          <p:cNvSpPr>
            <a:spLocks noGrp="1"/>
          </p:cNvSpPr>
          <p:nvPr>
            <p:ph type="body" sz="quarter" idx="17"/>
          </p:nvPr>
        </p:nvSpPr>
        <p:spPr>
          <a:xfrm>
            <a:off x="6008594" y="4117149"/>
            <a:ext cx="3827462" cy="1173078"/>
          </a:xfrm>
          <a:prstGeom prst="rect">
            <a:avLst/>
          </a:prstGeom>
        </p:spPr>
        <p:txBody>
          <a:bodyPr/>
          <a:lstStyle>
            <a:lvl1pPr>
              <a:defRPr sz="1400" b="0" i="0">
                <a:solidFill>
                  <a:schemeClr val="bg1"/>
                </a:solidFill>
                <a:latin typeface="Calibri Light" panose="020F0302020204030204" pitchFamily="34" charset="0"/>
                <a:cs typeface="Calibri Light" panose="020F0302020204030204" pitchFamily="34" charset="0"/>
              </a:defRPr>
            </a:lvl1pPr>
          </a:lstStyle>
          <a:p>
            <a:r>
              <a:rPr lang="en-US"/>
              <a:t>Address Line 1</a:t>
            </a:r>
          </a:p>
          <a:p>
            <a:r>
              <a:rPr lang="en-US"/>
              <a:t>Address Line 2</a:t>
            </a:r>
          </a:p>
          <a:p>
            <a:r>
              <a:rPr lang="en-US"/>
              <a:t>Zip Code</a:t>
            </a:r>
          </a:p>
          <a:p>
            <a:r>
              <a:rPr lang="en-US"/>
              <a:t>Country</a:t>
            </a:r>
          </a:p>
        </p:txBody>
      </p:sp>
      <p:sp>
        <p:nvSpPr>
          <p:cNvPr id="12" name="Title 2">
            <a:extLst>
              <a:ext uri="{FF2B5EF4-FFF2-40B4-BE49-F238E27FC236}">
                <a16:creationId xmlns:a16="http://schemas.microsoft.com/office/drawing/2014/main" id="{7D40B0A2-8366-4164-6D42-A15D2F6F574B}"/>
              </a:ext>
            </a:extLst>
          </p:cNvPr>
          <p:cNvSpPr>
            <a:spLocks noGrp="1"/>
          </p:cNvSpPr>
          <p:nvPr>
            <p:ph type="title" hasCustomPrompt="1"/>
          </p:nvPr>
        </p:nvSpPr>
        <p:spPr>
          <a:xfrm>
            <a:off x="639074" y="1353600"/>
            <a:ext cx="4220135" cy="1107996"/>
          </a:xfrm>
          <a:prstGeom prst="rect">
            <a:avLst/>
          </a:prstGeom>
        </p:spPr>
        <p:txBody>
          <a:bodyPr wrap="square">
            <a:spAutoFit/>
          </a:bodyPr>
          <a:lstStyle>
            <a:lvl1pPr>
              <a:defRPr sz="7200" b="0" i="0">
                <a:solidFill>
                  <a:schemeClr val="bg1"/>
                </a:solidFill>
                <a:latin typeface="Calibri" panose="020F0502020204030204" pitchFamily="34" charset="0"/>
                <a:cs typeface="Calibri" panose="020F0502020204030204" pitchFamily="34" charset="0"/>
              </a:defRPr>
            </a:lvl1pPr>
          </a:lstStyle>
          <a:p>
            <a:r>
              <a:rPr lang="en-US"/>
              <a:t>Thank you!</a:t>
            </a:r>
          </a:p>
        </p:txBody>
      </p:sp>
      <p:cxnSp>
        <p:nvCxnSpPr>
          <p:cNvPr id="16" name="Straight Connector 15">
            <a:extLst>
              <a:ext uri="{FF2B5EF4-FFF2-40B4-BE49-F238E27FC236}">
                <a16:creationId xmlns:a16="http://schemas.microsoft.com/office/drawing/2014/main" id="{32A2464A-FAB8-9787-5897-30B871357252}"/>
              </a:ext>
            </a:extLst>
          </p:cNvPr>
          <p:cNvCxnSpPr>
            <a:cxnSpLocks/>
          </p:cNvCxnSpPr>
          <p:nvPr userDrawn="1"/>
        </p:nvCxnSpPr>
        <p:spPr>
          <a:xfrm>
            <a:off x="6008594" y="1981200"/>
            <a:ext cx="6183406" cy="0"/>
          </a:xfrm>
          <a:prstGeom prst="line">
            <a:avLst/>
          </a:prstGeom>
          <a:ln w="6350">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84173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Dark_Bulllet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2CC2842-970F-4D83-A7C9-C111F3E9E8F4}"/>
              </a:ext>
            </a:extLst>
          </p:cNvPr>
          <p:cNvSpPr>
            <a:spLocks noGrp="1"/>
          </p:cNvSpPr>
          <p:nvPr>
            <p:ph type="title" hasCustomPrompt="1"/>
          </p:nvPr>
        </p:nvSpPr>
        <p:spPr>
          <a:xfrm>
            <a:off x="639074" y="1350512"/>
            <a:ext cx="3594735" cy="923330"/>
          </a:xfrm>
          <a:prstGeom prst="rect">
            <a:avLst/>
          </a:prstGeom>
        </p:spPr>
        <p:txBody>
          <a:bodyPr wrap="square">
            <a:spAutoFit/>
          </a:bodyPr>
          <a:lstStyle>
            <a:lvl1pPr>
              <a:defRPr sz="6000" b="0" i="0">
                <a:solidFill>
                  <a:schemeClr val="bg1"/>
                </a:solidFill>
                <a:latin typeface="Calibri" panose="020F0502020204030204" pitchFamily="34" charset="0"/>
                <a:cs typeface="Calibri" panose="020F0502020204030204" pitchFamily="34" charset="0"/>
              </a:defRPr>
            </a:lvl1pPr>
          </a:lstStyle>
          <a:p>
            <a:r>
              <a:rPr lang="en-US" dirty="0"/>
              <a:t>Contents</a:t>
            </a:r>
          </a:p>
        </p:txBody>
      </p:sp>
      <p:sp>
        <p:nvSpPr>
          <p:cNvPr id="18" name="Text Placeholder 4">
            <a:extLst>
              <a:ext uri="{FF2B5EF4-FFF2-40B4-BE49-F238E27FC236}">
                <a16:creationId xmlns:a16="http://schemas.microsoft.com/office/drawing/2014/main" id="{43948224-37C6-4D02-AFD9-C1D88C1C073C}"/>
              </a:ext>
            </a:extLst>
          </p:cNvPr>
          <p:cNvSpPr>
            <a:spLocks noGrp="1"/>
          </p:cNvSpPr>
          <p:nvPr>
            <p:ph type="body" sz="quarter" idx="17" hasCustomPrompt="1"/>
          </p:nvPr>
        </p:nvSpPr>
        <p:spPr>
          <a:xfrm>
            <a:off x="5705854" y="2380583"/>
            <a:ext cx="5860290" cy="307777"/>
          </a:xfrm>
          <a:prstGeom prst="rect">
            <a:avLst/>
          </a:prstGeom>
        </p:spPr>
        <p:txBody>
          <a:bodyPr wrap="square" anchor="t" anchorCtr="0">
            <a:spAutoFit/>
          </a:bodyPr>
          <a:lstStyle>
            <a:lvl1pPr>
              <a:defRPr sz="2000" b="0" i="0">
                <a:solidFill>
                  <a:schemeClr val="bg1"/>
                </a:solidFill>
                <a:latin typeface="Calibri Light" panose="020F0302020204030204" pitchFamily="34" charset="0"/>
                <a:cs typeface="Calibri Light" panose="020F0302020204030204" pitchFamily="34" charset="0"/>
              </a:defRPr>
            </a:lvl1pPr>
          </a:lstStyle>
          <a:p>
            <a:pPr lvl="0"/>
            <a:r>
              <a:rPr lang="en-US"/>
              <a:t>Section header here</a:t>
            </a:r>
          </a:p>
        </p:txBody>
      </p:sp>
      <p:sp>
        <p:nvSpPr>
          <p:cNvPr id="19" name="Text Placeholder 4">
            <a:extLst>
              <a:ext uri="{FF2B5EF4-FFF2-40B4-BE49-F238E27FC236}">
                <a16:creationId xmlns:a16="http://schemas.microsoft.com/office/drawing/2014/main" id="{4BDE3CEE-0230-44C2-A389-A8747AA6BB8C}"/>
              </a:ext>
            </a:extLst>
          </p:cNvPr>
          <p:cNvSpPr>
            <a:spLocks noGrp="1"/>
          </p:cNvSpPr>
          <p:nvPr>
            <p:ph type="body" sz="quarter" idx="18" hasCustomPrompt="1"/>
          </p:nvPr>
        </p:nvSpPr>
        <p:spPr>
          <a:xfrm>
            <a:off x="5705854" y="3102300"/>
            <a:ext cx="5860290" cy="307777"/>
          </a:xfrm>
          <a:prstGeom prst="rect">
            <a:avLst/>
          </a:prstGeom>
        </p:spPr>
        <p:txBody>
          <a:bodyPr wrap="square" anchor="t" anchorCtr="0">
            <a:spAutoFit/>
          </a:bodyPr>
          <a:lstStyle>
            <a:lvl1pPr>
              <a:defRPr sz="2000" b="0" i="0">
                <a:solidFill>
                  <a:schemeClr val="bg1"/>
                </a:solidFill>
                <a:latin typeface="Calibri Light" panose="020F0302020204030204" pitchFamily="34" charset="0"/>
                <a:cs typeface="Calibri Light" panose="020F0302020204030204" pitchFamily="34" charset="0"/>
              </a:defRPr>
            </a:lvl1pPr>
          </a:lstStyle>
          <a:p>
            <a:pPr lvl="0"/>
            <a:r>
              <a:rPr lang="en-US" dirty="0"/>
              <a:t>Section header here</a:t>
            </a:r>
          </a:p>
        </p:txBody>
      </p:sp>
      <p:sp>
        <p:nvSpPr>
          <p:cNvPr id="20" name="Text Placeholder 4">
            <a:extLst>
              <a:ext uri="{FF2B5EF4-FFF2-40B4-BE49-F238E27FC236}">
                <a16:creationId xmlns:a16="http://schemas.microsoft.com/office/drawing/2014/main" id="{76BF9761-22A6-4919-B7B5-2A027DDC6D44}"/>
              </a:ext>
            </a:extLst>
          </p:cNvPr>
          <p:cNvSpPr>
            <a:spLocks noGrp="1"/>
          </p:cNvSpPr>
          <p:nvPr>
            <p:ph type="body" sz="quarter" idx="19" hasCustomPrompt="1"/>
          </p:nvPr>
        </p:nvSpPr>
        <p:spPr>
          <a:xfrm>
            <a:off x="5705854" y="3840804"/>
            <a:ext cx="5860290" cy="307777"/>
          </a:xfrm>
          <a:prstGeom prst="rect">
            <a:avLst/>
          </a:prstGeom>
        </p:spPr>
        <p:txBody>
          <a:bodyPr wrap="square" anchor="t" anchorCtr="0">
            <a:spAutoFit/>
          </a:bodyPr>
          <a:lstStyle>
            <a:lvl1pPr>
              <a:defRPr sz="2000" b="0" i="0">
                <a:solidFill>
                  <a:schemeClr val="bg1"/>
                </a:solidFill>
                <a:latin typeface="Calibri Light" panose="020F0302020204030204" pitchFamily="34" charset="0"/>
                <a:cs typeface="Calibri Light" panose="020F0302020204030204" pitchFamily="34" charset="0"/>
              </a:defRPr>
            </a:lvl1pPr>
          </a:lstStyle>
          <a:p>
            <a:pPr lvl="0"/>
            <a:r>
              <a:rPr lang="en-US" dirty="0"/>
              <a:t>Section header here</a:t>
            </a:r>
          </a:p>
        </p:txBody>
      </p:sp>
      <p:sp>
        <p:nvSpPr>
          <p:cNvPr id="21" name="Text Placeholder 4">
            <a:extLst>
              <a:ext uri="{FF2B5EF4-FFF2-40B4-BE49-F238E27FC236}">
                <a16:creationId xmlns:a16="http://schemas.microsoft.com/office/drawing/2014/main" id="{1BA13C9B-9D26-4B3E-8215-17F0475C2000}"/>
              </a:ext>
            </a:extLst>
          </p:cNvPr>
          <p:cNvSpPr>
            <a:spLocks noGrp="1"/>
          </p:cNvSpPr>
          <p:nvPr>
            <p:ph type="body" sz="quarter" idx="20" hasCustomPrompt="1"/>
          </p:nvPr>
        </p:nvSpPr>
        <p:spPr>
          <a:xfrm>
            <a:off x="5705854" y="4569147"/>
            <a:ext cx="5860290" cy="307777"/>
          </a:xfrm>
          <a:prstGeom prst="rect">
            <a:avLst/>
          </a:prstGeom>
        </p:spPr>
        <p:txBody>
          <a:bodyPr wrap="square" anchor="t" anchorCtr="0">
            <a:spAutoFit/>
          </a:bodyPr>
          <a:lstStyle>
            <a:lvl1pPr>
              <a:defRPr sz="2000" b="0" i="0">
                <a:solidFill>
                  <a:schemeClr val="bg1"/>
                </a:solidFill>
                <a:latin typeface="Calibri Light" panose="020F0302020204030204" pitchFamily="34" charset="0"/>
                <a:cs typeface="Calibri Light" panose="020F0302020204030204" pitchFamily="34" charset="0"/>
              </a:defRPr>
            </a:lvl1pPr>
          </a:lstStyle>
          <a:p>
            <a:pPr lvl="0"/>
            <a:r>
              <a:rPr lang="en-US"/>
              <a:t>Section header here</a:t>
            </a:r>
          </a:p>
        </p:txBody>
      </p:sp>
      <p:sp>
        <p:nvSpPr>
          <p:cNvPr id="22" name="Text Placeholder 4">
            <a:extLst>
              <a:ext uri="{FF2B5EF4-FFF2-40B4-BE49-F238E27FC236}">
                <a16:creationId xmlns:a16="http://schemas.microsoft.com/office/drawing/2014/main" id="{64AC5FFC-6616-4F1B-B644-F0560ADC7ED3}"/>
              </a:ext>
            </a:extLst>
          </p:cNvPr>
          <p:cNvSpPr>
            <a:spLocks noGrp="1"/>
          </p:cNvSpPr>
          <p:nvPr>
            <p:ph type="body" sz="quarter" idx="21" hasCustomPrompt="1"/>
          </p:nvPr>
        </p:nvSpPr>
        <p:spPr>
          <a:xfrm>
            <a:off x="5705854" y="5304117"/>
            <a:ext cx="5860290" cy="307777"/>
          </a:xfrm>
          <a:prstGeom prst="rect">
            <a:avLst/>
          </a:prstGeom>
        </p:spPr>
        <p:txBody>
          <a:bodyPr wrap="square" anchor="t" anchorCtr="0">
            <a:spAutoFit/>
          </a:bodyPr>
          <a:lstStyle>
            <a:lvl1pPr>
              <a:defRPr sz="2000" b="0" i="0">
                <a:solidFill>
                  <a:schemeClr val="bg1"/>
                </a:solidFill>
                <a:latin typeface="Calibri Light" panose="020F0302020204030204" pitchFamily="34" charset="0"/>
                <a:cs typeface="Calibri Light" panose="020F0302020204030204" pitchFamily="34" charset="0"/>
              </a:defRPr>
            </a:lvl1pPr>
          </a:lstStyle>
          <a:p>
            <a:pPr lvl="0"/>
            <a:r>
              <a:rPr lang="en-US" dirty="0"/>
              <a:t>Section header here</a:t>
            </a:r>
          </a:p>
        </p:txBody>
      </p:sp>
      <p:cxnSp>
        <p:nvCxnSpPr>
          <p:cNvPr id="2" name="Straight Connector 1">
            <a:extLst>
              <a:ext uri="{FF2B5EF4-FFF2-40B4-BE49-F238E27FC236}">
                <a16:creationId xmlns:a16="http://schemas.microsoft.com/office/drawing/2014/main" id="{4909D18B-7DA6-EFD5-8C37-FF1AF3048839}"/>
              </a:ext>
            </a:extLst>
          </p:cNvPr>
          <p:cNvCxnSpPr>
            <a:cxnSpLocks/>
          </p:cNvCxnSpPr>
          <p:nvPr userDrawn="1"/>
        </p:nvCxnSpPr>
        <p:spPr>
          <a:xfrm>
            <a:off x="5029200" y="0"/>
            <a:ext cx="0" cy="6858000"/>
          </a:xfrm>
          <a:prstGeom prst="line">
            <a:avLst/>
          </a:prstGeom>
          <a:ln w="1270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sp>
        <p:nvSpPr>
          <p:cNvPr id="26" name="Text Placeholder 4">
            <a:extLst>
              <a:ext uri="{FF2B5EF4-FFF2-40B4-BE49-F238E27FC236}">
                <a16:creationId xmlns:a16="http://schemas.microsoft.com/office/drawing/2014/main" id="{1B31E00A-23F0-ACE0-F829-8EC67C593FFA}"/>
              </a:ext>
            </a:extLst>
          </p:cNvPr>
          <p:cNvSpPr>
            <a:spLocks noGrp="1"/>
          </p:cNvSpPr>
          <p:nvPr>
            <p:ph type="body" sz="quarter" idx="22" hasCustomPrompt="1"/>
          </p:nvPr>
        </p:nvSpPr>
        <p:spPr>
          <a:xfrm>
            <a:off x="4959629" y="1656561"/>
            <a:ext cx="737080" cy="400110"/>
          </a:xfrm>
          <a:prstGeom prst="rect">
            <a:avLst/>
          </a:prstGeom>
        </p:spPr>
        <p:txBody>
          <a:bodyPr wrap="square" lIns="0" anchor="t" anchorCtr="0">
            <a:spAutoFit/>
          </a:bodyPr>
          <a:lstStyle>
            <a:lvl1pPr marL="342900" indent="-342900" algn="l">
              <a:buClr>
                <a:schemeClr val="tx1"/>
              </a:buClr>
              <a:buSzPct val="100000"/>
              <a:buFont typeface="System Font Regular"/>
              <a:buChar char="●"/>
              <a:defRPr sz="2000" b="1">
                <a:solidFill>
                  <a:schemeClr val="accent1"/>
                </a:solidFill>
              </a:defRPr>
            </a:lvl1pPr>
          </a:lstStyle>
          <a:p>
            <a:pPr lvl="0"/>
            <a:r>
              <a:rPr lang="en-US" dirty="0"/>
              <a:t>01</a:t>
            </a:r>
          </a:p>
        </p:txBody>
      </p:sp>
      <p:sp>
        <p:nvSpPr>
          <p:cNvPr id="39" name="Text Placeholder 4">
            <a:extLst>
              <a:ext uri="{FF2B5EF4-FFF2-40B4-BE49-F238E27FC236}">
                <a16:creationId xmlns:a16="http://schemas.microsoft.com/office/drawing/2014/main" id="{AEEE5646-7948-0B71-0DEE-550B77D2DEFD}"/>
              </a:ext>
            </a:extLst>
          </p:cNvPr>
          <p:cNvSpPr>
            <a:spLocks noGrp="1"/>
          </p:cNvSpPr>
          <p:nvPr>
            <p:ph type="body" sz="quarter" idx="23" hasCustomPrompt="1"/>
          </p:nvPr>
        </p:nvSpPr>
        <p:spPr>
          <a:xfrm>
            <a:off x="4959629" y="2381745"/>
            <a:ext cx="737080" cy="400110"/>
          </a:xfrm>
          <a:prstGeom prst="rect">
            <a:avLst/>
          </a:prstGeom>
        </p:spPr>
        <p:txBody>
          <a:bodyPr wrap="square" lIns="0" anchor="t" anchorCtr="0">
            <a:spAutoFit/>
          </a:bodyPr>
          <a:lstStyle>
            <a:lvl1pPr marL="342900" indent="-342900" algn="l">
              <a:buClr>
                <a:schemeClr val="tx1"/>
              </a:buClr>
              <a:buSzPct val="100000"/>
              <a:buFont typeface="System Font Regular"/>
              <a:buChar char="●"/>
              <a:defRPr sz="2000" b="1">
                <a:solidFill>
                  <a:schemeClr val="accent1"/>
                </a:solidFill>
              </a:defRPr>
            </a:lvl1pPr>
          </a:lstStyle>
          <a:p>
            <a:pPr lvl="0"/>
            <a:r>
              <a:rPr lang="en-US" dirty="0"/>
              <a:t>02</a:t>
            </a:r>
          </a:p>
        </p:txBody>
      </p:sp>
      <p:sp>
        <p:nvSpPr>
          <p:cNvPr id="46" name="Text Placeholder 4">
            <a:extLst>
              <a:ext uri="{FF2B5EF4-FFF2-40B4-BE49-F238E27FC236}">
                <a16:creationId xmlns:a16="http://schemas.microsoft.com/office/drawing/2014/main" id="{972DE7CB-FC28-4A27-C250-F04ADB884DD7}"/>
              </a:ext>
            </a:extLst>
          </p:cNvPr>
          <p:cNvSpPr>
            <a:spLocks noGrp="1"/>
          </p:cNvSpPr>
          <p:nvPr>
            <p:ph type="body" sz="quarter" idx="24" hasCustomPrompt="1"/>
          </p:nvPr>
        </p:nvSpPr>
        <p:spPr>
          <a:xfrm>
            <a:off x="4959629" y="3103988"/>
            <a:ext cx="737080" cy="400110"/>
          </a:xfrm>
          <a:prstGeom prst="rect">
            <a:avLst/>
          </a:prstGeom>
        </p:spPr>
        <p:txBody>
          <a:bodyPr wrap="square" lIns="0" anchor="t" anchorCtr="0">
            <a:spAutoFit/>
          </a:bodyPr>
          <a:lstStyle>
            <a:lvl1pPr marL="342900" indent="-342900" algn="l">
              <a:buClr>
                <a:schemeClr val="tx1"/>
              </a:buClr>
              <a:buSzPct val="100000"/>
              <a:buFont typeface="System Font Regular"/>
              <a:buChar char="●"/>
              <a:defRPr sz="2000" b="1">
                <a:solidFill>
                  <a:schemeClr val="accent1"/>
                </a:solidFill>
              </a:defRPr>
            </a:lvl1pPr>
          </a:lstStyle>
          <a:p>
            <a:pPr lvl="0"/>
            <a:r>
              <a:rPr lang="en-US" dirty="0"/>
              <a:t>03</a:t>
            </a:r>
          </a:p>
        </p:txBody>
      </p:sp>
      <p:sp>
        <p:nvSpPr>
          <p:cNvPr id="48" name="Text Placeholder 4">
            <a:extLst>
              <a:ext uri="{FF2B5EF4-FFF2-40B4-BE49-F238E27FC236}">
                <a16:creationId xmlns:a16="http://schemas.microsoft.com/office/drawing/2014/main" id="{4DB45E32-F2B6-99F0-3BB9-45BB1F92B49D}"/>
              </a:ext>
            </a:extLst>
          </p:cNvPr>
          <p:cNvSpPr>
            <a:spLocks noGrp="1"/>
          </p:cNvSpPr>
          <p:nvPr>
            <p:ph type="body" sz="quarter" idx="25" hasCustomPrompt="1"/>
          </p:nvPr>
        </p:nvSpPr>
        <p:spPr>
          <a:xfrm>
            <a:off x="4959629" y="3839484"/>
            <a:ext cx="737080" cy="400110"/>
          </a:xfrm>
          <a:prstGeom prst="rect">
            <a:avLst/>
          </a:prstGeom>
        </p:spPr>
        <p:txBody>
          <a:bodyPr wrap="square" lIns="0" anchor="t" anchorCtr="0">
            <a:spAutoFit/>
          </a:bodyPr>
          <a:lstStyle>
            <a:lvl1pPr marL="342900" indent="-342900" algn="l">
              <a:buClr>
                <a:schemeClr val="tx1"/>
              </a:buClr>
              <a:buSzPct val="100000"/>
              <a:buFont typeface="System Font Regular"/>
              <a:buChar char="●"/>
              <a:defRPr sz="2000" b="1">
                <a:solidFill>
                  <a:schemeClr val="accent1"/>
                </a:solidFill>
              </a:defRPr>
            </a:lvl1pPr>
          </a:lstStyle>
          <a:p>
            <a:pPr lvl="0"/>
            <a:r>
              <a:rPr lang="en-US" dirty="0"/>
              <a:t>04</a:t>
            </a:r>
          </a:p>
        </p:txBody>
      </p:sp>
      <p:sp>
        <p:nvSpPr>
          <p:cNvPr id="50" name="Text Placeholder 4">
            <a:extLst>
              <a:ext uri="{FF2B5EF4-FFF2-40B4-BE49-F238E27FC236}">
                <a16:creationId xmlns:a16="http://schemas.microsoft.com/office/drawing/2014/main" id="{C16D7837-34B7-EF93-DD12-252854D55B90}"/>
              </a:ext>
            </a:extLst>
          </p:cNvPr>
          <p:cNvSpPr>
            <a:spLocks noGrp="1"/>
          </p:cNvSpPr>
          <p:nvPr>
            <p:ph type="body" sz="quarter" idx="26" hasCustomPrompt="1"/>
          </p:nvPr>
        </p:nvSpPr>
        <p:spPr>
          <a:xfrm>
            <a:off x="4959629" y="4568353"/>
            <a:ext cx="737080" cy="400110"/>
          </a:xfrm>
          <a:prstGeom prst="rect">
            <a:avLst/>
          </a:prstGeom>
        </p:spPr>
        <p:txBody>
          <a:bodyPr wrap="square" lIns="0" anchor="t" anchorCtr="0">
            <a:spAutoFit/>
          </a:bodyPr>
          <a:lstStyle>
            <a:lvl1pPr marL="342900" indent="-342900" algn="l">
              <a:buClr>
                <a:schemeClr val="tx1"/>
              </a:buClr>
              <a:buSzPct val="100000"/>
              <a:buFont typeface="System Font Regular"/>
              <a:buChar char="●"/>
              <a:defRPr sz="2000" b="1">
                <a:solidFill>
                  <a:schemeClr val="accent1"/>
                </a:solidFill>
              </a:defRPr>
            </a:lvl1pPr>
          </a:lstStyle>
          <a:p>
            <a:pPr lvl="0"/>
            <a:r>
              <a:rPr lang="en-US" dirty="0"/>
              <a:t>05</a:t>
            </a:r>
          </a:p>
        </p:txBody>
      </p:sp>
      <p:sp>
        <p:nvSpPr>
          <p:cNvPr id="52" name="Text Placeholder 4">
            <a:extLst>
              <a:ext uri="{FF2B5EF4-FFF2-40B4-BE49-F238E27FC236}">
                <a16:creationId xmlns:a16="http://schemas.microsoft.com/office/drawing/2014/main" id="{77D31023-7B21-D9C2-1988-82615CB46579}"/>
              </a:ext>
            </a:extLst>
          </p:cNvPr>
          <p:cNvSpPr>
            <a:spLocks noGrp="1"/>
          </p:cNvSpPr>
          <p:nvPr>
            <p:ph type="body" sz="quarter" idx="27" hasCustomPrompt="1"/>
          </p:nvPr>
        </p:nvSpPr>
        <p:spPr>
          <a:xfrm>
            <a:off x="4959629" y="5303849"/>
            <a:ext cx="737080" cy="400110"/>
          </a:xfrm>
          <a:prstGeom prst="rect">
            <a:avLst/>
          </a:prstGeom>
        </p:spPr>
        <p:txBody>
          <a:bodyPr wrap="square" lIns="0" anchor="t" anchorCtr="0">
            <a:spAutoFit/>
          </a:bodyPr>
          <a:lstStyle>
            <a:lvl1pPr marL="342900" indent="-342900" algn="l">
              <a:buClr>
                <a:schemeClr val="tx1"/>
              </a:buClr>
              <a:buSzPct val="100000"/>
              <a:buFont typeface="System Font Regular"/>
              <a:buChar char="●"/>
              <a:defRPr sz="2000" b="1">
                <a:solidFill>
                  <a:schemeClr val="accent1"/>
                </a:solidFill>
              </a:defRPr>
            </a:lvl1pPr>
          </a:lstStyle>
          <a:p>
            <a:pPr lvl="0"/>
            <a:r>
              <a:rPr lang="en-US" dirty="0"/>
              <a:t>06</a:t>
            </a:r>
          </a:p>
        </p:txBody>
      </p:sp>
      <p:sp>
        <p:nvSpPr>
          <p:cNvPr id="53" name="TextBox 52">
            <a:extLst>
              <a:ext uri="{FF2B5EF4-FFF2-40B4-BE49-F238E27FC236}">
                <a16:creationId xmlns:a16="http://schemas.microsoft.com/office/drawing/2014/main" id="{CFF60AF4-ACDE-D382-D6B8-ED454CD64253}"/>
              </a:ext>
            </a:extLst>
          </p:cNvPr>
          <p:cNvSpPr txBox="1"/>
          <p:nvPr userDrawn="1"/>
        </p:nvSpPr>
        <p:spPr>
          <a:xfrm>
            <a:off x="5268686" y="7736114"/>
            <a:ext cx="0" cy="0"/>
          </a:xfrm>
          <a:prstGeom prst="rect">
            <a:avLst/>
          </a:prstGeom>
          <a:noFill/>
        </p:spPr>
        <p:txBody>
          <a:bodyPr wrap="none" lIns="0" tIns="0" rIns="0" bIns="0" rtlCol="0">
            <a:noAutofit/>
          </a:bodyPr>
          <a:lstStyle/>
          <a:p>
            <a:pPr>
              <a:lnSpc>
                <a:spcPct val="110000"/>
              </a:lnSpc>
              <a:spcBef>
                <a:spcPts val="600"/>
              </a:spcBef>
            </a:pPr>
            <a:endParaRPr lang="en-UA" sz="1200" dirty="0" err="1">
              <a:ea typeface="Human Sans" charset="0"/>
              <a:cs typeface="Human Sans" charset="0"/>
            </a:endParaRPr>
          </a:p>
        </p:txBody>
      </p:sp>
      <p:sp>
        <p:nvSpPr>
          <p:cNvPr id="6" name="Text Placeholder 4">
            <a:extLst>
              <a:ext uri="{FF2B5EF4-FFF2-40B4-BE49-F238E27FC236}">
                <a16:creationId xmlns:a16="http://schemas.microsoft.com/office/drawing/2014/main" id="{F5686FDE-A8DD-DD1E-68AD-D9B72E563B09}"/>
              </a:ext>
            </a:extLst>
          </p:cNvPr>
          <p:cNvSpPr>
            <a:spLocks noGrp="1"/>
          </p:cNvSpPr>
          <p:nvPr>
            <p:ph type="body" sz="quarter" idx="28" hasCustomPrompt="1"/>
          </p:nvPr>
        </p:nvSpPr>
        <p:spPr>
          <a:xfrm>
            <a:off x="5705854" y="1660786"/>
            <a:ext cx="5860290" cy="307777"/>
          </a:xfrm>
          <a:prstGeom prst="rect">
            <a:avLst/>
          </a:prstGeom>
        </p:spPr>
        <p:txBody>
          <a:bodyPr wrap="square" anchor="t" anchorCtr="0">
            <a:spAutoFit/>
          </a:bodyPr>
          <a:lstStyle>
            <a:lvl1pPr>
              <a:defRPr sz="2000" b="0" i="0">
                <a:solidFill>
                  <a:schemeClr val="bg1"/>
                </a:solidFill>
                <a:latin typeface="Calibri Light" panose="020F0302020204030204" pitchFamily="34" charset="0"/>
                <a:cs typeface="Calibri Light" panose="020F0302020204030204" pitchFamily="34" charset="0"/>
              </a:defRPr>
            </a:lvl1pPr>
          </a:lstStyle>
          <a:p>
            <a:pPr lvl="0"/>
            <a:r>
              <a:rPr lang="en-US" dirty="0"/>
              <a:t>Section header here</a:t>
            </a:r>
          </a:p>
        </p:txBody>
      </p:sp>
    </p:spTree>
    <p:extLst>
      <p:ext uri="{BB962C8B-B14F-4D97-AF65-F5344CB8AC3E}">
        <p14:creationId xmlns:p14="http://schemas.microsoft.com/office/powerpoint/2010/main" val="417318544"/>
      </p:ext>
    </p:extLst>
  </p:cSld>
  <p:clrMapOvr>
    <a:masterClrMapping/>
  </p:clrMapOvr>
  <p:extLst>
    <p:ext uri="{DCECCB84-F9BA-43D5-87BE-67443E8EF086}">
      <p15:sldGuideLst xmlns:p15="http://schemas.microsoft.com/office/powerpoint/2012/main"/>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hank_you">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ext Placeholder 2">
            <a:extLst>
              <a:ext uri="{FF2B5EF4-FFF2-40B4-BE49-F238E27FC236}">
                <a16:creationId xmlns:a16="http://schemas.microsoft.com/office/drawing/2014/main" id="{32B93596-9EFA-D1CF-1891-B79E8C134296}"/>
              </a:ext>
            </a:extLst>
          </p:cNvPr>
          <p:cNvSpPr>
            <a:spLocks noGrp="1"/>
          </p:cNvSpPr>
          <p:nvPr>
            <p:ph type="body" sz="quarter" idx="12"/>
          </p:nvPr>
        </p:nvSpPr>
        <p:spPr>
          <a:xfrm>
            <a:off x="6008594" y="1585875"/>
            <a:ext cx="3827462" cy="257250"/>
          </a:xfrm>
          <a:prstGeom prst="rect">
            <a:avLst/>
          </a:prstGeom>
        </p:spPr>
        <p:txBody>
          <a:bodyPr/>
          <a:lstStyle>
            <a:lvl1pPr>
              <a:defRPr sz="1600" b="0" i="0">
                <a:solidFill>
                  <a:schemeClr val="tx2"/>
                </a:solidFill>
                <a:latin typeface="Calibri" panose="020F0502020204030204" pitchFamily="34" charset="0"/>
                <a:cs typeface="Calibri" panose="020F0502020204030204" pitchFamily="34" charset="0"/>
              </a:defRPr>
            </a:lvl1pPr>
          </a:lstStyle>
          <a:p>
            <a:r>
              <a:rPr lang="en-US"/>
              <a:t>For more information, contact</a:t>
            </a:r>
          </a:p>
        </p:txBody>
      </p:sp>
      <p:sp>
        <p:nvSpPr>
          <p:cNvPr id="7" name="Text Placeholder 3">
            <a:extLst>
              <a:ext uri="{FF2B5EF4-FFF2-40B4-BE49-F238E27FC236}">
                <a16:creationId xmlns:a16="http://schemas.microsoft.com/office/drawing/2014/main" id="{6FDC7A20-9DDC-243D-12E0-D419647A673B}"/>
              </a:ext>
            </a:extLst>
          </p:cNvPr>
          <p:cNvSpPr>
            <a:spLocks noGrp="1"/>
          </p:cNvSpPr>
          <p:nvPr>
            <p:ph type="body" sz="quarter" idx="13"/>
          </p:nvPr>
        </p:nvSpPr>
        <p:spPr>
          <a:xfrm>
            <a:off x="6008594" y="2359058"/>
            <a:ext cx="3827462" cy="289438"/>
          </a:xfrm>
          <a:prstGeom prst="rect">
            <a:avLst/>
          </a:prstGeom>
        </p:spPr>
        <p:txBody>
          <a:bodyPr/>
          <a:lstStyle>
            <a:lvl1pPr>
              <a:defRPr sz="1800" b="1" i="0">
                <a:solidFill>
                  <a:schemeClr val="tx1"/>
                </a:solidFill>
                <a:latin typeface="Calibri" panose="020F0502020204030204" pitchFamily="34" charset="0"/>
                <a:cs typeface="Calibri" panose="020F0502020204030204" pitchFamily="34" charset="0"/>
              </a:defRPr>
            </a:lvl1pPr>
          </a:lstStyle>
          <a:p>
            <a:r>
              <a:rPr lang="en-US"/>
              <a:t>Name</a:t>
            </a:r>
          </a:p>
        </p:txBody>
      </p:sp>
      <p:sp>
        <p:nvSpPr>
          <p:cNvPr id="8" name="Text Placeholder 4">
            <a:extLst>
              <a:ext uri="{FF2B5EF4-FFF2-40B4-BE49-F238E27FC236}">
                <a16:creationId xmlns:a16="http://schemas.microsoft.com/office/drawing/2014/main" id="{DF0BB83A-8F61-9449-F88A-D14428FB92FB}"/>
              </a:ext>
            </a:extLst>
          </p:cNvPr>
          <p:cNvSpPr>
            <a:spLocks noGrp="1"/>
          </p:cNvSpPr>
          <p:nvPr>
            <p:ph type="body" sz="quarter" idx="14"/>
          </p:nvPr>
        </p:nvSpPr>
        <p:spPr>
          <a:xfrm>
            <a:off x="6008594" y="2744373"/>
            <a:ext cx="3827462" cy="225126"/>
          </a:xfrm>
          <a:prstGeom prst="rect">
            <a:avLst/>
          </a:prstGeom>
        </p:spPr>
        <p:txBody>
          <a:bodyPr/>
          <a:lstStyle>
            <a:lvl1pPr>
              <a:defRPr sz="1400" b="0" i="0">
                <a:solidFill>
                  <a:schemeClr val="tx1"/>
                </a:solidFill>
                <a:latin typeface="Calibri Light" panose="020F0302020204030204" pitchFamily="34" charset="0"/>
                <a:cs typeface="Calibri Light" panose="020F0302020204030204" pitchFamily="34" charset="0"/>
              </a:defRPr>
            </a:lvl1pPr>
          </a:lstStyle>
          <a:p>
            <a:r>
              <a:rPr lang="en-US"/>
              <a:t>Position title</a:t>
            </a:r>
          </a:p>
        </p:txBody>
      </p:sp>
      <p:sp>
        <p:nvSpPr>
          <p:cNvPr id="9" name="Text Placeholder 5">
            <a:extLst>
              <a:ext uri="{FF2B5EF4-FFF2-40B4-BE49-F238E27FC236}">
                <a16:creationId xmlns:a16="http://schemas.microsoft.com/office/drawing/2014/main" id="{928CEB9B-E281-2F84-4094-6D6C75AE1667}"/>
              </a:ext>
            </a:extLst>
          </p:cNvPr>
          <p:cNvSpPr>
            <a:spLocks noGrp="1"/>
          </p:cNvSpPr>
          <p:nvPr>
            <p:ph type="body" sz="quarter" idx="15"/>
          </p:nvPr>
        </p:nvSpPr>
        <p:spPr>
          <a:xfrm>
            <a:off x="6008594" y="3273458"/>
            <a:ext cx="3827462" cy="225126"/>
          </a:xfrm>
          <a:prstGeom prst="rect">
            <a:avLst/>
          </a:prstGeom>
        </p:spPr>
        <p:txBody>
          <a:bodyPr/>
          <a:lstStyle>
            <a:lvl1pPr>
              <a:defRPr sz="1400" b="0" i="0">
                <a:solidFill>
                  <a:schemeClr val="tx1"/>
                </a:solidFill>
                <a:latin typeface="Calibri Light" panose="020F0302020204030204" pitchFamily="34" charset="0"/>
                <a:cs typeface="Calibri Light" panose="020F0302020204030204" pitchFamily="34" charset="0"/>
              </a:defRPr>
            </a:lvl1pPr>
          </a:lstStyle>
          <a:p>
            <a:r>
              <a:rPr lang="en-US"/>
              <a:t>Insert email</a:t>
            </a:r>
          </a:p>
        </p:txBody>
      </p:sp>
      <p:sp>
        <p:nvSpPr>
          <p:cNvPr id="10" name="Text Placeholder 6">
            <a:extLst>
              <a:ext uri="{FF2B5EF4-FFF2-40B4-BE49-F238E27FC236}">
                <a16:creationId xmlns:a16="http://schemas.microsoft.com/office/drawing/2014/main" id="{4B5D4FBD-9119-A47E-823E-8468ED6CF450}"/>
              </a:ext>
            </a:extLst>
          </p:cNvPr>
          <p:cNvSpPr>
            <a:spLocks noGrp="1"/>
          </p:cNvSpPr>
          <p:nvPr>
            <p:ph type="body" sz="quarter" idx="16"/>
          </p:nvPr>
        </p:nvSpPr>
        <p:spPr>
          <a:xfrm>
            <a:off x="6008594" y="3560388"/>
            <a:ext cx="3827462" cy="225126"/>
          </a:xfrm>
          <a:prstGeom prst="rect">
            <a:avLst/>
          </a:prstGeom>
        </p:spPr>
        <p:txBody>
          <a:bodyPr/>
          <a:lstStyle>
            <a:lvl1pPr>
              <a:defRPr sz="1400" b="0" i="0">
                <a:solidFill>
                  <a:schemeClr val="tx1"/>
                </a:solidFill>
                <a:latin typeface="Calibri Light" panose="020F0302020204030204" pitchFamily="34" charset="0"/>
                <a:cs typeface="Calibri Light" panose="020F0302020204030204" pitchFamily="34" charset="0"/>
              </a:defRPr>
            </a:lvl1pPr>
          </a:lstStyle>
          <a:p>
            <a:r>
              <a:rPr lang="en-US"/>
              <a:t>+1 000 000 000</a:t>
            </a:r>
          </a:p>
        </p:txBody>
      </p:sp>
      <p:sp>
        <p:nvSpPr>
          <p:cNvPr id="11" name="Text Placeholder 7">
            <a:extLst>
              <a:ext uri="{FF2B5EF4-FFF2-40B4-BE49-F238E27FC236}">
                <a16:creationId xmlns:a16="http://schemas.microsoft.com/office/drawing/2014/main" id="{C67B81F6-EE7E-69A9-E411-F7C52303401A}"/>
              </a:ext>
            </a:extLst>
          </p:cNvPr>
          <p:cNvSpPr>
            <a:spLocks noGrp="1"/>
          </p:cNvSpPr>
          <p:nvPr>
            <p:ph type="body" sz="quarter" idx="17"/>
          </p:nvPr>
        </p:nvSpPr>
        <p:spPr>
          <a:xfrm>
            <a:off x="6008594" y="4117149"/>
            <a:ext cx="3827462" cy="1173078"/>
          </a:xfrm>
          <a:prstGeom prst="rect">
            <a:avLst/>
          </a:prstGeom>
        </p:spPr>
        <p:txBody>
          <a:bodyPr/>
          <a:lstStyle>
            <a:lvl1pPr>
              <a:defRPr sz="1400" b="0" i="0">
                <a:solidFill>
                  <a:schemeClr val="tx1"/>
                </a:solidFill>
                <a:latin typeface="Calibri Light" panose="020F0302020204030204" pitchFamily="34" charset="0"/>
                <a:cs typeface="Calibri Light" panose="020F0302020204030204" pitchFamily="34" charset="0"/>
              </a:defRPr>
            </a:lvl1pPr>
          </a:lstStyle>
          <a:p>
            <a:r>
              <a:rPr lang="en-US"/>
              <a:t>Address Line 1</a:t>
            </a:r>
          </a:p>
          <a:p>
            <a:r>
              <a:rPr lang="en-US"/>
              <a:t>Address Line 2</a:t>
            </a:r>
          </a:p>
          <a:p>
            <a:r>
              <a:rPr lang="en-US"/>
              <a:t>Zip Code</a:t>
            </a:r>
          </a:p>
          <a:p>
            <a:r>
              <a:rPr lang="en-US"/>
              <a:t>Country</a:t>
            </a:r>
          </a:p>
        </p:txBody>
      </p:sp>
      <p:sp>
        <p:nvSpPr>
          <p:cNvPr id="12" name="Title 2">
            <a:extLst>
              <a:ext uri="{FF2B5EF4-FFF2-40B4-BE49-F238E27FC236}">
                <a16:creationId xmlns:a16="http://schemas.microsoft.com/office/drawing/2014/main" id="{7D40B0A2-8366-4164-6D42-A15D2F6F574B}"/>
              </a:ext>
            </a:extLst>
          </p:cNvPr>
          <p:cNvSpPr>
            <a:spLocks noGrp="1"/>
          </p:cNvSpPr>
          <p:nvPr>
            <p:ph type="title" hasCustomPrompt="1"/>
          </p:nvPr>
        </p:nvSpPr>
        <p:spPr>
          <a:xfrm>
            <a:off x="639074" y="1353600"/>
            <a:ext cx="4220135" cy="1107996"/>
          </a:xfrm>
          <a:prstGeom prst="rect">
            <a:avLst/>
          </a:prstGeom>
        </p:spPr>
        <p:txBody>
          <a:bodyPr wrap="square">
            <a:spAutoFit/>
          </a:bodyPr>
          <a:lstStyle>
            <a:lvl1pPr>
              <a:defRPr sz="7200" b="0" i="0">
                <a:solidFill>
                  <a:schemeClr val="accent1"/>
                </a:solidFill>
                <a:latin typeface="Calibri" panose="020F0502020204030204" pitchFamily="34" charset="0"/>
                <a:cs typeface="Calibri" panose="020F0502020204030204" pitchFamily="34" charset="0"/>
              </a:defRPr>
            </a:lvl1pPr>
          </a:lstStyle>
          <a:p>
            <a:r>
              <a:rPr lang="en-US"/>
              <a:t>Thank you!</a:t>
            </a:r>
          </a:p>
        </p:txBody>
      </p:sp>
      <p:cxnSp>
        <p:nvCxnSpPr>
          <p:cNvPr id="16" name="Straight Connector 15">
            <a:extLst>
              <a:ext uri="{FF2B5EF4-FFF2-40B4-BE49-F238E27FC236}">
                <a16:creationId xmlns:a16="http://schemas.microsoft.com/office/drawing/2014/main" id="{32A2464A-FAB8-9787-5897-30B871357252}"/>
              </a:ext>
            </a:extLst>
          </p:cNvPr>
          <p:cNvCxnSpPr>
            <a:cxnSpLocks/>
          </p:cNvCxnSpPr>
          <p:nvPr userDrawn="1"/>
        </p:nvCxnSpPr>
        <p:spPr>
          <a:xfrm>
            <a:off x="6008594" y="1981200"/>
            <a:ext cx="6248400"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12722346"/>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preserve="1" userDrawn="1">
  <p:cSld name="2_Thank_you">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ext Placeholder 2">
            <a:extLst>
              <a:ext uri="{FF2B5EF4-FFF2-40B4-BE49-F238E27FC236}">
                <a16:creationId xmlns:a16="http://schemas.microsoft.com/office/drawing/2014/main" id="{32B93596-9EFA-D1CF-1891-B79E8C134296}"/>
              </a:ext>
            </a:extLst>
          </p:cNvPr>
          <p:cNvSpPr>
            <a:spLocks noGrp="1"/>
          </p:cNvSpPr>
          <p:nvPr>
            <p:ph type="body" sz="quarter" idx="12"/>
          </p:nvPr>
        </p:nvSpPr>
        <p:spPr>
          <a:xfrm>
            <a:off x="6008594" y="1585875"/>
            <a:ext cx="3827462" cy="257250"/>
          </a:xfrm>
          <a:prstGeom prst="rect">
            <a:avLst/>
          </a:prstGeom>
        </p:spPr>
        <p:txBody>
          <a:bodyPr/>
          <a:lstStyle>
            <a:lvl1pPr>
              <a:defRPr sz="1600" b="0" i="0">
                <a:solidFill>
                  <a:schemeClr val="tx2"/>
                </a:solidFill>
                <a:latin typeface="Calibri" panose="020F0502020204030204" pitchFamily="34" charset="0"/>
                <a:cs typeface="Calibri" panose="020F0502020204030204" pitchFamily="34" charset="0"/>
              </a:defRPr>
            </a:lvl1pPr>
          </a:lstStyle>
          <a:p>
            <a:r>
              <a:rPr lang="en-US" dirty="0"/>
              <a:t>For more information, contact</a:t>
            </a:r>
          </a:p>
        </p:txBody>
      </p:sp>
      <p:sp>
        <p:nvSpPr>
          <p:cNvPr id="7" name="Text Placeholder 3">
            <a:extLst>
              <a:ext uri="{FF2B5EF4-FFF2-40B4-BE49-F238E27FC236}">
                <a16:creationId xmlns:a16="http://schemas.microsoft.com/office/drawing/2014/main" id="{6FDC7A20-9DDC-243D-12E0-D419647A673B}"/>
              </a:ext>
            </a:extLst>
          </p:cNvPr>
          <p:cNvSpPr>
            <a:spLocks noGrp="1"/>
          </p:cNvSpPr>
          <p:nvPr>
            <p:ph type="body" sz="quarter" idx="13"/>
          </p:nvPr>
        </p:nvSpPr>
        <p:spPr>
          <a:xfrm>
            <a:off x="6008594" y="2359058"/>
            <a:ext cx="3827462" cy="289438"/>
          </a:xfrm>
          <a:prstGeom prst="rect">
            <a:avLst/>
          </a:prstGeom>
        </p:spPr>
        <p:txBody>
          <a:bodyPr/>
          <a:lstStyle>
            <a:lvl1pPr>
              <a:defRPr sz="1800" b="1" i="0">
                <a:solidFill>
                  <a:schemeClr val="bg1"/>
                </a:solidFill>
                <a:latin typeface="Calibri" panose="020F0502020204030204" pitchFamily="34" charset="0"/>
                <a:cs typeface="Calibri" panose="020F0502020204030204" pitchFamily="34" charset="0"/>
              </a:defRPr>
            </a:lvl1pPr>
          </a:lstStyle>
          <a:p>
            <a:r>
              <a:rPr lang="en-US"/>
              <a:t>Name</a:t>
            </a:r>
          </a:p>
        </p:txBody>
      </p:sp>
      <p:sp>
        <p:nvSpPr>
          <p:cNvPr id="8" name="Text Placeholder 4">
            <a:extLst>
              <a:ext uri="{FF2B5EF4-FFF2-40B4-BE49-F238E27FC236}">
                <a16:creationId xmlns:a16="http://schemas.microsoft.com/office/drawing/2014/main" id="{DF0BB83A-8F61-9449-F88A-D14428FB92FB}"/>
              </a:ext>
            </a:extLst>
          </p:cNvPr>
          <p:cNvSpPr>
            <a:spLocks noGrp="1"/>
          </p:cNvSpPr>
          <p:nvPr>
            <p:ph type="body" sz="quarter" idx="14"/>
          </p:nvPr>
        </p:nvSpPr>
        <p:spPr>
          <a:xfrm>
            <a:off x="6008594" y="2744373"/>
            <a:ext cx="3827462" cy="225126"/>
          </a:xfrm>
          <a:prstGeom prst="rect">
            <a:avLst/>
          </a:prstGeom>
        </p:spPr>
        <p:txBody>
          <a:bodyPr/>
          <a:lstStyle>
            <a:lvl1pPr>
              <a:defRPr sz="1400" b="0" i="0">
                <a:solidFill>
                  <a:schemeClr val="bg1"/>
                </a:solidFill>
                <a:latin typeface="Calibri Light" panose="020F0302020204030204" pitchFamily="34" charset="0"/>
                <a:cs typeface="Calibri Light" panose="020F0302020204030204" pitchFamily="34" charset="0"/>
              </a:defRPr>
            </a:lvl1pPr>
          </a:lstStyle>
          <a:p>
            <a:r>
              <a:rPr lang="en-US"/>
              <a:t>Position title</a:t>
            </a:r>
          </a:p>
        </p:txBody>
      </p:sp>
      <p:sp>
        <p:nvSpPr>
          <p:cNvPr id="9" name="Text Placeholder 5">
            <a:extLst>
              <a:ext uri="{FF2B5EF4-FFF2-40B4-BE49-F238E27FC236}">
                <a16:creationId xmlns:a16="http://schemas.microsoft.com/office/drawing/2014/main" id="{928CEB9B-E281-2F84-4094-6D6C75AE1667}"/>
              </a:ext>
            </a:extLst>
          </p:cNvPr>
          <p:cNvSpPr>
            <a:spLocks noGrp="1"/>
          </p:cNvSpPr>
          <p:nvPr>
            <p:ph type="body" sz="quarter" idx="15"/>
          </p:nvPr>
        </p:nvSpPr>
        <p:spPr>
          <a:xfrm>
            <a:off x="6008594" y="3273458"/>
            <a:ext cx="3827462" cy="225126"/>
          </a:xfrm>
          <a:prstGeom prst="rect">
            <a:avLst/>
          </a:prstGeom>
        </p:spPr>
        <p:txBody>
          <a:bodyPr/>
          <a:lstStyle>
            <a:lvl1pPr>
              <a:defRPr sz="1400" b="0" i="0">
                <a:solidFill>
                  <a:schemeClr val="bg1"/>
                </a:solidFill>
                <a:latin typeface="Calibri Light" panose="020F0302020204030204" pitchFamily="34" charset="0"/>
                <a:cs typeface="Calibri Light" panose="020F0302020204030204" pitchFamily="34" charset="0"/>
              </a:defRPr>
            </a:lvl1pPr>
          </a:lstStyle>
          <a:p>
            <a:r>
              <a:rPr lang="en-US"/>
              <a:t>Insert email</a:t>
            </a:r>
          </a:p>
        </p:txBody>
      </p:sp>
      <p:sp>
        <p:nvSpPr>
          <p:cNvPr id="10" name="Text Placeholder 6">
            <a:extLst>
              <a:ext uri="{FF2B5EF4-FFF2-40B4-BE49-F238E27FC236}">
                <a16:creationId xmlns:a16="http://schemas.microsoft.com/office/drawing/2014/main" id="{4B5D4FBD-9119-A47E-823E-8468ED6CF450}"/>
              </a:ext>
            </a:extLst>
          </p:cNvPr>
          <p:cNvSpPr>
            <a:spLocks noGrp="1"/>
          </p:cNvSpPr>
          <p:nvPr>
            <p:ph type="body" sz="quarter" idx="16"/>
          </p:nvPr>
        </p:nvSpPr>
        <p:spPr>
          <a:xfrm>
            <a:off x="6008594" y="3560388"/>
            <a:ext cx="3827462" cy="225126"/>
          </a:xfrm>
          <a:prstGeom prst="rect">
            <a:avLst/>
          </a:prstGeom>
        </p:spPr>
        <p:txBody>
          <a:bodyPr/>
          <a:lstStyle>
            <a:lvl1pPr>
              <a:defRPr sz="1400" b="0" i="0">
                <a:solidFill>
                  <a:schemeClr val="bg1"/>
                </a:solidFill>
                <a:latin typeface="Calibri Light" panose="020F0302020204030204" pitchFamily="34" charset="0"/>
                <a:cs typeface="Calibri Light" panose="020F0302020204030204" pitchFamily="34" charset="0"/>
              </a:defRPr>
            </a:lvl1pPr>
          </a:lstStyle>
          <a:p>
            <a:r>
              <a:rPr lang="en-US"/>
              <a:t>+1 000 000 000</a:t>
            </a:r>
          </a:p>
        </p:txBody>
      </p:sp>
      <p:sp>
        <p:nvSpPr>
          <p:cNvPr id="11" name="Text Placeholder 7">
            <a:extLst>
              <a:ext uri="{FF2B5EF4-FFF2-40B4-BE49-F238E27FC236}">
                <a16:creationId xmlns:a16="http://schemas.microsoft.com/office/drawing/2014/main" id="{C67B81F6-EE7E-69A9-E411-F7C52303401A}"/>
              </a:ext>
            </a:extLst>
          </p:cNvPr>
          <p:cNvSpPr>
            <a:spLocks noGrp="1"/>
          </p:cNvSpPr>
          <p:nvPr>
            <p:ph type="body" sz="quarter" idx="17"/>
          </p:nvPr>
        </p:nvSpPr>
        <p:spPr>
          <a:xfrm>
            <a:off x="6008594" y="4117149"/>
            <a:ext cx="3827462" cy="1173078"/>
          </a:xfrm>
          <a:prstGeom prst="rect">
            <a:avLst/>
          </a:prstGeom>
        </p:spPr>
        <p:txBody>
          <a:bodyPr/>
          <a:lstStyle>
            <a:lvl1pPr>
              <a:defRPr sz="1400" b="0" i="0">
                <a:solidFill>
                  <a:schemeClr val="bg1"/>
                </a:solidFill>
                <a:latin typeface="Calibri Light" panose="020F0302020204030204" pitchFamily="34" charset="0"/>
                <a:cs typeface="Calibri Light" panose="020F0302020204030204" pitchFamily="34" charset="0"/>
              </a:defRPr>
            </a:lvl1pPr>
          </a:lstStyle>
          <a:p>
            <a:r>
              <a:rPr lang="en-US"/>
              <a:t>Address Line 1</a:t>
            </a:r>
          </a:p>
          <a:p>
            <a:r>
              <a:rPr lang="en-US"/>
              <a:t>Address Line 2</a:t>
            </a:r>
          </a:p>
          <a:p>
            <a:r>
              <a:rPr lang="en-US"/>
              <a:t>Zip Code</a:t>
            </a:r>
          </a:p>
          <a:p>
            <a:r>
              <a:rPr lang="en-US"/>
              <a:t>Country</a:t>
            </a:r>
          </a:p>
        </p:txBody>
      </p:sp>
      <p:sp>
        <p:nvSpPr>
          <p:cNvPr id="12" name="Title 2">
            <a:extLst>
              <a:ext uri="{FF2B5EF4-FFF2-40B4-BE49-F238E27FC236}">
                <a16:creationId xmlns:a16="http://schemas.microsoft.com/office/drawing/2014/main" id="{7D40B0A2-8366-4164-6D42-A15D2F6F574B}"/>
              </a:ext>
            </a:extLst>
          </p:cNvPr>
          <p:cNvSpPr>
            <a:spLocks noGrp="1"/>
          </p:cNvSpPr>
          <p:nvPr>
            <p:ph type="title" hasCustomPrompt="1"/>
          </p:nvPr>
        </p:nvSpPr>
        <p:spPr>
          <a:xfrm>
            <a:off x="639074" y="1353600"/>
            <a:ext cx="4220135" cy="1107996"/>
          </a:xfrm>
          <a:prstGeom prst="rect">
            <a:avLst/>
          </a:prstGeom>
        </p:spPr>
        <p:txBody>
          <a:bodyPr wrap="square">
            <a:spAutoFit/>
          </a:bodyPr>
          <a:lstStyle>
            <a:lvl1pPr>
              <a:defRPr sz="7200" b="0" i="0">
                <a:solidFill>
                  <a:schemeClr val="bg1"/>
                </a:solidFill>
                <a:latin typeface="Calibri" panose="020F0502020204030204" pitchFamily="34" charset="0"/>
                <a:cs typeface="Calibri" panose="020F0502020204030204" pitchFamily="34" charset="0"/>
              </a:defRPr>
            </a:lvl1pPr>
          </a:lstStyle>
          <a:p>
            <a:r>
              <a:rPr lang="en-US"/>
              <a:t>Thank you!</a:t>
            </a:r>
          </a:p>
        </p:txBody>
      </p:sp>
      <p:cxnSp>
        <p:nvCxnSpPr>
          <p:cNvPr id="2" name="Straight Connector 1">
            <a:extLst>
              <a:ext uri="{FF2B5EF4-FFF2-40B4-BE49-F238E27FC236}">
                <a16:creationId xmlns:a16="http://schemas.microsoft.com/office/drawing/2014/main" id="{4AAB1843-779A-0638-A268-E1BF9FFFB78E}"/>
              </a:ext>
            </a:extLst>
          </p:cNvPr>
          <p:cNvCxnSpPr>
            <a:cxnSpLocks/>
          </p:cNvCxnSpPr>
          <p:nvPr userDrawn="1"/>
        </p:nvCxnSpPr>
        <p:spPr>
          <a:xfrm>
            <a:off x="6008594" y="1981200"/>
            <a:ext cx="6183406"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3356462"/>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hank_you_phot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9C487BF-0EFB-7D6C-3495-E817AE08A6AD}"/>
              </a:ext>
            </a:extLst>
          </p:cNvPr>
          <p:cNvSpPr>
            <a:spLocks noGrp="1"/>
          </p:cNvSpPr>
          <p:nvPr>
            <p:ph type="pic" sz="quarter" idx="24"/>
          </p:nvPr>
        </p:nvSpPr>
        <p:spPr>
          <a:xfrm>
            <a:off x="6096000" y="0"/>
            <a:ext cx="6096000" cy="6858000"/>
          </a:xfrm>
          <a:prstGeom prst="rect">
            <a:avLst/>
          </a:prstGeom>
        </p:spPr>
        <p:txBody>
          <a:bodyPr/>
          <a:lstStyle/>
          <a:p>
            <a:endParaRPr lang="en-US"/>
          </a:p>
        </p:txBody>
      </p:sp>
      <p:sp>
        <p:nvSpPr>
          <p:cNvPr id="2" name="Title 2">
            <a:extLst>
              <a:ext uri="{FF2B5EF4-FFF2-40B4-BE49-F238E27FC236}">
                <a16:creationId xmlns:a16="http://schemas.microsoft.com/office/drawing/2014/main" id="{C4526B2C-80FA-F150-338B-DB03C5073388}"/>
              </a:ext>
            </a:extLst>
          </p:cNvPr>
          <p:cNvSpPr>
            <a:spLocks noGrp="1"/>
          </p:cNvSpPr>
          <p:nvPr>
            <p:ph type="title" hasCustomPrompt="1"/>
          </p:nvPr>
        </p:nvSpPr>
        <p:spPr>
          <a:xfrm>
            <a:off x="639074" y="1035424"/>
            <a:ext cx="4648200" cy="1107996"/>
          </a:xfrm>
          <a:prstGeom prst="rect">
            <a:avLst/>
          </a:prstGeom>
        </p:spPr>
        <p:txBody>
          <a:bodyPr wrap="square" lIns="0" tIns="0" rIns="0" bIns="0">
            <a:spAutoFit/>
          </a:bodyPr>
          <a:lstStyle>
            <a:lvl1pPr>
              <a:defRPr lang="en-US" sz="7200" b="0" dirty="0">
                <a:solidFill>
                  <a:schemeClr val="bg1"/>
                </a:solidFill>
                <a:latin typeface="Calibri" panose="020F0502020204030204" pitchFamily="34" charset="0"/>
              </a:defRPr>
            </a:lvl1pPr>
          </a:lstStyle>
          <a:p>
            <a:pPr lvl="0"/>
            <a:r>
              <a:rPr lang="en-US" dirty="0"/>
              <a:t>Thank you!</a:t>
            </a:r>
          </a:p>
        </p:txBody>
      </p:sp>
      <p:sp>
        <p:nvSpPr>
          <p:cNvPr id="5" name="Text Placeholder 2">
            <a:extLst>
              <a:ext uri="{FF2B5EF4-FFF2-40B4-BE49-F238E27FC236}">
                <a16:creationId xmlns:a16="http://schemas.microsoft.com/office/drawing/2014/main" id="{7AF9CC8A-BAB0-4529-6083-A3D7F01CE458}"/>
              </a:ext>
            </a:extLst>
          </p:cNvPr>
          <p:cNvSpPr>
            <a:spLocks noGrp="1"/>
          </p:cNvSpPr>
          <p:nvPr>
            <p:ph type="body" sz="quarter" idx="12"/>
          </p:nvPr>
        </p:nvSpPr>
        <p:spPr>
          <a:xfrm>
            <a:off x="639074" y="2540616"/>
            <a:ext cx="3827462" cy="257250"/>
          </a:xfrm>
          <a:prstGeom prst="rect">
            <a:avLst/>
          </a:prstGeom>
        </p:spPr>
        <p:txBody>
          <a:bodyPr/>
          <a:lstStyle>
            <a:lvl1pPr>
              <a:defRPr sz="1600" b="0" i="0">
                <a:solidFill>
                  <a:schemeClr val="bg1"/>
                </a:solidFill>
                <a:latin typeface="Calibri" panose="020F0502020204030204" pitchFamily="34" charset="0"/>
                <a:cs typeface="Calibri" panose="020F0502020204030204" pitchFamily="34" charset="0"/>
              </a:defRPr>
            </a:lvl1pPr>
          </a:lstStyle>
          <a:p>
            <a:r>
              <a:rPr lang="en-US"/>
              <a:t>For more information, contact</a:t>
            </a:r>
          </a:p>
        </p:txBody>
      </p:sp>
      <p:sp>
        <p:nvSpPr>
          <p:cNvPr id="6" name="Text Placeholder 3">
            <a:extLst>
              <a:ext uri="{FF2B5EF4-FFF2-40B4-BE49-F238E27FC236}">
                <a16:creationId xmlns:a16="http://schemas.microsoft.com/office/drawing/2014/main" id="{25054708-622B-37B7-6E33-486A71C9526E}"/>
              </a:ext>
            </a:extLst>
          </p:cNvPr>
          <p:cNvSpPr>
            <a:spLocks noGrp="1"/>
          </p:cNvSpPr>
          <p:nvPr>
            <p:ph type="body" sz="quarter" idx="13"/>
          </p:nvPr>
        </p:nvSpPr>
        <p:spPr>
          <a:xfrm>
            <a:off x="639074" y="3313799"/>
            <a:ext cx="3827462" cy="289438"/>
          </a:xfrm>
          <a:prstGeom prst="rect">
            <a:avLst/>
          </a:prstGeom>
        </p:spPr>
        <p:txBody>
          <a:bodyPr/>
          <a:lstStyle>
            <a:lvl1pPr>
              <a:defRPr sz="1800" b="1" i="0">
                <a:solidFill>
                  <a:schemeClr val="bg1"/>
                </a:solidFill>
                <a:latin typeface="Calibri" panose="020F0502020204030204" pitchFamily="34" charset="0"/>
                <a:cs typeface="Calibri" panose="020F0502020204030204" pitchFamily="34" charset="0"/>
              </a:defRPr>
            </a:lvl1pPr>
          </a:lstStyle>
          <a:p>
            <a:r>
              <a:rPr lang="en-US"/>
              <a:t>Name</a:t>
            </a:r>
          </a:p>
        </p:txBody>
      </p:sp>
      <p:sp>
        <p:nvSpPr>
          <p:cNvPr id="7" name="Text Placeholder 4">
            <a:extLst>
              <a:ext uri="{FF2B5EF4-FFF2-40B4-BE49-F238E27FC236}">
                <a16:creationId xmlns:a16="http://schemas.microsoft.com/office/drawing/2014/main" id="{756D2A3F-CCA1-F399-D035-1BB32FED6345}"/>
              </a:ext>
            </a:extLst>
          </p:cNvPr>
          <p:cNvSpPr>
            <a:spLocks noGrp="1"/>
          </p:cNvSpPr>
          <p:nvPr>
            <p:ph type="body" sz="quarter" idx="14"/>
          </p:nvPr>
        </p:nvSpPr>
        <p:spPr>
          <a:xfrm>
            <a:off x="639074" y="3672220"/>
            <a:ext cx="3827462" cy="225126"/>
          </a:xfrm>
          <a:prstGeom prst="rect">
            <a:avLst/>
          </a:prstGeom>
        </p:spPr>
        <p:txBody>
          <a:bodyPr/>
          <a:lstStyle>
            <a:lvl1pPr>
              <a:defRPr sz="1400" b="0" i="0">
                <a:solidFill>
                  <a:schemeClr val="bg1"/>
                </a:solidFill>
                <a:latin typeface="Calibri Light" panose="020F0302020204030204" pitchFamily="34" charset="0"/>
                <a:cs typeface="Calibri Light" panose="020F0302020204030204" pitchFamily="34" charset="0"/>
              </a:defRPr>
            </a:lvl1pPr>
          </a:lstStyle>
          <a:p>
            <a:r>
              <a:rPr lang="en-US"/>
              <a:t>Position title</a:t>
            </a:r>
          </a:p>
        </p:txBody>
      </p:sp>
      <p:sp>
        <p:nvSpPr>
          <p:cNvPr id="8" name="Text Placeholder 5">
            <a:extLst>
              <a:ext uri="{FF2B5EF4-FFF2-40B4-BE49-F238E27FC236}">
                <a16:creationId xmlns:a16="http://schemas.microsoft.com/office/drawing/2014/main" id="{D50C7B71-5C80-8C3A-B66C-42F7296EB9CC}"/>
              </a:ext>
            </a:extLst>
          </p:cNvPr>
          <p:cNvSpPr>
            <a:spLocks noGrp="1"/>
          </p:cNvSpPr>
          <p:nvPr>
            <p:ph type="body" sz="quarter" idx="15"/>
          </p:nvPr>
        </p:nvSpPr>
        <p:spPr>
          <a:xfrm>
            <a:off x="639074" y="4201305"/>
            <a:ext cx="3827462" cy="225126"/>
          </a:xfrm>
          <a:prstGeom prst="rect">
            <a:avLst/>
          </a:prstGeom>
        </p:spPr>
        <p:txBody>
          <a:bodyPr/>
          <a:lstStyle>
            <a:lvl1pPr>
              <a:defRPr sz="1400" b="0" i="0">
                <a:solidFill>
                  <a:schemeClr val="bg1"/>
                </a:solidFill>
                <a:latin typeface="Calibri Light" panose="020F0302020204030204" pitchFamily="34" charset="0"/>
                <a:cs typeface="Calibri Light" panose="020F0302020204030204" pitchFamily="34" charset="0"/>
              </a:defRPr>
            </a:lvl1pPr>
          </a:lstStyle>
          <a:p>
            <a:r>
              <a:rPr lang="en-US"/>
              <a:t>Insert email</a:t>
            </a:r>
          </a:p>
        </p:txBody>
      </p:sp>
      <p:sp>
        <p:nvSpPr>
          <p:cNvPr id="9" name="Text Placeholder 6">
            <a:extLst>
              <a:ext uri="{FF2B5EF4-FFF2-40B4-BE49-F238E27FC236}">
                <a16:creationId xmlns:a16="http://schemas.microsoft.com/office/drawing/2014/main" id="{0BFDDCB6-69BB-2359-40AB-46BA1DA744F3}"/>
              </a:ext>
            </a:extLst>
          </p:cNvPr>
          <p:cNvSpPr>
            <a:spLocks noGrp="1"/>
          </p:cNvSpPr>
          <p:nvPr>
            <p:ph type="body" sz="quarter" idx="16"/>
          </p:nvPr>
        </p:nvSpPr>
        <p:spPr>
          <a:xfrm>
            <a:off x="639074" y="4488235"/>
            <a:ext cx="3827462" cy="225126"/>
          </a:xfrm>
          <a:prstGeom prst="rect">
            <a:avLst/>
          </a:prstGeom>
        </p:spPr>
        <p:txBody>
          <a:bodyPr/>
          <a:lstStyle>
            <a:lvl1pPr>
              <a:defRPr sz="1400" b="0" i="0">
                <a:solidFill>
                  <a:schemeClr val="bg1"/>
                </a:solidFill>
                <a:latin typeface="Calibri Light" panose="020F0302020204030204" pitchFamily="34" charset="0"/>
                <a:cs typeface="Calibri Light" panose="020F0302020204030204" pitchFamily="34" charset="0"/>
              </a:defRPr>
            </a:lvl1pPr>
          </a:lstStyle>
          <a:p>
            <a:r>
              <a:rPr lang="en-US"/>
              <a:t>+1 000 000 000</a:t>
            </a:r>
          </a:p>
        </p:txBody>
      </p:sp>
      <p:sp>
        <p:nvSpPr>
          <p:cNvPr id="10" name="Text Placeholder 7">
            <a:extLst>
              <a:ext uri="{FF2B5EF4-FFF2-40B4-BE49-F238E27FC236}">
                <a16:creationId xmlns:a16="http://schemas.microsoft.com/office/drawing/2014/main" id="{3D16F9E7-5E17-1B62-F499-C761278885E7}"/>
              </a:ext>
            </a:extLst>
          </p:cNvPr>
          <p:cNvSpPr>
            <a:spLocks noGrp="1"/>
          </p:cNvSpPr>
          <p:nvPr>
            <p:ph type="body" sz="quarter" idx="17"/>
          </p:nvPr>
        </p:nvSpPr>
        <p:spPr>
          <a:xfrm>
            <a:off x="639074" y="4897078"/>
            <a:ext cx="3827462" cy="1173078"/>
          </a:xfrm>
          <a:prstGeom prst="rect">
            <a:avLst/>
          </a:prstGeom>
        </p:spPr>
        <p:txBody>
          <a:bodyPr/>
          <a:lstStyle>
            <a:lvl1pPr>
              <a:defRPr sz="1400" b="0" i="0">
                <a:solidFill>
                  <a:schemeClr val="bg1"/>
                </a:solidFill>
                <a:latin typeface="Calibri Light" panose="020F0302020204030204" pitchFamily="34" charset="0"/>
                <a:cs typeface="Calibri Light" panose="020F0302020204030204" pitchFamily="34" charset="0"/>
              </a:defRPr>
            </a:lvl1pPr>
          </a:lstStyle>
          <a:p>
            <a:r>
              <a:rPr lang="en-US"/>
              <a:t>Address Line 1</a:t>
            </a:r>
          </a:p>
          <a:p>
            <a:r>
              <a:rPr lang="en-US"/>
              <a:t>Address Line 2</a:t>
            </a:r>
          </a:p>
          <a:p>
            <a:r>
              <a:rPr lang="en-US"/>
              <a:t>Zip Code</a:t>
            </a:r>
          </a:p>
          <a:p>
            <a:r>
              <a:rPr lang="en-US"/>
              <a:t>Country</a:t>
            </a:r>
          </a:p>
        </p:txBody>
      </p:sp>
      <p:cxnSp>
        <p:nvCxnSpPr>
          <p:cNvPr id="11" name="Straight Connector 10">
            <a:extLst>
              <a:ext uri="{FF2B5EF4-FFF2-40B4-BE49-F238E27FC236}">
                <a16:creationId xmlns:a16="http://schemas.microsoft.com/office/drawing/2014/main" id="{68FF80AE-E38B-EC18-E1B5-2B5AAE36C2F4}"/>
              </a:ext>
            </a:extLst>
          </p:cNvPr>
          <p:cNvCxnSpPr>
            <a:cxnSpLocks/>
          </p:cNvCxnSpPr>
          <p:nvPr userDrawn="1"/>
        </p:nvCxnSpPr>
        <p:spPr>
          <a:xfrm>
            <a:off x="639074" y="2935941"/>
            <a:ext cx="3534335" cy="0"/>
          </a:xfrm>
          <a:prstGeom prst="line">
            <a:avLst/>
          </a:prstGeom>
          <a:ln w="6350">
            <a:solidFill>
              <a:schemeClr val="bg1">
                <a:alpha val="65123"/>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92723596"/>
      </p:ext>
    </p:extLst>
  </p:cSld>
  <p:clrMapOvr>
    <a:masterClrMapping/>
  </p:clrMapOvr>
  <p:extLst>
    <p:ext uri="{DCECCB84-F9BA-43D5-87BE-67443E8EF086}">
      <p15:sldGuideLst xmlns:p15="http://schemas.microsoft.com/office/powerpoint/2012/main"/>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4">
            <a:extLst>
              <a:ext uri="{FF2B5EF4-FFF2-40B4-BE49-F238E27FC236}">
                <a16:creationId xmlns:a16="http://schemas.microsoft.com/office/drawing/2014/main" id="{CD89B570-B05F-3519-4E0D-EA595E581B22}"/>
              </a:ext>
            </a:extLst>
          </p:cNvPr>
          <p:cNvSpPr txBox="1">
            <a:spLocks/>
          </p:cNvSpPr>
          <p:nvPr userDrawn="1"/>
        </p:nvSpPr>
        <p:spPr>
          <a:xfrm>
            <a:off x="588173" y="1667844"/>
            <a:ext cx="4403565" cy="1015663"/>
          </a:xfrm>
          <a:prstGeom prst="rect">
            <a:avLst/>
          </a:prstGeom>
        </p:spPr>
        <p:txBody>
          <a:bodyPr lIns="0" tIns="0" rIns="0" bIns="0">
            <a:spAutoFit/>
          </a:bodyPr>
          <a:lstStyle>
            <a:lvl1pPr algn="l" defTabSz="914400" rtl="0" eaLnBrk="1" latinLnBrk="0" hangingPunct="1">
              <a:lnSpc>
                <a:spcPct val="100000"/>
              </a:lnSpc>
              <a:spcBef>
                <a:spcPct val="0"/>
              </a:spcBef>
              <a:buNone/>
              <a:defRPr sz="2200" b="1" i="0" kern="1200">
                <a:solidFill>
                  <a:schemeClr val="tx1"/>
                </a:solidFill>
                <a:latin typeface="+mj-lt"/>
                <a:ea typeface="Calibri" panose="020F0502020204030204" pitchFamily="34" charset="0"/>
                <a:cs typeface="Calibri" panose="020F0502020204030204" pitchFamily="34" charset="0"/>
              </a:defRPr>
            </a:lvl1pPr>
          </a:lstStyle>
          <a:p>
            <a:r>
              <a:rPr lang="en-US" sz="6600" b="0" dirty="0">
                <a:latin typeface="Calibri" panose="020F0502020204030204" pitchFamily="34" charset="0"/>
              </a:rPr>
              <a:t>Disclaimer</a:t>
            </a:r>
          </a:p>
        </p:txBody>
      </p:sp>
      <p:sp>
        <p:nvSpPr>
          <p:cNvPr id="4" name="Rectangle 3">
            <a:extLst>
              <a:ext uri="{FF2B5EF4-FFF2-40B4-BE49-F238E27FC236}">
                <a16:creationId xmlns:a16="http://schemas.microsoft.com/office/drawing/2014/main" id="{DFF23414-AC3C-88F5-A97A-13516DC6CD97}"/>
              </a:ext>
            </a:extLst>
          </p:cNvPr>
          <p:cNvSpPr/>
          <p:nvPr userDrawn="1"/>
        </p:nvSpPr>
        <p:spPr>
          <a:xfrm>
            <a:off x="622039" y="4398791"/>
            <a:ext cx="3672170" cy="986010"/>
          </a:xfrm>
          <a:prstGeom prst="rect">
            <a:avLst/>
          </a:prstGeom>
          <a:noFill/>
          <a:ln>
            <a:noFill/>
          </a:ln>
          <a:extLst>
            <a:ext uri="{909E8E84-426E-40DD-AFC4-6F175D3DCCD1}">
              <a14:hiddenFill xmlns:a14="http://schemas.microsoft.com/office/drawing/2010/main">
                <a:solidFill>
                  <a:schemeClr val="bg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defTabSz="914354">
              <a:spcAft>
                <a:spcPts val="600"/>
              </a:spcAft>
              <a:defRPr/>
            </a:pPr>
            <a:r>
              <a:rPr lang="en-US" sz="1200" b="1" dirty="0">
                <a:solidFill>
                  <a:schemeClr val="tx2"/>
                </a:solidFill>
                <a:latin typeface="Calibri"/>
              </a:rPr>
              <a:t>This presentation was downloaded from Presales Stories. </a:t>
            </a:r>
          </a:p>
          <a:p>
            <a:pPr defTabSz="914354">
              <a:defRPr/>
            </a:pPr>
            <a:r>
              <a:rPr lang="en-US" sz="1200" b="1" dirty="0">
                <a:solidFill>
                  <a:schemeClr val="tx2"/>
                </a:solidFill>
                <a:latin typeface="Calibri"/>
              </a:rPr>
              <a:t>Discover more content about EPAM’s Capabilities at </a:t>
            </a:r>
            <a:r>
              <a:rPr lang="en-US" sz="1200" b="1" u="sng" dirty="0">
                <a:solidFill>
                  <a:schemeClr val="tx2"/>
                </a:solidFill>
                <a:latin typeface="Calibri"/>
                <a:hlinkClick r:id="rId3"/>
              </a:rPr>
              <a:t>https://epa.ms/stories</a:t>
            </a:r>
            <a:endParaRPr lang="en-US" sz="1200" b="1" dirty="0">
              <a:solidFill>
                <a:schemeClr val="tx2"/>
              </a:solidFill>
              <a:latin typeface="Calibri"/>
            </a:endParaRPr>
          </a:p>
        </p:txBody>
      </p:sp>
      <p:sp>
        <p:nvSpPr>
          <p:cNvPr id="5" name="Title 4">
            <a:extLst>
              <a:ext uri="{FF2B5EF4-FFF2-40B4-BE49-F238E27FC236}">
                <a16:creationId xmlns:a16="http://schemas.microsoft.com/office/drawing/2014/main" id="{978B5CA0-90A1-5E22-CC4A-E7BB1682039C}"/>
              </a:ext>
            </a:extLst>
          </p:cNvPr>
          <p:cNvSpPr txBox="1">
            <a:spLocks/>
          </p:cNvSpPr>
          <p:nvPr userDrawn="1"/>
        </p:nvSpPr>
        <p:spPr>
          <a:xfrm>
            <a:off x="622039" y="2919114"/>
            <a:ext cx="6388966" cy="923330"/>
          </a:xfrm>
          <a:prstGeom prst="rect">
            <a:avLst/>
          </a:prstGeom>
        </p:spPr>
        <p:txBody>
          <a:bodyPr wrap="square" lIns="0" tIns="0" rIns="0" bIns="0">
            <a:spAutoFit/>
          </a:bodyPr>
          <a:lstStyle>
            <a:lvl1pPr algn="l" defTabSz="914400" rtl="0" eaLnBrk="1" latinLnBrk="0" hangingPunct="1">
              <a:lnSpc>
                <a:spcPct val="100000"/>
              </a:lnSpc>
              <a:spcBef>
                <a:spcPct val="0"/>
              </a:spcBef>
              <a:buNone/>
              <a:defRPr sz="2200" b="1" i="0" kern="1200">
                <a:solidFill>
                  <a:schemeClr val="tx1"/>
                </a:solidFill>
                <a:latin typeface="+mj-lt"/>
                <a:ea typeface="Calibri" panose="020F0502020204030204" pitchFamily="34" charset="0"/>
                <a:cs typeface="Calibri" panose="020F0502020204030204" pitchFamily="34" charset="0"/>
              </a:defRPr>
            </a:lvl1pPr>
          </a:lstStyle>
          <a:p>
            <a:r>
              <a:rPr lang="en-US" sz="2000" b="0" dirty="0">
                <a:latin typeface="Calibri Light" panose="020F0302020204030204" pitchFamily="34" charset="0"/>
              </a:rPr>
              <a:t>All provided material can only be used under NDA</a:t>
            </a:r>
            <a:br>
              <a:rPr lang="en-US" sz="2000" b="0" dirty="0">
                <a:latin typeface="Calibri Light" panose="020F0302020204030204" pitchFamily="34" charset="0"/>
              </a:rPr>
            </a:br>
            <a:r>
              <a:rPr lang="en-US" sz="2000" b="0" dirty="0">
                <a:latin typeface="Calibri Light" panose="020F0302020204030204" pitchFamily="34" charset="0"/>
              </a:rPr>
              <a:t>Slides can Contain Confidential Notes</a:t>
            </a:r>
            <a:br>
              <a:rPr lang="en-US" sz="2000" b="0" dirty="0">
                <a:latin typeface="Calibri Light" panose="020F0302020204030204" pitchFamily="34" charset="0"/>
              </a:rPr>
            </a:br>
            <a:r>
              <a:rPr lang="en-US" sz="2000" b="0" dirty="0">
                <a:latin typeface="Calibri Light" panose="020F0302020204030204" pitchFamily="34" charset="0"/>
              </a:rPr>
              <a:t>Don’t Share As PPT</a:t>
            </a:r>
          </a:p>
        </p:txBody>
      </p:sp>
      <p:pic>
        <p:nvPicPr>
          <p:cNvPr id="8" name="Picture 7">
            <a:extLst>
              <a:ext uri="{FF2B5EF4-FFF2-40B4-BE49-F238E27FC236}">
                <a16:creationId xmlns:a16="http://schemas.microsoft.com/office/drawing/2014/main" id="{FA53BF05-2F54-F025-EB3F-6F6D025F9ACE}"/>
              </a:ext>
            </a:extLst>
          </p:cNvPr>
          <p:cNvPicPr>
            <a:picLocks noChangeAspect="1"/>
          </p:cNvPicPr>
          <p:nvPr userDrawn="1"/>
        </p:nvPicPr>
        <p:blipFill>
          <a:blip r:embed="rId4"/>
          <a:stretch>
            <a:fillRect/>
          </a:stretch>
        </p:blipFill>
        <p:spPr>
          <a:xfrm>
            <a:off x="622039" y="939799"/>
            <a:ext cx="609600" cy="533400"/>
          </a:xfrm>
          <a:prstGeom prst="rect">
            <a:avLst/>
          </a:prstGeom>
        </p:spPr>
      </p:pic>
    </p:spTree>
    <p:extLst>
      <p:ext uri="{BB962C8B-B14F-4D97-AF65-F5344CB8AC3E}">
        <p14:creationId xmlns:p14="http://schemas.microsoft.com/office/powerpoint/2010/main" val="3133033987"/>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Devided_2023_Q3">
    <p:bg>
      <p:bgPr>
        <a:solidFill>
          <a:schemeClr val="bg1"/>
        </a:solidFill>
        <a:effectLst/>
      </p:bgPr>
    </p:bg>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B80B3F2C-040E-C27C-2D10-BBB48B882D8E}"/>
              </a:ext>
            </a:extLst>
          </p:cNvPr>
          <p:cNvGraphicFramePr>
            <a:graphicFrameLocks noGrp="1"/>
          </p:cNvGraphicFramePr>
          <p:nvPr userDrawn="1">
            <p:extLst>
              <p:ext uri="{D42A27DB-BD31-4B8C-83A1-F6EECF244321}">
                <p14:modId xmlns:p14="http://schemas.microsoft.com/office/powerpoint/2010/main" val="2385381966"/>
              </p:ext>
            </p:extLst>
          </p:nvPr>
        </p:nvGraphicFramePr>
        <p:xfrm>
          <a:off x="299246" y="486158"/>
          <a:ext cx="11253470" cy="5737221"/>
        </p:xfrm>
        <a:graphic>
          <a:graphicData uri="http://schemas.openxmlformats.org/drawingml/2006/table">
            <a:tbl>
              <a:tblPr firstRow="1" bandRow="1">
                <a:tableStyleId>{2D5ABB26-0587-4C30-8999-92F81FD0307C}</a:tableStyleId>
              </a:tblPr>
              <a:tblGrid>
                <a:gridCol w="339304">
                  <a:extLst>
                    <a:ext uri="{9D8B030D-6E8A-4147-A177-3AD203B41FA5}">
                      <a16:colId xmlns:a16="http://schemas.microsoft.com/office/drawing/2014/main" val="3754084955"/>
                    </a:ext>
                  </a:extLst>
                </a:gridCol>
                <a:gridCol w="902168">
                  <a:extLst>
                    <a:ext uri="{9D8B030D-6E8A-4147-A177-3AD203B41FA5}">
                      <a16:colId xmlns:a16="http://schemas.microsoft.com/office/drawing/2014/main" val="20000"/>
                    </a:ext>
                  </a:extLst>
                </a:gridCol>
                <a:gridCol w="918262">
                  <a:extLst>
                    <a:ext uri="{9D8B030D-6E8A-4147-A177-3AD203B41FA5}">
                      <a16:colId xmlns:a16="http://schemas.microsoft.com/office/drawing/2014/main" val="20003"/>
                    </a:ext>
                  </a:extLst>
                </a:gridCol>
                <a:gridCol w="903448">
                  <a:extLst>
                    <a:ext uri="{9D8B030D-6E8A-4147-A177-3AD203B41FA5}">
                      <a16:colId xmlns:a16="http://schemas.microsoft.com/office/drawing/2014/main" val="20004"/>
                    </a:ext>
                  </a:extLst>
                </a:gridCol>
                <a:gridCol w="903448">
                  <a:extLst>
                    <a:ext uri="{9D8B030D-6E8A-4147-A177-3AD203B41FA5}">
                      <a16:colId xmlns:a16="http://schemas.microsoft.com/office/drawing/2014/main" val="20005"/>
                    </a:ext>
                  </a:extLst>
                </a:gridCol>
                <a:gridCol w="903448">
                  <a:extLst>
                    <a:ext uri="{9D8B030D-6E8A-4147-A177-3AD203B41FA5}">
                      <a16:colId xmlns:a16="http://schemas.microsoft.com/office/drawing/2014/main" val="20006"/>
                    </a:ext>
                  </a:extLst>
                </a:gridCol>
                <a:gridCol w="918262">
                  <a:extLst>
                    <a:ext uri="{9D8B030D-6E8A-4147-A177-3AD203B41FA5}">
                      <a16:colId xmlns:a16="http://schemas.microsoft.com/office/drawing/2014/main" val="20007"/>
                    </a:ext>
                  </a:extLst>
                </a:gridCol>
                <a:gridCol w="918262">
                  <a:extLst>
                    <a:ext uri="{9D8B030D-6E8A-4147-A177-3AD203B41FA5}">
                      <a16:colId xmlns:a16="http://schemas.microsoft.com/office/drawing/2014/main" val="20008"/>
                    </a:ext>
                  </a:extLst>
                </a:gridCol>
                <a:gridCol w="903448">
                  <a:extLst>
                    <a:ext uri="{9D8B030D-6E8A-4147-A177-3AD203B41FA5}">
                      <a16:colId xmlns:a16="http://schemas.microsoft.com/office/drawing/2014/main" val="20009"/>
                    </a:ext>
                  </a:extLst>
                </a:gridCol>
                <a:gridCol w="903448">
                  <a:extLst>
                    <a:ext uri="{9D8B030D-6E8A-4147-A177-3AD203B41FA5}">
                      <a16:colId xmlns:a16="http://schemas.microsoft.com/office/drawing/2014/main" val="20010"/>
                    </a:ext>
                  </a:extLst>
                </a:gridCol>
                <a:gridCol w="918262">
                  <a:extLst>
                    <a:ext uri="{9D8B030D-6E8A-4147-A177-3AD203B41FA5}">
                      <a16:colId xmlns:a16="http://schemas.microsoft.com/office/drawing/2014/main" val="20011"/>
                    </a:ext>
                  </a:extLst>
                </a:gridCol>
                <a:gridCol w="903448">
                  <a:extLst>
                    <a:ext uri="{9D8B030D-6E8A-4147-A177-3AD203B41FA5}">
                      <a16:colId xmlns:a16="http://schemas.microsoft.com/office/drawing/2014/main" val="20012"/>
                    </a:ext>
                  </a:extLst>
                </a:gridCol>
                <a:gridCol w="918262">
                  <a:extLst>
                    <a:ext uri="{9D8B030D-6E8A-4147-A177-3AD203B41FA5}">
                      <a16:colId xmlns:a16="http://schemas.microsoft.com/office/drawing/2014/main" val="20013"/>
                    </a:ext>
                  </a:extLst>
                </a:gridCol>
              </a:tblGrid>
              <a:tr h="283520">
                <a:tc>
                  <a:txBody>
                    <a:bodyPr/>
                    <a:lstStyle/>
                    <a:p>
                      <a:pPr algn="ctr"/>
                      <a:endParaRPr lang="en-US" sz="1000" b="0" i="0" cap="none" baseline="0">
                        <a:solidFill>
                          <a:schemeClr val="bg1"/>
                        </a:solidFill>
                        <a:latin typeface="+mn-lt"/>
                      </a:endParaRPr>
                    </a:p>
                  </a:txBody>
                  <a:tcPr marL="0" marR="0" anchor="ctr">
                    <a:lnL w="6350" cap="flat" cmpd="sng" algn="ctr">
                      <a:noFill/>
                      <a:prstDash val="solid"/>
                      <a:round/>
                      <a:headEnd type="none" w="med" len="med"/>
                      <a:tailEnd type="none" w="med" len="med"/>
                    </a:lnL>
                    <a:lnR>
                      <a:noFill/>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12">
                  <a:txBody>
                    <a:bodyPr/>
                    <a:lstStyle/>
                    <a:p>
                      <a:pPr algn="ctr"/>
                      <a:r>
                        <a:rPr lang="en-US" sz="1000" b="1" i="0" cap="none" baseline="0">
                          <a:solidFill>
                            <a:schemeClr val="bg1"/>
                          </a:solidFill>
                          <a:latin typeface="Calibri" panose="020F0502020204030204" pitchFamily="34" charset="0"/>
                          <a:ea typeface="Calibri Regular" charset="0"/>
                          <a:cs typeface="Calibri" panose="020F0502020204030204" pitchFamily="34" charset="0"/>
                        </a:rPr>
                        <a:t>2023</a:t>
                      </a:r>
                      <a:endParaRPr lang="en-US" sz="1000" b="1" i="0" cap="none" baseline="0">
                        <a:solidFill>
                          <a:schemeClr val="bg1"/>
                        </a:solidFill>
                        <a:latin typeface="Calibri" panose="020F0502020204030204" pitchFamily="34" charset="0"/>
                        <a:cs typeface="Calibri" panose="020F0502020204030204" pitchFamily="34" charset="0"/>
                      </a:endParaRPr>
                    </a:p>
                  </a:txBody>
                  <a:tcPr marL="0" marR="0" anchor="ctr">
                    <a:lnL>
                      <a:noFill/>
                    </a:lnL>
                    <a:lnR w="127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2"/>
                    </a:solidFill>
                  </a:tcPr>
                </a:tc>
                <a:tc hMerge="1">
                  <a:txBody>
                    <a:bodyPr/>
                    <a:lstStyle/>
                    <a:p>
                      <a:endParaRPr lang="en-US"/>
                    </a:p>
                  </a:txBody>
                  <a:tcPr/>
                </a:tc>
                <a:tc hMerge="1">
                  <a:txBody>
                    <a:bodyPr/>
                    <a:lstStyle/>
                    <a:p>
                      <a:pPr algn="ctr"/>
                      <a:r>
                        <a:rPr lang="en-US" sz="800" b="0" i="0" cap="none" baseline="0">
                          <a:solidFill>
                            <a:schemeClr val="bg1"/>
                          </a:solidFill>
                          <a:latin typeface="+mn-lt"/>
                          <a:ea typeface="Calibri Regular" charset="0"/>
                          <a:cs typeface="Calibri Regular" charset="0"/>
                        </a:rPr>
                        <a:t>MONTH 2</a:t>
                      </a:r>
                    </a:p>
                  </a:txBody>
                  <a:tcPr marL="0" marR="0" anchor="ctr">
                    <a:lnL w="12700" cap="flat" cmpd="sng" algn="ctr">
                      <a:solidFill>
                        <a:srgbClr val="FBFAFA"/>
                      </a:solidFill>
                      <a:prstDash val="solid"/>
                      <a:round/>
                      <a:headEnd type="none" w="med" len="med"/>
                      <a:tailEnd type="none" w="med" len="med"/>
                    </a:lnL>
                    <a:lnR w="12700" cap="flat" cmpd="sng" algn="ctr">
                      <a:solidFill>
                        <a:srgbClr val="FBFAFA"/>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solidFill>
                      <a:schemeClr val="accent1"/>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pPr algn="ctr"/>
                      <a:r>
                        <a:rPr lang="en-US" sz="800" b="0" i="0" cap="none" baseline="0">
                          <a:solidFill>
                            <a:schemeClr val="bg1"/>
                          </a:solidFill>
                          <a:latin typeface="+mn-lt"/>
                          <a:ea typeface="Calibri Regular" charset="0"/>
                          <a:cs typeface="Calibri Regular" charset="0"/>
                        </a:rPr>
                        <a:t>MONTH 3</a:t>
                      </a:r>
                    </a:p>
                  </a:txBody>
                  <a:tcPr marL="0" marR="0" anchor="ctr">
                    <a:lnL w="12700" cap="flat" cmpd="sng" algn="ctr">
                      <a:solidFill>
                        <a:srgbClr val="FBFAFA"/>
                      </a:solidFill>
                      <a:prstDash val="solid"/>
                      <a:round/>
                      <a:headEnd type="none" w="med" len="med"/>
                      <a:tailEnd type="none" w="med" len="med"/>
                    </a:lnL>
                    <a:lnR w="12700" cap="flat" cmpd="sng" algn="ctr">
                      <a:solidFill>
                        <a:srgbClr val="FBFAFA"/>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solidFill>
                      <a:schemeClr val="accent1"/>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pPr algn="ctr"/>
                      <a:endParaRPr lang="en-US" sz="1000" b="0" i="0" cap="none" baseline="0">
                        <a:solidFill>
                          <a:schemeClr val="bg1"/>
                        </a:solidFill>
                        <a:latin typeface="+mn-lt"/>
                        <a:ea typeface="Calibri Regular" charset="0"/>
                        <a:cs typeface="Calibri Regular" charset="0"/>
                      </a:endParaRPr>
                    </a:p>
                  </a:txBody>
                  <a:tcPr marL="0" marR="0" anchor="ctr">
                    <a:lnL w="12700" cap="flat" cmpd="sng" algn="ctr">
                      <a:solidFill>
                        <a:srgbClr val="FBFAFA"/>
                      </a:solidFill>
                      <a:prstDash val="solid"/>
                      <a:round/>
                      <a:headEnd type="none" w="med" len="med"/>
                      <a:tailEnd type="none" w="med" len="med"/>
                    </a:lnL>
                    <a:lnT w="635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2"/>
                    </a:solidFill>
                  </a:tcPr>
                </a:tc>
                <a:tc hMerge="1">
                  <a:txBody>
                    <a:bodyPr/>
                    <a:lstStyle/>
                    <a:p>
                      <a:endParaRPr lang="en-US"/>
                    </a:p>
                  </a:txBody>
                  <a:tcPr/>
                </a:tc>
                <a:extLst>
                  <a:ext uri="{0D108BD9-81ED-4DB2-BD59-A6C34878D82A}">
                    <a16:rowId xmlns:a16="http://schemas.microsoft.com/office/drawing/2014/main" val="10000"/>
                  </a:ext>
                </a:extLst>
              </a:tr>
              <a:tr h="297837">
                <a:tc>
                  <a:txBody>
                    <a:bodyPr/>
                    <a:lstStyle/>
                    <a:p>
                      <a:pPr algn="ctr"/>
                      <a:endParaRPr lang="en-US" sz="1000" b="0" i="0" cap="all" baseline="0">
                        <a:solidFill>
                          <a:schemeClr val="tx1"/>
                        </a:solidFill>
                        <a:latin typeface="+mn-lt"/>
                        <a:ea typeface="Calibri Regular" charset="0"/>
                        <a:cs typeface="Calibri Regular" charset="0"/>
                      </a:endParaRPr>
                    </a:p>
                  </a:txBody>
                  <a:tcPr marL="0" marR="0" anchor="ctr" anchorCtr="1">
                    <a:lnL w="9525" cap="flat" cmpd="sng" algn="ctr">
                      <a:no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12700" cap="flat" cmpd="sng" algn="ctr">
                      <a:no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0" b="0" i="0" cap="all" baseline="0">
                          <a:solidFill>
                            <a:schemeClr val="tx1"/>
                          </a:solidFill>
                          <a:latin typeface="+mn-lt"/>
                          <a:ea typeface="Calibri Regular" charset="0"/>
                          <a:cs typeface="Calibri Regular" charset="0"/>
                        </a:rPr>
                        <a:t>jan</a:t>
                      </a: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12700" cap="flat" cmpd="sng" algn="ctr">
                      <a:no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0" b="0" i="0" cap="all" baseline="0">
                          <a:solidFill>
                            <a:schemeClr val="tx1"/>
                          </a:solidFill>
                          <a:latin typeface="+mn-lt"/>
                          <a:ea typeface="Calibri Regular" charset="0"/>
                          <a:cs typeface="Calibri Regular" charset="0"/>
                        </a:rPr>
                        <a:t>feb</a:t>
                      </a: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0" b="0" i="0" cap="all" baseline="0">
                          <a:solidFill>
                            <a:schemeClr val="tx1"/>
                          </a:solidFill>
                          <a:latin typeface="+mn-lt"/>
                          <a:ea typeface="Calibri Regular" charset="0"/>
                          <a:cs typeface="Calibri Regular" charset="0"/>
                        </a:rPr>
                        <a:t>MAr</a:t>
                      </a: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12700" cap="flat" cmpd="sng" algn="ctr">
                      <a:no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0" b="0" i="0" cap="all" baseline="0">
                          <a:solidFill>
                            <a:schemeClr val="tx1"/>
                          </a:solidFill>
                          <a:latin typeface="+mn-lt"/>
                          <a:ea typeface="Calibri Regular" charset="0"/>
                          <a:cs typeface="Calibri Regular" charset="0"/>
                        </a:rPr>
                        <a:t>apr</a:t>
                      </a: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12700" cap="flat" cmpd="sng" algn="ctr">
                      <a:no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0" b="0" i="0" cap="all" baseline="0">
                          <a:solidFill>
                            <a:schemeClr val="tx1"/>
                          </a:solidFill>
                          <a:latin typeface="+mn-lt"/>
                          <a:ea typeface="Calibri Regular" charset="0"/>
                          <a:cs typeface="Calibri Regular" charset="0"/>
                        </a:rPr>
                        <a:t>may</a:t>
                      </a: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12700" cap="flat" cmpd="sng" algn="ctr">
                      <a:no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0" b="0" i="0" cap="all" baseline="0">
                          <a:solidFill>
                            <a:schemeClr val="tx1"/>
                          </a:solidFill>
                          <a:latin typeface="+mn-lt"/>
                          <a:ea typeface="Calibri Regular" charset="0"/>
                          <a:cs typeface="Calibri Regular" charset="0"/>
                        </a:rPr>
                        <a:t>jun</a:t>
                      </a: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accent1"/>
                      </a:solidFill>
                      <a:prstDash val="dash"/>
                      <a:round/>
                      <a:headEnd type="none" w="med" len="med"/>
                      <a:tailEnd type="none" w="med" len="med"/>
                    </a:lnR>
                    <a:lnT w="12700" cap="flat" cmpd="sng" algn="ctr">
                      <a:no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0" b="0" i="0" cap="all" baseline="0">
                          <a:solidFill>
                            <a:schemeClr val="tx1"/>
                          </a:solidFill>
                          <a:latin typeface="+mn-lt"/>
                          <a:ea typeface="Calibri Regular" charset="0"/>
                          <a:cs typeface="Calibri Regular" charset="0"/>
                        </a:rPr>
                        <a:t>jul</a:t>
                      </a:r>
                    </a:p>
                  </a:txBody>
                  <a:tcPr marL="0" marR="0" anchor="ctr" anchorCtr="1">
                    <a:lnL w="12700" cap="flat" cmpd="sng" algn="ctr">
                      <a:solidFill>
                        <a:schemeClr val="accent1"/>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12700" cap="flat" cmpd="sng" algn="ctr">
                      <a:no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n-US" sz="1000" b="0" i="0" cap="all" baseline="0">
                          <a:solidFill>
                            <a:schemeClr val="tx1"/>
                          </a:solidFill>
                          <a:latin typeface="+mn-lt"/>
                          <a:ea typeface="Calibri Regular" charset="0"/>
                          <a:cs typeface="Calibri Regular" charset="0"/>
                        </a:rPr>
                        <a:t>aug</a:t>
                      </a: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12700" cap="flat" cmpd="sng" algn="ctr">
                      <a:no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n-US" sz="1000" b="0" i="0" cap="all" baseline="0">
                          <a:solidFill>
                            <a:schemeClr val="tx1"/>
                          </a:solidFill>
                          <a:latin typeface="+mn-lt"/>
                          <a:ea typeface="Calibri Regular" charset="0"/>
                          <a:cs typeface="Calibri Regular" charset="0"/>
                        </a:rPr>
                        <a:t>sep</a:t>
                      </a: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accent1"/>
                      </a:solidFill>
                      <a:prstDash val="dash"/>
                      <a:round/>
                      <a:headEnd type="none" w="med" len="med"/>
                      <a:tailEnd type="none" w="med" len="med"/>
                    </a:lnR>
                    <a:lnT w="12700" cap="flat" cmpd="sng" algn="ctr">
                      <a:no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n-US" sz="1000" b="0" i="0" cap="all" baseline="0">
                          <a:solidFill>
                            <a:schemeClr val="tx1"/>
                          </a:solidFill>
                          <a:latin typeface="+mn-lt"/>
                          <a:ea typeface="Calibri Regular" charset="0"/>
                          <a:cs typeface="Calibri Regular" charset="0"/>
                        </a:rPr>
                        <a:t>oct</a:t>
                      </a:r>
                    </a:p>
                  </a:txBody>
                  <a:tcPr marL="0" marR="0" anchor="ctr" anchorCtr="1">
                    <a:lnL w="12700" cap="flat" cmpd="sng" algn="ctr">
                      <a:solidFill>
                        <a:schemeClr val="accent1"/>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12700" cap="flat" cmpd="sng" algn="ctr">
                      <a:no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0" b="0" i="0" cap="all" baseline="0">
                          <a:solidFill>
                            <a:schemeClr val="tx1"/>
                          </a:solidFill>
                          <a:latin typeface="+mn-lt"/>
                          <a:ea typeface="Calibri Regular" charset="0"/>
                          <a:cs typeface="Calibri Regular" charset="0"/>
                        </a:rPr>
                        <a:t>nov</a:t>
                      </a: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12700" cap="flat" cmpd="sng" algn="ctr">
                      <a:no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0" b="0" i="0" cap="all" baseline="0">
                          <a:solidFill>
                            <a:schemeClr val="tx1"/>
                          </a:solidFill>
                          <a:latin typeface="+mn-lt"/>
                          <a:ea typeface="Calibri Regular" charset="0"/>
                          <a:cs typeface="Calibri Regular" charset="0"/>
                        </a:rPr>
                        <a:t>dec</a:t>
                      </a: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12700" cap="flat" cmpd="sng" algn="ctr">
                      <a:no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297837">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9525" cap="flat" cmpd="sng" algn="ctr">
                      <a:no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solidFill>
                        <a:schemeClr val="tx2"/>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solidFill>
                        <a:schemeClr val="tx2"/>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solidFill>
                        <a:schemeClr val="tx2"/>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solidFill>
                        <a:schemeClr val="tx2"/>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solidFill>
                        <a:schemeClr val="tx2"/>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solidFill>
                        <a:schemeClr val="tx2"/>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accent1"/>
                      </a:solidFill>
                      <a:prstDash val="dash"/>
                      <a:round/>
                      <a:headEnd type="none" w="med" len="med"/>
                      <a:tailEnd type="none" w="med" len="med"/>
                    </a:lnR>
                    <a:lnT w="9525" cap="flat" cmpd="sng" algn="ctr">
                      <a:solidFill>
                        <a:schemeClr val="tx2"/>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accent1"/>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solidFill>
                        <a:schemeClr val="tx2"/>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3F4FF">
                        <a:alpha val="50196"/>
                      </a:srgb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solidFill>
                        <a:schemeClr val="tx2"/>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3F4FF">
                        <a:alpha val="50196"/>
                      </a:srgb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accent1"/>
                      </a:solidFill>
                      <a:prstDash val="dash"/>
                      <a:round/>
                      <a:headEnd type="none" w="med" len="med"/>
                      <a:tailEnd type="none" w="med" len="med"/>
                    </a:lnR>
                    <a:lnT w="9525" cap="flat" cmpd="sng" algn="ctr">
                      <a:solidFill>
                        <a:schemeClr val="tx2"/>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3F4FF">
                        <a:alpha val="50196"/>
                      </a:srgb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accent1"/>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solidFill>
                        <a:schemeClr val="tx2"/>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solidFill>
                        <a:schemeClr val="tx2"/>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solidFill>
                        <a:schemeClr val="tx2"/>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13612253"/>
                  </a:ext>
                </a:extLst>
              </a:tr>
              <a:tr h="297837">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9525" cap="flat" cmpd="sng" algn="ctr">
                      <a:no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accent1"/>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accent1"/>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3F4FF">
                        <a:alpha val="50196"/>
                      </a:srgb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3F4FF">
                        <a:alpha val="50196"/>
                      </a:srgb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accent1"/>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3F4FF">
                        <a:alpha val="50196"/>
                      </a:srgb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accent1"/>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440757"/>
                  </a:ext>
                </a:extLst>
              </a:tr>
              <a:tr h="297837">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9525" cap="flat" cmpd="sng" algn="ctr">
                      <a:no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accent1"/>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accent1"/>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3F4FF">
                        <a:alpha val="50196"/>
                      </a:srgb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3F4FF">
                        <a:alpha val="50196"/>
                      </a:srgb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accent1"/>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3F4FF">
                        <a:alpha val="50196"/>
                      </a:srgb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accent1"/>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86367455"/>
                  </a:ext>
                </a:extLst>
              </a:tr>
              <a:tr h="297837">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9525" cap="flat" cmpd="sng" algn="ctr">
                      <a:no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accent1"/>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accent1"/>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3F4FF">
                        <a:alpha val="50196"/>
                      </a:srgb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3F4FF">
                        <a:alpha val="50196"/>
                      </a:srgb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accent1"/>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3F4FF">
                        <a:alpha val="50196"/>
                      </a:srgb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accent1"/>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13772670"/>
                  </a:ext>
                </a:extLst>
              </a:tr>
              <a:tr h="297837">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9525" cap="flat" cmpd="sng" algn="ctr">
                      <a:no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accent1"/>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accent1"/>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3F4FF">
                        <a:alpha val="50196"/>
                      </a:srgb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3F4FF">
                        <a:alpha val="50196"/>
                      </a:srgb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accent1"/>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3F4FF">
                        <a:alpha val="50196"/>
                      </a:srgb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accent1"/>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69221744"/>
                  </a:ext>
                </a:extLst>
              </a:tr>
              <a:tr h="297837">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9525" cap="flat" cmpd="sng" algn="ctr">
                      <a:no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accent1"/>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accent1"/>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3F4FF">
                        <a:alpha val="50196"/>
                      </a:srgb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3F4FF">
                        <a:alpha val="50196"/>
                      </a:srgb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accent1"/>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3F4FF">
                        <a:alpha val="50196"/>
                      </a:srgb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accent1"/>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46581632"/>
                  </a:ext>
                </a:extLst>
              </a:tr>
              <a:tr h="762120">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9525" cap="flat" cmpd="sng" algn="ctr">
                      <a:no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accent1"/>
                      </a:solidFill>
                      <a:prstDash val="dash"/>
                      <a:round/>
                      <a:headEnd type="none" w="med" len="med"/>
                      <a:tailEnd type="none" w="med" len="med"/>
                    </a:lnR>
                    <a:lnT w="9525" cap="flat" cmpd="sng" algn="ctr">
                      <a:no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accent1"/>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rgbClr val="C3F4FF">
                        <a:alpha val="50196"/>
                      </a:srgb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rgbClr val="C3F4FF">
                        <a:alpha val="50196"/>
                      </a:srgb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accent1"/>
                      </a:solidFill>
                      <a:prstDash val="dash"/>
                      <a:round/>
                      <a:headEnd type="none" w="med" len="med"/>
                      <a:tailEnd type="none" w="med" len="med"/>
                    </a:lnR>
                    <a:lnT w="9525" cap="flat" cmpd="sng" algn="ctr">
                      <a:no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rgbClr val="C3F4FF">
                        <a:alpha val="50196"/>
                      </a:srgb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accent1"/>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88494759"/>
                  </a:ext>
                </a:extLst>
              </a:tr>
              <a:tr h="297837">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9525" cap="flat" cmpd="sng" algn="ctr">
                      <a:no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solidFill>
                        <a:schemeClr val="tx2"/>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solidFill>
                        <a:schemeClr val="tx2"/>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solidFill>
                        <a:schemeClr val="tx2"/>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solidFill>
                        <a:schemeClr val="tx2"/>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solidFill>
                        <a:schemeClr val="tx2"/>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solidFill>
                        <a:schemeClr val="tx2"/>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accent1"/>
                      </a:solidFill>
                      <a:prstDash val="dash"/>
                      <a:round/>
                      <a:headEnd type="none" w="med" len="med"/>
                      <a:tailEnd type="none" w="med" len="med"/>
                    </a:lnR>
                    <a:lnT w="9525" cap="flat" cmpd="sng" algn="ctr">
                      <a:solidFill>
                        <a:schemeClr val="tx2"/>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accent1"/>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solidFill>
                        <a:schemeClr val="tx2"/>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3F4FF">
                        <a:alpha val="50196"/>
                      </a:srgb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solidFill>
                        <a:schemeClr val="tx2"/>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3F4FF">
                        <a:alpha val="50196"/>
                      </a:srgb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accent1"/>
                      </a:solidFill>
                      <a:prstDash val="dash"/>
                      <a:round/>
                      <a:headEnd type="none" w="med" len="med"/>
                      <a:tailEnd type="none" w="med" len="med"/>
                    </a:lnR>
                    <a:lnT w="9525" cap="flat" cmpd="sng" algn="ctr">
                      <a:solidFill>
                        <a:schemeClr val="tx2"/>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3F4FF">
                        <a:alpha val="50196"/>
                      </a:srgb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accent1"/>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solidFill>
                        <a:schemeClr val="tx2"/>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solidFill>
                        <a:schemeClr val="tx2"/>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solidFill>
                        <a:schemeClr val="tx2"/>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13380346"/>
                  </a:ext>
                </a:extLst>
              </a:tr>
              <a:tr h="297837">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9525" cap="flat" cmpd="sng" algn="ctr">
                      <a:no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accent1"/>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accent1"/>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3F4FF">
                        <a:alpha val="50196"/>
                      </a:srgb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3F4FF">
                        <a:alpha val="50196"/>
                      </a:srgb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accent1"/>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3F4FF">
                        <a:alpha val="50196"/>
                      </a:srgb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accent1"/>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43602870"/>
                  </a:ext>
                </a:extLst>
              </a:tr>
              <a:tr h="297837">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9525" cap="flat" cmpd="sng" algn="ctr">
                      <a:no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accent1"/>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accent1"/>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3F4FF">
                        <a:alpha val="50196"/>
                      </a:srgb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3F4FF">
                        <a:alpha val="50196"/>
                      </a:srgb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accent1"/>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3F4FF">
                        <a:alpha val="50196"/>
                      </a:srgb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accent1"/>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26641525"/>
                  </a:ext>
                </a:extLst>
              </a:tr>
              <a:tr h="297837">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9525" cap="flat" cmpd="sng" algn="ctr">
                      <a:no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accent1"/>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accent1"/>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3F4FF">
                        <a:alpha val="50196"/>
                      </a:srgb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3F4FF">
                        <a:alpha val="50196"/>
                      </a:srgb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accent1"/>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3F4FF">
                        <a:alpha val="50196"/>
                      </a:srgb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accent1"/>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2442696"/>
                  </a:ext>
                </a:extLst>
              </a:tr>
              <a:tr h="297837">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9525" cap="flat" cmpd="sng" algn="ctr">
                      <a:no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accent1"/>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accent1"/>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3F4FF">
                        <a:alpha val="50196"/>
                      </a:srgb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3F4FF">
                        <a:alpha val="50196"/>
                      </a:srgb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accent1"/>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3F4FF">
                        <a:alpha val="50196"/>
                      </a:srgb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accent1"/>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54809994"/>
                  </a:ext>
                </a:extLst>
              </a:tr>
              <a:tr h="297837">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9525" cap="flat" cmpd="sng" algn="ctr">
                      <a:no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accent1"/>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accent1"/>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3F4FF">
                        <a:alpha val="50196"/>
                      </a:srgb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3F4FF">
                        <a:alpha val="50196"/>
                      </a:srgb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accent1"/>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3F4FF">
                        <a:alpha val="50196"/>
                      </a:srgb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accent1"/>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76409494"/>
                  </a:ext>
                </a:extLst>
              </a:tr>
              <a:tr h="297837">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9525" cap="flat" cmpd="sng" algn="ctr">
                      <a:no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12700" cap="flat" cmpd="sng" algn="ctr">
                      <a:noFill/>
                      <a:prstDash val="dash"/>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12700" cap="flat" cmpd="sng" algn="ctr">
                      <a:noFill/>
                      <a:prstDash val="dash"/>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12700" cap="flat" cmpd="sng" algn="ctr">
                      <a:noFill/>
                      <a:prstDash val="dash"/>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12700" cap="flat" cmpd="sng" algn="ctr">
                      <a:noFill/>
                      <a:prstDash val="dash"/>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12700" cap="flat" cmpd="sng" algn="ctr">
                      <a:noFill/>
                      <a:prstDash val="dash"/>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12700" cap="flat" cmpd="sng" algn="ctr">
                      <a:noFill/>
                      <a:prstDash val="dash"/>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accent1"/>
                      </a:solidFill>
                      <a:prstDash val="dash"/>
                      <a:round/>
                      <a:headEnd type="none" w="med" len="med"/>
                      <a:tailEnd type="none" w="med" len="med"/>
                    </a:lnR>
                    <a:lnT w="9525" cap="flat" cmpd="sng" algn="ctr">
                      <a:noFill/>
                      <a:prstDash val="solid"/>
                      <a:round/>
                      <a:headEnd type="none" w="med" len="med"/>
                      <a:tailEnd type="none" w="med" len="med"/>
                    </a:lnT>
                    <a:lnB w="12700" cap="flat" cmpd="sng" algn="ctr">
                      <a:noFill/>
                      <a:prstDash val="dash"/>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accent1"/>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12700" cap="flat" cmpd="sng" algn="ctr">
                      <a:noFill/>
                      <a:prstDash val="dash"/>
                      <a:round/>
                      <a:headEnd type="none" w="med" len="med"/>
                      <a:tailEnd type="none" w="med" len="med"/>
                    </a:lnB>
                    <a:lnTlToBr w="12700" cmpd="sng">
                      <a:noFill/>
                      <a:prstDash val="solid"/>
                    </a:lnTlToBr>
                    <a:lnBlToTr w="12700" cmpd="sng">
                      <a:noFill/>
                      <a:prstDash val="solid"/>
                    </a:lnBlToTr>
                    <a:solidFill>
                      <a:srgbClr val="C3F4FF">
                        <a:alpha val="50196"/>
                      </a:srgb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12700" cap="flat" cmpd="sng" algn="ctr">
                      <a:noFill/>
                      <a:prstDash val="dash"/>
                      <a:round/>
                      <a:headEnd type="none" w="med" len="med"/>
                      <a:tailEnd type="none" w="med" len="med"/>
                    </a:lnB>
                    <a:lnTlToBr w="12700" cmpd="sng">
                      <a:noFill/>
                      <a:prstDash val="solid"/>
                    </a:lnTlToBr>
                    <a:lnBlToTr w="12700" cmpd="sng">
                      <a:noFill/>
                      <a:prstDash val="solid"/>
                    </a:lnBlToTr>
                    <a:solidFill>
                      <a:srgbClr val="C3F4FF">
                        <a:alpha val="50196"/>
                      </a:srgb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accent1"/>
                      </a:solidFill>
                      <a:prstDash val="dash"/>
                      <a:round/>
                      <a:headEnd type="none" w="med" len="med"/>
                      <a:tailEnd type="none" w="med" len="med"/>
                    </a:lnR>
                    <a:lnT w="9525" cap="flat" cmpd="sng" algn="ctr">
                      <a:noFill/>
                      <a:prstDash val="solid"/>
                      <a:round/>
                      <a:headEnd type="none" w="med" len="med"/>
                      <a:tailEnd type="none" w="med" len="med"/>
                    </a:lnT>
                    <a:lnB w="12700" cap="flat" cmpd="sng" algn="ctr">
                      <a:noFill/>
                      <a:prstDash val="dash"/>
                      <a:round/>
                      <a:headEnd type="none" w="med" len="med"/>
                      <a:tailEnd type="none" w="med" len="med"/>
                    </a:lnB>
                    <a:lnTlToBr w="12700" cmpd="sng">
                      <a:noFill/>
                      <a:prstDash val="solid"/>
                    </a:lnTlToBr>
                    <a:lnBlToTr w="12700" cmpd="sng">
                      <a:noFill/>
                      <a:prstDash val="solid"/>
                    </a:lnBlToTr>
                    <a:solidFill>
                      <a:srgbClr val="C3F4FF">
                        <a:alpha val="50196"/>
                      </a:srgb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accent1"/>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12700" cap="flat" cmpd="sng" algn="ctr">
                      <a:noFill/>
                      <a:prstDash val="dash"/>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12700" cap="flat" cmpd="sng" algn="ctr">
                      <a:noFill/>
                      <a:prstDash val="dash"/>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12700" cap="flat" cmpd="sng" algn="ctr">
                      <a:noFill/>
                      <a:prstDash val="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57177488"/>
                  </a:ext>
                </a:extLst>
              </a:tr>
              <a:tr h="521863">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9525" cap="flat" cmpd="sng" algn="ctr">
                      <a:no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12700" cap="flat" cmpd="sng" algn="ctr">
                      <a:noFill/>
                      <a:prstDash val="dash"/>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12700" cap="flat" cmpd="sng" algn="ctr">
                      <a:noFill/>
                      <a:prstDash val="dash"/>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12700" cap="flat" cmpd="sng" algn="ctr">
                      <a:noFill/>
                      <a:prstDash val="dash"/>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12700" cap="flat" cmpd="sng" algn="ctr">
                      <a:noFill/>
                      <a:prstDash val="dash"/>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12700" cap="flat" cmpd="sng" algn="ctr">
                      <a:noFill/>
                      <a:prstDash val="dash"/>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12700" cap="flat" cmpd="sng" algn="ctr">
                      <a:noFill/>
                      <a:prstDash val="dash"/>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accent1"/>
                      </a:solidFill>
                      <a:prstDash val="dash"/>
                      <a:round/>
                      <a:headEnd type="none" w="med" len="med"/>
                      <a:tailEnd type="none" w="med" len="med"/>
                    </a:lnR>
                    <a:lnT w="12700" cap="flat" cmpd="sng" algn="ctr">
                      <a:noFill/>
                      <a:prstDash val="dash"/>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accent1"/>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12700" cap="flat" cmpd="sng" algn="ctr">
                      <a:noFill/>
                      <a:prstDash val="dash"/>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rgbClr val="C3F4FF">
                        <a:alpha val="50196"/>
                      </a:srgb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12700" cap="flat" cmpd="sng" algn="ctr">
                      <a:noFill/>
                      <a:prstDash val="dash"/>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rgbClr val="C3F4FF">
                        <a:alpha val="50196"/>
                      </a:srgb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accent1"/>
                      </a:solidFill>
                      <a:prstDash val="dash"/>
                      <a:round/>
                      <a:headEnd type="none" w="med" len="med"/>
                      <a:tailEnd type="none" w="med" len="med"/>
                    </a:lnR>
                    <a:lnT w="12700" cap="flat" cmpd="sng" algn="ctr">
                      <a:noFill/>
                      <a:prstDash val="dash"/>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rgbClr val="C3F4FF">
                        <a:alpha val="50196"/>
                      </a:srgb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accent1"/>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12700" cap="flat" cmpd="sng" algn="ctr">
                      <a:noFill/>
                      <a:prstDash val="dash"/>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12700" cap="flat" cmpd="sng" algn="ctr">
                      <a:noFill/>
                      <a:prstDash val="dash"/>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12700" cap="flat" cmpd="sng" algn="ctr">
                      <a:noFill/>
                      <a:prstDash val="dash"/>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78055489"/>
                  </a:ext>
                </a:extLst>
              </a:tr>
            </a:tbl>
          </a:graphicData>
        </a:graphic>
      </p:graphicFrame>
      <p:sp>
        <p:nvSpPr>
          <p:cNvPr id="5" name="Rounded Rectangle 4">
            <a:extLst>
              <a:ext uri="{FF2B5EF4-FFF2-40B4-BE49-F238E27FC236}">
                <a16:creationId xmlns:a16="http://schemas.microsoft.com/office/drawing/2014/main" id="{E0972D84-2102-F469-2DC4-6F54F083849B}"/>
              </a:ext>
            </a:extLst>
          </p:cNvPr>
          <p:cNvSpPr/>
          <p:nvPr userDrawn="1"/>
        </p:nvSpPr>
        <p:spPr bwMode="auto">
          <a:xfrm>
            <a:off x="255759" y="1069065"/>
            <a:ext cx="328937" cy="2541338"/>
          </a:xfrm>
          <a:prstGeom prst="roundRect">
            <a:avLst>
              <a:gd name="adj" fmla="val 50000"/>
            </a:avLst>
          </a:prstGeom>
          <a:noFill/>
          <a:ln>
            <a:noFill/>
          </a:ln>
          <a:effectLst/>
        </p:spPr>
        <p:txBody>
          <a:bodyPr vert="vert270"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effectLst/>
                <a:uLnTx/>
                <a:uFillTx/>
                <a:latin typeface="Calibri"/>
                <a:ea typeface="+mn-ea"/>
                <a:cs typeface="+mn-cs"/>
              </a:rPr>
              <a:t>SQUAD 1</a:t>
            </a:r>
          </a:p>
        </p:txBody>
      </p:sp>
      <p:sp>
        <p:nvSpPr>
          <p:cNvPr id="6" name="Rounded Rectangle 5">
            <a:extLst>
              <a:ext uri="{FF2B5EF4-FFF2-40B4-BE49-F238E27FC236}">
                <a16:creationId xmlns:a16="http://schemas.microsoft.com/office/drawing/2014/main" id="{C85B3E8A-AB7F-891F-F865-9BDD79AAD0A0}"/>
              </a:ext>
            </a:extLst>
          </p:cNvPr>
          <p:cNvSpPr/>
          <p:nvPr userDrawn="1"/>
        </p:nvSpPr>
        <p:spPr bwMode="auto">
          <a:xfrm>
            <a:off x="254461" y="3610403"/>
            <a:ext cx="343890" cy="2612976"/>
          </a:xfrm>
          <a:prstGeom prst="roundRect">
            <a:avLst>
              <a:gd name="adj" fmla="val 50000"/>
            </a:avLst>
          </a:prstGeom>
          <a:noFill/>
          <a:ln>
            <a:noFill/>
          </a:ln>
          <a:effectLst/>
        </p:spPr>
        <p:txBody>
          <a:bodyPr vert="vert270"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effectLst/>
                <a:uLnTx/>
                <a:uFillTx/>
                <a:latin typeface="Calibri"/>
                <a:ea typeface="+mn-ea"/>
                <a:cs typeface="+mn-cs"/>
              </a:rPr>
              <a:t>SQUAD 2</a:t>
            </a:r>
          </a:p>
        </p:txBody>
      </p:sp>
    </p:spTree>
    <p:extLst>
      <p:ext uri="{BB962C8B-B14F-4D97-AF65-F5344CB8AC3E}">
        <p14:creationId xmlns:p14="http://schemas.microsoft.com/office/powerpoint/2010/main" val="3229664714"/>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Devided_2023_Q4">
    <p:bg>
      <p:bgPr>
        <a:solidFill>
          <a:schemeClr val="bg1"/>
        </a:solidFill>
        <a:effectLst/>
      </p:bgPr>
    </p:bg>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B80B3F2C-040E-C27C-2D10-BBB48B882D8E}"/>
              </a:ext>
            </a:extLst>
          </p:cNvPr>
          <p:cNvGraphicFramePr>
            <a:graphicFrameLocks noGrp="1"/>
          </p:cNvGraphicFramePr>
          <p:nvPr userDrawn="1">
            <p:extLst>
              <p:ext uri="{D42A27DB-BD31-4B8C-83A1-F6EECF244321}">
                <p14:modId xmlns:p14="http://schemas.microsoft.com/office/powerpoint/2010/main" val="2904830275"/>
              </p:ext>
            </p:extLst>
          </p:nvPr>
        </p:nvGraphicFramePr>
        <p:xfrm>
          <a:off x="299246" y="486158"/>
          <a:ext cx="11270823" cy="5737221"/>
        </p:xfrm>
        <a:graphic>
          <a:graphicData uri="http://schemas.openxmlformats.org/drawingml/2006/table">
            <a:tbl>
              <a:tblPr firstRow="1" bandRow="1">
                <a:tableStyleId>{2D5ABB26-0587-4C30-8999-92F81FD0307C}</a:tableStyleId>
              </a:tblPr>
              <a:tblGrid>
                <a:gridCol w="339304">
                  <a:extLst>
                    <a:ext uri="{9D8B030D-6E8A-4147-A177-3AD203B41FA5}">
                      <a16:colId xmlns:a16="http://schemas.microsoft.com/office/drawing/2014/main" val="3754084955"/>
                    </a:ext>
                  </a:extLst>
                </a:gridCol>
                <a:gridCol w="902168">
                  <a:extLst>
                    <a:ext uri="{9D8B030D-6E8A-4147-A177-3AD203B41FA5}">
                      <a16:colId xmlns:a16="http://schemas.microsoft.com/office/drawing/2014/main" val="20000"/>
                    </a:ext>
                  </a:extLst>
                </a:gridCol>
                <a:gridCol w="918262">
                  <a:extLst>
                    <a:ext uri="{9D8B030D-6E8A-4147-A177-3AD203B41FA5}">
                      <a16:colId xmlns:a16="http://schemas.microsoft.com/office/drawing/2014/main" val="20003"/>
                    </a:ext>
                  </a:extLst>
                </a:gridCol>
                <a:gridCol w="903448">
                  <a:extLst>
                    <a:ext uri="{9D8B030D-6E8A-4147-A177-3AD203B41FA5}">
                      <a16:colId xmlns:a16="http://schemas.microsoft.com/office/drawing/2014/main" val="20004"/>
                    </a:ext>
                  </a:extLst>
                </a:gridCol>
                <a:gridCol w="903448">
                  <a:extLst>
                    <a:ext uri="{9D8B030D-6E8A-4147-A177-3AD203B41FA5}">
                      <a16:colId xmlns:a16="http://schemas.microsoft.com/office/drawing/2014/main" val="20005"/>
                    </a:ext>
                  </a:extLst>
                </a:gridCol>
                <a:gridCol w="903448">
                  <a:extLst>
                    <a:ext uri="{9D8B030D-6E8A-4147-A177-3AD203B41FA5}">
                      <a16:colId xmlns:a16="http://schemas.microsoft.com/office/drawing/2014/main" val="20006"/>
                    </a:ext>
                  </a:extLst>
                </a:gridCol>
                <a:gridCol w="918262">
                  <a:extLst>
                    <a:ext uri="{9D8B030D-6E8A-4147-A177-3AD203B41FA5}">
                      <a16:colId xmlns:a16="http://schemas.microsoft.com/office/drawing/2014/main" val="20007"/>
                    </a:ext>
                  </a:extLst>
                </a:gridCol>
                <a:gridCol w="25400">
                  <a:extLst>
                    <a:ext uri="{9D8B030D-6E8A-4147-A177-3AD203B41FA5}">
                      <a16:colId xmlns:a16="http://schemas.microsoft.com/office/drawing/2014/main" val="20008"/>
                    </a:ext>
                  </a:extLst>
                </a:gridCol>
                <a:gridCol w="910215">
                  <a:extLst>
                    <a:ext uri="{9D8B030D-6E8A-4147-A177-3AD203B41FA5}">
                      <a16:colId xmlns:a16="http://schemas.microsoft.com/office/drawing/2014/main" val="1815677614"/>
                    </a:ext>
                  </a:extLst>
                </a:gridCol>
                <a:gridCol w="903448">
                  <a:extLst>
                    <a:ext uri="{9D8B030D-6E8A-4147-A177-3AD203B41FA5}">
                      <a16:colId xmlns:a16="http://schemas.microsoft.com/office/drawing/2014/main" val="20009"/>
                    </a:ext>
                  </a:extLst>
                </a:gridCol>
                <a:gridCol w="903448">
                  <a:extLst>
                    <a:ext uri="{9D8B030D-6E8A-4147-A177-3AD203B41FA5}">
                      <a16:colId xmlns:a16="http://schemas.microsoft.com/office/drawing/2014/main" val="20010"/>
                    </a:ext>
                  </a:extLst>
                </a:gridCol>
                <a:gridCol w="918262">
                  <a:extLst>
                    <a:ext uri="{9D8B030D-6E8A-4147-A177-3AD203B41FA5}">
                      <a16:colId xmlns:a16="http://schemas.microsoft.com/office/drawing/2014/main" val="20011"/>
                    </a:ext>
                  </a:extLst>
                </a:gridCol>
                <a:gridCol w="903448">
                  <a:extLst>
                    <a:ext uri="{9D8B030D-6E8A-4147-A177-3AD203B41FA5}">
                      <a16:colId xmlns:a16="http://schemas.microsoft.com/office/drawing/2014/main" val="20012"/>
                    </a:ext>
                  </a:extLst>
                </a:gridCol>
                <a:gridCol w="918262">
                  <a:extLst>
                    <a:ext uri="{9D8B030D-6E8A-4147-A177-3AD203B41FA5}">
                      <a16:colId xmlns:a16="http://schemas.microsoft.com/office/drawing/2014/main" val="20013"/>
                    </a:ext>
                  </a:extLst>
                </a:gridCol>
              </a:tblGrid>
              <a:tr h="283520">
                <a:tc>
                  <a:txBody>
                    <a:bodyPr/>
                    <a:lstStyle/>
                    <a:p>
                      <a:pPr algn="ctr"/>
                      <a:endParaRPr lang="en-US" sz="1000" b="0" i="0" cap="none" baseline="0">
                        <a:solidFill>
                          <a:schemeClr val="bg1"/>
                        </a:solidFill>
                        <a:latin typeface="+mn-lt"/>
                      </a:endParaRPr>
                    </a:p>
                  </a:txBody>
                  <a:tcPr marL="0" marR="0" anchor="ctr">
                    <a:lnL w="6350" cap="flat" cmpd="sng" algn="ctr">
                      <a:noFill/>
                      <a:prstDash val="solid"/>
                      <a:round/>
                      <a:headEnd type="none" w="med" len="med"/>
                      <a:tailEnd type="none" w="med" len="med"/>
                    </a:lnL>
                    <a:lnR>
                      <a:noFill/>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7">
                  <a:txBody>
                    <a:bodyPr/>
                    <a:lstStyle/>
                    <a:p>
                      <a:pPr algn="ctr"/>
                      <a:r>
                        <a:rPr lang="en-US" sz="1000" b="1" i="0" cap="none" baseline="0">
                          <a:solidFill>
                            <a:schemeClr val="bg1"/>
                          </a:solidFill>
                          <a:latin typeface="Calibri" panose="020F0502020204030204" pitchFamily="34" charset="0"/>
                          <a:ea typeface="Calibri Regular" charset="0"/>
                          <a:cs typeface="Calibri" panose="020F0502020204030204" pitchFamily="34" charset="0"/>
                        </a:rPr>
                        <a:t>2023</a:t>
                      </a:r>
                      <a:endParaRPr lang="en-US" sz="1000" b="1" i="0" cap="none" baseline="0">
                        <a:solidFill>
                          <a:schemeClr val="bg1"/>
                        </a:solidFill>
                        <a:latin typeface="Calibri" panose="020F0502020204030204" pitchFamily="34" charset="0"/>
                        <a:cs typeface="Calibri" panose="020F0502020204030204" pitchFamily="34" charset="0"/>
                      </a:endParaRPr>
                    </a:p>
                  </a:txBody>
                  <a:tcPr marL="0" marR="0" anchor="ctr">
                    <a:lnL>
                      <a:noFill/>
                    </a:lnL>
                    <a:lnR w="127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2"/>
                    </a:solidFill>
                  </a:tcPr>
                </a:tc>
                <a:tc hMerge="1">
                  <a:txBody>
                    <a:bodyPr/>
                    <a:lstStyle/>
                    <a:p>
                      <a:endParaRPr lang="en-US"/>
                    </a:p>
                  </a:txBody>
                  <a:tcPr/>
                </a:tc>
                <a:tc hMerge="1">
                  <a:txBody>
                    <a:bodyPr/>
                    <a:lstStyle/>
                    <a:p>
                      <a:pPr algn="ctr"/>
                      <a:r>
                        <a:rPr lang="en-US" sz="800" b="0" i="0" cap="none" baseline="0">
                          <a:solidFill>
                            <a:schemeClr val="bg1"/>
                          </a:solidFill>
                          <a:latin typeface="+mn-lt"/>
                          <a:ea typeface="Calibri Regular" charset="0"/>
                          <a:cs typeface="Calibri Regular" charset="0"/>
                        </a:rPr>
                        <a:t>MONTH 2</a:t>
                      </a:r>
                    </a:p>
                  </a:txBody>
                  <a:tcPr marL="0" marR="0" anchor="ctr">
                    <a:lnL w="12700" cap="flat" cmpd="sng" algn="ctr">
                      <a:solidFill>
                        <a:srgbClr val="FBFAFA"/>
                      </a:solidFill>
                      <a:prstDash val="solid"/>
                      <a:round/>
                      <a:headEnd type="none" w="med" len="med"/>
                      <a:tailEnd type="none" w="med" len="med"/>
                    </a:lnL>
                    <a:lnR w="12700" cap="flat" cmpd="sng" algn="ctr">
                      <a:solidFill>
                        <a:srgbClr val="FBFAFA"/>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solidFill>
                      <a:schemeClr val="accent1"/>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pPr algn="ctr"/>
                      <a:r>
                        <a:rPr lang="en-US" sz="800" b="0" i="0" cap="none" baseline="0">
                          <a:solidFill>
                            <a:schemeClr val="bg1"/>
                          </a:solidFill>
                          <a:latin typeface="+mn-lt"/>
                          <a:ea typeface="Calibri Regular" charset="0"/>
                          <a:cs typeface="Calibri Regular" charset="0"/>
                        </a:rPr>
                        <a:t>MONTH 3</a:t>
                      </a:r>
                    </a:p>
                  </a:txBody>
                  <a:tcPr marL="0" marR="0" anchor="ctr">
                    <a:lnL w="12700" cap="flat" cmpd="sng" algn="ctr">
                      <a:solidFill>
                        <a:srgbClr val="FBFAFA"/>
                      </a:solidFill>
                      <a:prstDash val="solid"/>
                      <a:round/>
                      <a:headEnd type="none" w="med" len="med"/>
                      <a:tailEnd type="none" w="med" len="med"/>
                    </a:lnL>
                    <a:lnR w="12700" cap="flat" cmpd="sng" algn="ctr">
                      <a:solidFill>
                        <a:srgbClr val="FBFAFA"/>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solidFill>
                      <a:schemeClr val="accent1"/>
                    </a:solidFill>
                  </a:tcPr>
                </a:tc>
                <a:tc gridSpan="6">
                  <a:txBody>
                    <a:bodyPr/>
                    <a:lstStyle/>
                    <a:p>
                      <a:pPr algn="ctr"/>
                      <a:r>
                        <a:rPr lang="en-US" sz="1000" b="1" i="0" cap="none" baseline="0">
                          <a:solidFill>
                            <a:schemeClr val="bg1"/>
                          </a:solidFill>
                          <a:latin typeface="Calibri" panose="020F0502020204030204" pitchFamily="34" charset="0"/>
                          <a:cs typeface="Calibri" panose="020F0502020204030204" pitchFamily="34" charset="0"/>
                        </a:rPr>
                        <a:t>2024</a:t>
                      </a:r>
                    </a:p>
                  </a:txBody>
                  <a:tcPr marL="0" marR="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2"/>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pPr algn="ctr"/>
                      <a:endParaRPr lang="en-US" sz="1000" b="0" i="0" cap="none" baseline="0">
                        <a:solidFill>
                          <a:schemeClr val="bg1"/>
                        </a:solidFill>
                        <a:latin typeface="+mn-lt"/>
                        <a:ea typeface="Calibri Regular" charset="0"/>
                        <a:cs typeface="Calibri Regular" charset="0"/>
                      </a:endParaRPr>
                    </a:p>
                  </a:txBody>
                  <a:tcPr marL="0" marR="0" anchor="ctr">
                    <a:lnL w="12700" cap="flat" cmpd="sng" algn="ctr">
                      <a:solidFill>
                        <a:srgbClr val="FBFAFA"/>
                      </a:solidFill>
                      <a:prstDash val="solid"/>
                      <a:round/>
                      <a:headEnd type="none" w="med" len="med"/>
                      <a:tailEnd type="none" w="med" len="med"/>
                    </a:lnL>
                    <a:lnT w="635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2"/>
                    </a:solidFill>
                  </a:tcPr>
                </a:tc>
                <a:tc hMerge="1">
                  <a:txBody>
                    <a:bodyPr/>
                    <a:lstStyle/>
                    <a:p>
                      <a:endParaRPr lang="en-US"/>
                    </a:p>
                  </a:txBody>
                  <a:tcPr/>
                </a:tc>
                <a:extLst>
                  <a:ext uri="{0D108BD9-81ED-4DB2-BD59-A6C34878D82A}">
                    <a16:rowId xmlns:a16="http://schemas.microsoft.com/office/drawing/2014/main" val="10000"/>
                  </a:ext>
                </a:extLst>
              </a:tr>
              <a:tr h="297837">
                <a:tc>
                  <a:txBody>
                    <a:bodyPr/>
                    <a:lstStyle/>
                    <a:p>
                      <a:pPr algn="ctr"/>
                      <a:endParaRPr lang="en-US" sz="1000" b="0" i="0" cap="all" baseline="0">
                        <a:solidFill>
                          <a:schemeClr val="tx1"/>
                        </a:solidFill>
                        <a:latin typeface="+mn-lt"/>
                        <a:ea typeface="Calibri Regular" charset="0"/>
                        <a:cs typeface="Calibri Regular" charset="0"/>
                      </a:endParaRPr>
                    </a:p>
                  </a:txBody>
                  <a:tcPr marL="0" marR="0" anchor="ctr" anchorCtr="1">
                    <a:lnL w="9525" cap="flat" cmpd="sng" algn="ctr">
                      <a:no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12700" cap="flat" cmpd="sng" algn="ctr">
                      <a:no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0" b="0" i="0" cap="all" baseline="0">
                          <a:solidFill>
                            <a:schemeClr val="tx1"/>
                          </a:solidFill>
                          <a:latin typeface="+mn-lt"/>
                          <a:ea typeface="Calibri Regular" charset="0"/>
                          <a:cs typeface="Calibri Regular" charset="0"/>
                        </a:rPr>
                        <a:t>jul</a:t>
                      </a: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12700" cap="flat" cmpd="sng" algn="ctr">
                      <a:no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0" b="0" i="0" cap="all" baseline="0">
                          <a:solidFill>
                            <a:schemeClr val="tx1"/>
                          </a:solidFill>
                          <a:latin typeface="+mn-lt"/>
                          <a:ea typeface="Calibri Regular" charset="0"/>
                          <a:cs typeface="Calibri Regular" charset="0"/>
                        </a:rPr>
                        <a:t>aug</a:t>
                      </a: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0" b="0" i="0" cap="all" baseline="0">
                          <a:solidFill>
                            <a:schemeClr val="tx1"/>
                          </a:solidFill>
                          <a:latin typeface="+mn-lt"/>
                          <a:ea typeface="Calibri Regular" charset="0"/>
                          <a:cs typeface="Calibri Regular" charset="0"/>
                        </a:rPr>
                        <a:t>sep</a:t>
                      </a: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accent1"/>
                      </a:solidFill>
                      <a:prstDash val="dash"/>
                      <a:round/>
                      <a:headEnd type="none" w="med" len="med"/>
                      <a:tailEnd type="none" w="med" len="med"/>
                    </a:lnR>
                    <a:lnT w="12700" cap="flat" cmpd="sng" algn="ctr">
                      <a:no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0" b="0" i="0" cap="all" baseline="0">
                          <a:solidFill>
                            <a:schemeClr val="tx1"/>
                          </a:solidFill>
                          <a:latin typeface="+mn-lt"/>
                          <a:ea typeface="Calibri Regular" charset="0"/>
                          <a:cs typeface="Calibri Regular" charset="0"/>
                        </a:rPr>
                        <a:t>oct</a:t>
                      </a:r>
                    </a:p>
                  </a:txBody>
                  <a:tcPr marL="0" marR="0" anchor="ctr" anchorCtr="1">
                    <a:lnL w="12700" cap="flat" cmpd="sng" algn="ctr">
                      <a:solidFill>
                        <a:schemeClr val="accent1"/>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12700" cap="flat" cmpd="sng" algn="ctr">
                      <a:no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n-US" sz="1000" b="0" i="0" cap="all" baseline="0">
                          <a:solidFill>
                            <a:schemeClr val="tx1"/>
                          </a:solidFill>
                          <a:latin typeface="+mn-lt"/>
                          <a:ea typeface="Calibri Regular" charset="0"/>
                          <a:cs typeface="Calibri Regular" charset="0"/>
                        </a:rPr>
                        <a:t>nov</a:t>
                      </a: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12700" cap="flat" cmpd="sng" algn="ctr">
                      <a:no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n-US" sz="1000" b="0" i="0" cap="all" baseline="0">
                          <a:solidFill>
                            <a:schemeClr val="tx1"/>
                          </a:solidFill>
                          <a:latin typeface="+mn-lt"/>
                          <a:ea typeface="Calibri Regular" charset="0"/>
                          <a:cs typeface="Calibri Regular" charset="0"/>
                        </a:rPr>
                        <a:t>dec</a:t>
                      </a: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accent1"/>
                      </a:solidFill>
                      <a:prstDash val="dash"/>
                      <a:round/>
                      <a:headEnd type="none" w="med" len="med"/>
                      <a:tailEnd type="none" w="med" len="med"/>
                    </a:lnR>
                    <a:lnT w="12700" cap="flat" cmpd="sng" algn="ctr">
                      <a:no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gridSpan="2">
                  <a:txBody>
                    <a:bodyPr/>
                    <a:lstStyle/>
                    <a:p>
                      <a:pPr algn="ctr"/>
                      <a:r>
                        <a:rPr lang="en-US" sz="1000" b="0" i="0" cap="all" baseline="0">
                          <a:solidFill>
                            <a:schemeClr val="tx1"/>
                          </a:solidFill>
                          <a:latin typeface="+mn-lt"/>
                          <a:ea typeface="Calibri Regular" charset="0"/>
                          <a:cs typeface="Calibri Regular" charset="0"/>
                        </a:rPr>
                        <a:t>jan</a:t>
                      </a:r>
                    </a:p>
                  </a:txBody>
                  <a:tcPr marL="0" marR="0" anchor="ctr" anchorCtr="1">
                    <a:lnL w="12700" cap="flat" cmpd="sng" algn="ctr">
                      <a:solidFill>
                        <a:schemeClr val="accent1"/>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12700" cap="flat" cmpd="sng" algn="ctr">
                      <a:no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A"/>
                    </a:p>
                  </a:txBody>
                  <a:tcPr/>
                </a:tc>
                <a:tc>
                  <a:txBody>
                    <a:bodyPr/>
                    <a:lstStyle/>
                    <a:p>
                      <a:pPr algn="ctr"/>
                      <a:r>
                        <a:rPr lang="en-US" sz="1000" b="0" i="0" cap="all" baseline="0">
                          <a:solidFill>
                            <a:schemeClr val="tx1"/>
                          </a:solidFill>
                          <a:latin typeface="+mn-lt"/>
                          <a:ea typeface="Calibri Regular" charset="0"/>
                          <a:cs typeface="Calibri Regular" charset="0"/>
                        </a:rPr>
                        <a:t>feb</a:t>
                      </a: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12700" cap="flat" cmpd="sng" algn="ctr">
                      <a:no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0" b="0" i="0" cap="all" baseline="0">
                          <a:solidFill>
                            <a:schemeClr val="tx1"/>
                          </a:solidFill>
                          <a:latin typeface="+mn-lt"/>
                          <a:ea typeface="Calibri Regular" charset="0"/>
                          <a:cs typeface="Calibri Regular" charset="0"/>
                        </a:rPr>
                        <a:t>mar</a:t>
                      </a: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12700" cap="flat" cmpd="sng" algn="ctr">
                      <a:no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0" b="0" i="0" cap="all" baseline="0">
                          <a:solidFill>
                            <a:schemeClr val="tx1"/>
                          </a:solidFill>
                          <a:latin typeface="+mn-lt"/>
                          <a:ea typeface="Calibri Regular" charset="0"/>
                          <a:cs typeface="Calibri Regular" charset="0"/>
                        </a:rPr>
                        <a:t>apr</a:t>
                      </a: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12700" cap="flat" cmpd="sng" algn="ctr">
                      <a:no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0" b="0" i="0" cap="all" baseline="0">
                          <a:solidFill>
                            <a:schemeClr val="tx1"/>
                          </a:solidFill>
                          <a:latin typeface="+mn-lt"/>
                          <a:ea typeface="Calibri Regular" charset="0"/>
                          <a:cs typeface="Calibri Regular" charset="0"/>
                        </a:rPr>
                        <a:t>May</a:t>
                      </a: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12700" cap="flat" cmpd="sng" algn="ctr">
                      <a:no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0" b="0" i="0" cap="all" baseline="0">
                          <a:solidFill>
                            <a:schemeClr val="tx1"/>
                          </a:solidFill>
                          <a:latin typeface="+mn-lt"/>
                          <a:ea typeface="Calibri Regular" charset="0"/>
                          <a:cs typeface="Calibri Regular" charset="0"/>
                        </a:rPr>
                        <a:t>jun</a:t>
                      </a: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12700" cap="flat" cmpd="sng" algn="ctr">
                      <a:no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297837">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9525" cap="flat" cmpd="sng" algn="ctr">
                      <a:no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solidFill>
                        <a:schemeClr val="tx2"/>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solidFill>
                        <a:schemeClr val="tx2"/>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solidFill>
                        <a:schemeClr val="tx2"/>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accent1"/>
                      </a:solidFill>
                      <a:prstDash val="dash"/>
                      <a:round/>
                      <a:headEnd type="none" w="med" len="med"/>
                      <a:tailEnd type="none" w="med" len="med"/>
                    </a:lnR>
                    <a:lnT w="9525" cap="flat" cmpd="sng" algn="ctr">
                      <a:solidFill>
                        <a:schemeClr val="tx2"/>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accent1"/>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solidFill>
                        <a:schemeClr val="tx2"/>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49956"/>
                      </a:scheme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solidFill>
                        <a:schemeClr val="tx2"/>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49956"/>
                      </a:scheme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accent1"/>
                      </a:solidFill>
                      <a:prstDash val="dash"/>
                      <a:round/>
                      <a:headEnd type="none" w="med" len="med"/>
                      <a:tailEnd type="none" w="med" len="med"/>
                    </a:lnR>
                    <a:lnT w="9525" cap="flat" cmpd="sng" algn="ctr">
                      <a:solidFill>
                        <a:schemeClr val="tx2"/>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49956"/>
                      </a:schemeClr>
                    </a:solidFill>
                  </a:tcPr>
                </a:tc>
                <a:tc gridSpan="2">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accent1"/>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solidFill>
                        <a:schemeClr val="tx2"/>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A"/>
                    </a:p>
                  </a:txBody>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solidFill>
                        <a:schemeClr val="tx2"/>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solidFill>
                        <a:schemeClr val="tx2"/>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solidFill>
                        <a:schemeClr val="tx2"/>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solidFill>
                        <a:schemeClr val="tx2"/>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solidFill>
                        <a:schemeClr val="tx2"/>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13612253"/>
                  </a:ext>
                </a:extLst>
              </a:tr>
              <a:tr h="297837">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9525" cap="flat" cmpd="sng" algn="ctr">
                      <a:no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accent1"/>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accent1"/>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49956"/>
                      </a:scheme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49956"/>
                      </a:scheme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accent1"/>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49956"/>
                      </a:schemeClr>
                    </a:solidFill>
                  </a:tcPr>
                </a:tc>
                <a:tc gridSpan="2">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accent1"/>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A"/>
                    </a:p>
                  </a:txBody>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440757"/>
                  </a:ext>
                </a:extLst>
              </a:tr>
              <a:tr h="297837">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9525" cap="flat" cmpd="sng" algn="ctr">
                      <a:no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accent1"/>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accent1"/>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49956"/>
                      </a:scheme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49956"/>
                      </a:scheme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accent1"/>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49956"/>
                      </a:schemeClr>
                    </a:solidFill>
                  </a:tcPr>
                </a:tc>
                <a:tc gridSpan="2">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accent1"/>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A"/>
                    </a:p>
                  </a:txBody>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86367455"/>
                  </a:ext>
                </a:extLst>
              </a:tr>
              <a:tr h="297837">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9525" cap="flat" cmpd="sng" algn="ctr">
                      <a:no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accent1"/>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accent1"/>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49956"/>
                      </a:scheme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49956"/>
                      </a:scheme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accent1"/>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49956"/>
                      </a:schemeClr>
                    </a:solidFill>
                  </a:tcPr>
                </a:tc>
                <a:tc gridSpan="2">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accent1"/>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A"/>
                    </a:p>
                  </a:txBody>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13772670"/>
                  </a:ext>
                </a:extLst>
              </a:tr>
              <a:tr h="297837">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9525" cap="flat" cmpd="sng" algn="ctr">
                      <a:no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accent1"/>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accent1"/>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49956"/>
                      </a:scheme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49956"/>
                      </a:scheme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accent1"/>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49956"/>
                      </a:schemeClr>
                    </a:solidFill>
                  </a:tcPr>
                </a:tc>
                <a:tc gridSpan="2">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accent1"/>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A"/>
                    </a:p>
                  </a:txBody>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69221744"/>
                  </a:ext>
                </a:extLst>
              </a:tr>
              <a:tr h="297837">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9525" cap="flat" cmpd="sng" algn="ctr">
                      <a:no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accent1"/>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accent1"/>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49956"/>
                      </a:scheme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49956"/>
                      </a:scheme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accent1"/>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49956"/>
                      </a:schemeClr>
                    </a:solidFill>
                  </a:tcPr>
                </a:tc>
                <a:tc gridSpan="2">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accent1"/>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A"/>
                    </a:p>
                  </a:txBody>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46581632"/>
                  </a:ext>
                </a:extLst>
              </a:tr>
              <a:tr h="762120">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9525" cap="flat" cmpd="sng" algn="ctr">
                      <a:no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accent1"/>
                      </a:solidFill>
                      <a:prstDash val="dash"/>
                      <a:round/>
                      <a:headEnd type="none" w="med" len="med"/>
                      <a:tailEnd type="none" w="med" len="med"/>
                    </a:lnR>
                    <a:lnT w="9525" cap="flat" cmpd="sng" algn="ctr">
                      <a:no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accent1"/>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49956"/>
                      </a:scheme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49956"/>
                      </a:scheme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accent1"/>
                      </a:solidFill>
                      <a:prstDash val="dash"/>
                      <a:round/>
                      <a:headEnd type="none" w="med" len="med"/>
                      <a:tailEnd type="none" w="med" len="med"/>
                    </a:lnR>
                    <a:lnT w="9525" cap="flat" cmpd="sng" algn="ctr">
                      <a:no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49956"/>
                      </a:schemeClr>
                    </a:solidFill>
                  </a:tcPr>
                </a:tc>
                <a:tc gridSpan="2">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accent1"/>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A"/>
                    </a:p>
                  </a:txBody>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88494759"/>
                  </a:ext>
                </a:extLst>
              </a:tr>
              <a:tr h="297837">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9525" cap="flat" cmpd="sng" algn="ctr">
                      <a:no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solidFill>
                        <a:schemeClr val="tx2"/>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solidFill>
                        <a:schemeClr val="tx2"/>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solidFill>
                        <a:schemeClr val="tx2"/>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accent1"/>
                      </a:solidFill>
                      <a:prstDash val="dash"/>
                      <a:round/>
                      <a:headEnd type="none" w="med" len="med"/>
                      <a:tailEnd type="none" w="med" len="med"/>
                    </a:lnR>
                    <a:lnT w="9525" cap="flat" cmpd="sng" algn="ctr">
                      <a:solidFill>
                        <a:schemeClr val="tx2"/>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accent1"/>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solidFill>
                        <a:schemeClr val="tx2"/>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49956"/>
                      </a:scheme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solidFill>
                        <a:schemeClr val="tx2"/>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49956"/>
                      </a:scheme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accent1"/>
                      </a:solidFill>
                      <a:prstDash val="dash"/>
                      <a:round/>
                      <a:headEnd type="none" w="med" len="med"/>
                      <a:tailEnd type="none" w="med" len="med"/>
                    </a:lnR>
                    <a:lnT w="9525" cap="flat" cmpd="sng" algn="ctr">
                      <a:solidFill>
                        <a:schemeClr val="tx2"/>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49956"/>
                      </a:schemeClr>
                    </a:solidFill>
                  </a:tcPr>
                </a:tc>
                <a:tc gridSpan="2">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accent1"/>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solidFill>
                        <a:schemeClr val="tx2"/>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A"/>
                    </a:p>
                  </a:txBody>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solidFill>
                        <a:schemeClr val="tx2"/>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solidFill>
                        <a:schemeClr val="tx2"/>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solidFill>
                        <a:schemeClr val="tx2"/>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solidFill>
                        <a:schemeClr val="tx2"/>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solidFill>
                        <a:schemeClr val="tx2"/>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13380346"/>
                  </a:ext>
                </a:extLst>
              </a:tr>
              <a:tr h="297837">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9525" cap="flat" cmpd="sng" algn="ctr">
                      <a:no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accent1"/>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accent1"/>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49956"/>
                      </a:scheme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49956"/>
                      </a:scheme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accent1"/>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49956"/>
                      </a:schemeClr>
                    </a:solidFill>
                  </a:tcPr>
                </a:tc>
                <a:tc gridSpan="2">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accent1"/>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A"/>
                    </a:p>
                  </a:txBody>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43602870"/>
                  </a:ext>
                </a:extLst>
              </a:tr>
              <a:tr h="297837">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9525" cap="flat" cmpd="sng" algn="ctr">
                      <a:no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accent1"/>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accent1"/>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49956"/>
                      </a:scheme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49956"/>
                      </a:scheme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accent1"/>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49956"/>
                      </a:schemeClr>
                    </a:solidFill>
                  </a:tcPr>
                </a:tc>
                <a:tc gridSpan="2">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accent1"/>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A"/>
                    </a:p>
                  </a:txBody>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26641525"/>
                  </a:ext>
                </a:extLst>
              </a:tr>
              <a:tr h="297837">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9525" cap="flat" cmpd="sng" algn="ctr">
                      <a:no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accent1"/>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accent1"/>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49956"/>
                      </a:scheme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49956"/>
                      </a:scheme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accent1"/>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49956"/>
                      </a:schemeClr>
                    </a:solidFill>
                  </a:tcPr>
                </a:tc>
                <a:tc gridSpan="2">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accent1"/>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A"/>
                    </a:p>
                  </a:txBody>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2442696"/>
                  </a:ext>
                </a:extLst>
              </a:tr>
              <a:tr h="297837">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9525" cap="flat" cmpd="sng" algn="ctr">
                      <a:no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accent1"/>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accent1"/>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49956"/>
                      </a:scheme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49956"/>
                      </a:scheme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accent1"/>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49956"/>
                      </a:schemeClr>
                    </a:solidFill>
                  </a:tcPr>
                </a:tc>
                <a:tc gridSpan="2">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accent1"/>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A"/>
                    </a:p>
                  </a:txBody>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54809994"/>
                  </a:ext>
                </a:extLst>
              </a:tr>
              <a:tr h="297837">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9525" cap="flat" cmpd="sng" algn="ctr">
                      <a:no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accent1"/>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accent1"/>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49956"/>
                      </a:scheme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49956"/>
                      </a:scheme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accent1"/>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49956"/>
                      </a:schemeClr>
                    </a:solidFill>
                  </a:tcPr>
                </a:tc>
                <a:tc gridSpan="2">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accent1"/>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A"/>
                    </a:p>
                  </a:txBody>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76409494"/>
                  </a:ext>
                </a:extLst>
              </a:tr>
              <a:tr h="297837">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9525" cap="flat" cmpd="sng" algn="ctr">
                      <a:no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12700" cap="flat" cmpd="sng" algn="ctr">
                      <a:noFill/>
                      <a:prstDash val="dash"/>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12700" cap="flat" cmpd="sng" algn="ctr">
                      <a:noFill/>
                      <a:prstDash val="dash"/>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12700" cap="flat" cmpd="sng" algn="ctr">
                      <a:noFill/>
                      <a:prstDash val="dash"/>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accent1"/>
                      </a:solidFill>
                      <a:prstDash val="dash"/>
                      <a:round/>
                      <a:headEnd type="none" w="med" len="med"/>
                      <a:tailEnd type="none" w="med" len="med"/>
                    </a:lnR>
                    <a:lnT w="9525" cap="flat" cmpd="sng" algn="ctr">
                      <a:noFill/>
                      <a:prstDash val="solid"/>
                      <a:round/>
                      <a:headEnd type="none" w="med" len="med"/>
                      <a:tailEnd type="none" w="med" len="med"/>
                    </a:lnT>
                    <a:lnB w="12700" cap="flat" cmpd="sng" algn="ctr">
                      <a:noFill/>
                      <a:prstDash val="dash"/>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accent1"/>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12700" cap="flat" cmpd="sng" algn="ctr">
                      <a:noFill/>
                      <a:prstDash val="dash"/>
                      <a:round/>
                      <a:headEnd type="none" w="med" len="med"/>
                      <a:tailEnd type="none" w="med" len="med"/>
                    </a:lnB>
                    <a:lnTlToBr w="12700" cmpd="sng">
                      <a:noFill/>
                      <a:prstDash val="solid"/>
                    </a:lnTlToBr>
                    <a:lnBlToTr w="12700" cmpd="sng">
                      <a:noFill/>
                      <a:prstDash val="solid"/>
                    </a:lnBlToTr>
                    <a:solidFill>
                      <a:schemeClr val="accent1">
                        <a:lumMod val="20000"/>
                        <a:lumOff val="80000"/>
                        <a:alpha val="49956"/>
                      </a:scheme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12700" cap="flat" cmpd="sng" algn="ctr">
                      <a:noFill/>
                      <a:prstDash val="dash"/>
                      <a:round/>
                      <a:headEnd type="none" w="med" len="med"/>
                      <a:tailEnd type="none" w="med" len="med"/>
                    </a:lnB>
                    <a:lnTlToBr w="12700" cmpd="sng">
                      <a:noFill/>
                      <a:prstDash val="solid"/>
                    </a:lnTlToBr>
                    <a:lnBlToTr w="12700" cmpd="sng">
                      <a:noFill/>
                      <a:prstDash val="solid"/>
                    </a:lnBlToTr>
                    <a:solidFill>
                      <a:schemeClr val="accent1">
                        <a:lumMod val="20000"/>
                        <a:lumOff val="80000"/>
                        <a:alpha val="49956"/>
                      </a:scheme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accent1"/>
                      </a:solidFill>
                      <a:prstDash val="dash"/>
                      <a:round/>
                      <a:headEnd type="none" w="med" len="med"/>
                      <a:tailEnd type="none" w="med" len="med"/>
                    </a:lnR>
                    <a:lnT w="9525" cap="flat" cmpd="sng" algn="ctr">
                      <a:noFill/>
                      <a:prstDash val="solid"/>
                      <a:round/>
                      <a:headEnd type="none" w="med" len="med"/>
                      <a:tailEnd type="none" w="med" len="med"/>
                    </a:lnT>
                    <a:lnB w="12700" cap="flat" cmpd="sng" algn="ctr">
                      <a:noFill/>
                      <a:prstDash val="dash"/>
                      <a:round/>
                      <a:headEnd type="none" w="med" len="med"/>
                      <a:tailEnd type="none" w="med" len="med"/>
                    </a:lnB>
                    <a:lnTlToBr w="12700" cmpd="sng">
                      <a:noFill/>
                      <a:prstDash val="solid"/>
                    </a:lnTlToBr>
                    <a:lnBlToTr w="12700" cmpd="sng">
                      <a:noFill/>
                      <a:prstDash val="solid"/>
                    </a:lnBlToTr>
                    <a:solidFill>
                      <a:schemeClr val="accent1">
                        <a:lumMod val="20000"/>
                        <a:lumOff val="80000"/>
                        <a:alpha val="49956"/>
                      </a:schemeClr>
                    </a:solidFill>
                  </a:tcPr>
                </a:tc>
                <a:tc gridSpan="2">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accent1"/>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12700" cap="flat" cmpd="sng" algn="ctr">
                      <a:noFill/>
                      <a:prstDash val="dash"/>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A"/>
                    </a:p>
                  </a:txBody>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12700" cap="flat" cmpd="sng" algn="ctr">
                      <a:noFill/>
                      <a:prstDash val="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12700" cap="flat" cmpd="sng" algn="ctr">
                      <a:noFill/>
                      <a:prstDash val="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12700" cap="flat" cmpd="sng" algn="ctr">
                      <a:noFill/>
                      <a:prstDash val="dash"/>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12700" cap="flat" cmpd="sng" algn="ctr">
                      <a:noFill/>
                      <a:prstDash val="dash"/>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12700" cap="flat" cmpd="sng" algn="ctr">
                      <a:noFill/>
                      <a:prstDash val="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57177488"/>
                  </a:ext>
                </a:extLst>
              </a:tr>
              <a:tr h="521863">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9525" cap="flat" cmpd="sng" algn="ctr">
                      <a:no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12700" cap="flat" cmpd="sng" algn="ctr">
                      <a:noFill/>
                      <a:prstDash val="dash"/>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12700" cap="flat" cmpd="sng" algn="ctr">
                      <a:noFill/>
                      <a:prstDash val="dash"/>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12700" cap="flat" cmpd="sng" algn="ctr">
                      <a:noFill/>
                      <a:prstDash val="dash"/>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accent1"/>
                      </a:solidFill>
                      <a:prstDash val="dash"/>
                      <a:round/>
                      <a:headEnd type="none" w="med" len="med"/>
                      <a:tailEnd type="none" w="med" len="med"/>
                    </a:lnR>
                    <a:lnT w="12700" cap="flat" cmpd="sng" algn="ctr">
                      <a:noFill/>
                      <a:prstDash val="dash"/>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accent1"/>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12700" cap="flat" cmpd="sng" algn="ctr">
                      <a:noFill/>
                      <a:prstDash val="dash"/>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49956"/>
                      </a:scheme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12700" cap="flat" cmpd="sng" algn="ctr">
                      <a:noFill/>
                      <a:prstDash val="dash"/>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49956"/>
                      </a:scheme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accent1"/>
                      </a:solidFill>
                      <a:prstDash val="dash"/>
                      <a:round/>
                      <a:headEnd type="none" w="med" len="med"/>
                      <a:tailEnd type="none" w="med" len="med"/>
                    </a:lnR>
                    <a:lnT w="12700" cap="flat" cmpd="sng" algn="ctr">
                      <a:noFill/>
                      <a:prstDash val="dash"/>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49956"/>
                      </a:schemeClr>
                    </a:solidFill>
                  </a:tcPr>
                </a:tc>
                <a:tc gridSpan="2">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accent1"/>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12700" cap="flat" cmpd="sng" algn="ctr">
                      <a:noFill/>
                      <a:prstDash val="dash"/>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A"/>
                    </a:p>
                  </a:txBody>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12700" cap="flat" cmpd="sng" algn="ctr">
                      <a:noFill/>
                      <a:prstDash val="dash"/>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12700" cap="flat" cmpd="sng" algn="ctr">
                      <a:noFill/>
                      <a:prstDash val="dash"/>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12700" cap="flat" cmpd="sng" algn="ctr">
                      <a:noFill/>
                      <a:prstDash val="dash"/>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12700" cap="flat" cmpd="sng" algn="ctr">
                      <a:noFill/>
                      <a:prstDash val="dash"/>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12700" cap="flat" cmpd="sng" algn="ctr">
                      <a:noFill/>
                      <a:prstDash val="dash"/>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78055489"/>
                  </a:ext>
                </a:extLst>
              </a:tr>
            </a:tbl>
          </a:graphicData>
        </a:graphic>
      </p:graphicFrame>
      <p:sp>
        <p:nvSpPr>
          <p:cNvPr id="5" name="Rounded Rectangle 4">
            <a:extLst>
              <a:ext uri="{FF2B5EF4-FFF2-40B4-BE49-F238E27FC236}">
                <a16:creationId xmlns:a16="http://schemas.microsoft.com/office/drawing/2014/main" id="{E0972D84-2102-F469-2DC4-6F54F083849B}"/>
              </a:ext>
            </a:extLst>
          </p:cNvPr>
          <p:cNvSpPr/>
          <p:nvPr userDrawn="1"/>
        </p:nvSpPr>
        <p:spPr bwMode="auto">
          <a:xfrm>
            <a:off x="255759" y="1069065"/>
            <a:ext cx="328937" cy="2541338"/>
          </a:xfrm>
          <a:prstGeom prst="roundRect">
            <a:avLst>
              <a:gd name="adj" fmla="val 50000"/>
            </a:avLst>
          </a:prstGeom>
          <a:noFill/>
          <a:ln>
            <a:noFill/>
          </a:ln>
          <a:effectLst/>
        </p:spPr>
        <p:txBody>
          <a:bodyPr vert="vert270"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effectLst/>
                <a:uLnTx/>
                <a:uFillTx/>
                <a:latin typeface="Calibri"/>
                <a:ea typeface="+mn-ea"/>
                <a:cs typeface="+mn-cs"/>
              </a:rPr>
              <a:t>SQUAD 1</a:t>
            </a:r>
          </a:p>
        </p:txBody>
      </p:sp>
      <p:sp>
        <p:nvSpPr>
          <p:cNvPr id="6" name="Rounded Rectangle 5">
            <a:extLst>
              <a:ext uri="{FF2B5EF4-FFF2-40B4-BE49-F238E27FC236}">
                <a16:creationId xmlns:a16="http://schemas.microsoft.com/office/drawing/2014/main" id="{C85B3E8A-AB7F-891F-F865-9BDD79AAD0A0}"/>
              </a:ext>
            </a:extLst>
          </p:cNvPr>
          <p:cNvSpPr/>
          <p:nvPr userDrawn="1"/>
        </p:nvSpPr>
        <p:spPr bwMode="auto">
          <a:xfrm>
            <a:off x="254461" y="3610403"/>
            <a:ext cx="343890" cy="2612976"/>
          </a:xfrm>
          <a:prstGeom prst="roundRect">
            <a:avLst>
              <a:gd name="adj" fmla="val 50000"/>
            </a:avLst>
          </a:prstGeom>
          <a:noFill/>
          <a:ln>
            <a:noFill/>
          </a:ln>
          <a:effectLst/>
        </p:spPr>
        <p:txBody>
          <a:bodyPr vert="vert270"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effectLst/>
                <a:uLnTx/>
                <a:uFillTx/>
                <a:latin typeface="Calibri"/>
                <a:ea typeface="+mn-ea"/>
                <a:cs typeface="+mn-cs"/>
              </a:rPr>
              <a:t>SQUAD 2</a:t>
            </a:r>
          </a:p>
        </p:txBody>
      </p:sp>
    </p:spTree>
    <p:extLst>
      <p:ext uri="{BB962C8B-B14F-4D97-AF65-F5344CB8AC3E}">
        <p14:creationId xmlns:p14="http://schemas.microsoft.com/office/powerpoint/2010/main" val="2022342578"/>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Devided_2024_Q1">
    <p:bg>
      <p:bgPr>
        <a:solidFill>
          <a:schemeClr val="bg1"/>
        </a:solidFill>
        <a:effectLst/>
      </p:bgPr>
    </p:bg>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B80B3F2C-040E-C27C-2D10-BBB48B882D8E}"/>
              </a:ext>
            </a:extLst>
          </p:cNvPr>
          <p:cNvGraphicFramePr>
            <a:graphicFrameLocks noGrp="1"/>
          </p:cNvGraphicFramePr>
          <p:nvPr userDrawn="1">
            <p:extLst>
              <p:ext uri="{D42A27DB-BD31-4B8C-83A1-F6EECF244321}">
                <p14:modId xmlns:p14="http://schemas.microsoft.com/office/powerpoint/2010/main" val="3176335915"/>
              </p:ext>
            </p:extLst>
          </p:nvPr>
        </p:nvGraphicFramePr>
        <p:xfrm>
          <a:off x="299246" y="486158"/>
          <a:ext cx="11270823" cy="5737221"/>
        </p:xfrm>
        <a:graphic>
          <a:graphicData uri="http://schemas.openxmlformats.org/drawingml/2006/table">
            <a:tbl>
              <a:tblPr firstRow="1" bandRow="1">
                <a:tableStyleId>{2D5ABB26-0587-4C30-8999-92F81FD0307C}</a:tableStyleId>
              </a:tblPr>
              <a:tblGrid>
                <a:gridCol w="339304">
                  <a:extLst>
                    <a:ext uri="{9D8B030D-6E8A-4147-A177-3AD203B41FA5}">
                      <a16:colId xmlns:a16="http://schemas.microsoft.com/office/drawing/2014/main" val="3754084955"/>
                    </a:ext>
                  </a:extLst>
                </a:gridCol>
                <a:gridCol w="902168">
                  <a:extLst>
                    <a:ext uri="{9D8B030D-6E8A-4147-A177-3AD203B41FA5}">
                      <a16:colId xmlns:a16="http://schemas.microsoft.com/office/drawing/2014/main" val="20000"/>
                    </a:ext>
                  </a:extLst>
                </a:gridCol>
                <a:gridCol w="918262">
                  <a:extLst>
                    <a:ext uri="{9D8B030D-6E8A-4147-A177-3AD203B41FA5}">
                      <a16:colId xmlns:a16="http://schemas.microsoft.com/office/drawing/2014/main" val="20003"/>
                    </a:ext>
                  </a:extLst>
                </a:gridCol>
                <a:gridCol w="903448">
                  <a:extLst>
                    <a:ext uri="{9D8B030D-6E8A-4147-A177-3AD203B41FA5}">
                      <a16:colId xmlns:a16="http://schemas.microsoft.com/office/drawing/2014/main" val="20004"/>
                    </a:ext>
                  </a:extLst>
                </a:gridCol>
                <a:gridCol w="903448">
                  <a:extLst>
                    <a:ext uri="{9D8B030D-6E8A-4147-A177-3AD203B41FA5}">
                      <a16:colId xmlns:a16="http://schemas.microsoft.com/office/drawing/2014/main" val="20005"/>
                    </a:ext>
                  </a:extLst>
                </a:gridCol>
                <a:gridCol w="903448">
                  <a:extLst>
                    <a:ext uri="{9D8B030D-6E8A-4147-A177-3AD203B41FA5}">
                      <a16:colId xmlns:a16="http://schemas.microsoft.com/office/drawing/2014/main" val="20006"/>
                    </a:ext>
                  </a:extLst>
                </a:gridCol>
                <a:gridCol w="918262">
                  <a:extLst>
                    <a:ext uri="{9D8B030D-6E8A-4147-A177-3AD203B41FA5}">
                      <a16:colId xmlns:a16="http://schemas.microsoft.com/office/drawing/2014/main" val="20007"/>
                    </a:ext>
                  </a:extLst>
                </a:gridCol>
                <a:gridCol w="935615">
                  <a:extLst>
                    <a:ext uri="{9D8B030D-6E8A-4147-A177-3AD203B41FA5}">
                      <a16:colId xmlns:a16="http://schemas.microsoft.com/office/drawing/2014/main" val="20008"/>
                    </a:ext>
                  </a:extLst>
                </a:gridCol>
                <a:gridCol w="903448">
                  <a:extLst>
                    <a:ext uri="{9D8B030D-6E8A-4147-A177-3AD203B41FA5}">
                      <a16:colId xmlns:a16="http://schemas.microsoft.com/office/drawing/2014/main" val="20009"/>
                    </a:ext>
                  </a:extLst>
                </a:gridCol>
                <a:gridCol w="903448">
                  <a:extLst>
                    <a:ext uri="{9D8B030D-6E8A-4147-A177-3AD203B41FA5}">
                      <a16:colId xmlns:a16="http://schemas.microsoft.com/office/drawing/2014/main" val="20010"/>
                    </a:ext>
                  </a:extLst>
                </a:gridCol>
                <a:gridCol w="918262">
                  <a:extLst>
                    <a:ext uri="{9D8B030D-6E8A-4147-A177-3AD203B41FA5}">
                      <a16:colId xmlns:a16="http://schemas.microsoft.com/office/drawing/2014/main" val="20011"/>
                    </a:ext>
                  </a:extLst>
                </a:gridCol>
                <a:gridCol w="903448">
                  <a:extLst>
                    <a:ext uri="{9D8B030D-6E8A-4147-A177-3AD203B41FA5}">
                      <a16:colId xmlns:a16="http://schemas.microsoft.com/office/drawing/2014/main" val="20012"/>
                    </a:ext>
                  </a:extLst>
                </a:gridCol>
                <a:gridCol w="918262">
                  <a:extLst>
                    <a:ext uri="{9D8B030D-6E8A-4147-A177-3AD203B41FA5}">
                      <a16:colId xmlns:a16="http://schemas.microsoft.com/office/drawing/2014/main" val="20013"/>
                    </a:ext>
                  </a:extLst>
                </a:gridCol>
              </a:tblGrid>
              <a:tr h="283520">
                <a:tc>
                  <a:txBody>
                    <a:bodyPr/>
                    <a:lstStyle/>
                    <a:p>
                      <a:pPr algn="ctr"/>
                      <a:endParaRPr lang="en-US" sz="1000" b="0" i="0" cap="none" baseline="0">
                        <a:solidFill>
                          <a:schemeClr val="bg1"/>
                        </a:solidFill>
                        <a:latin typeface="+mn-lt"/>
                      </a:endParaRPr>
                    </a:p>
                  </a:txBody>
                  <a:tcPr marL="0" marR="0" anchor="ctr">
                    <a:lnL w="6350" cap="flat" cmpd="sng" algn="ctr">
                      <a:noFill/>
                      <a:prstDash val="solid"/>
                      <a:round/>
                      <a:headEnd type="none" w="med" len="med"/>
                      <a:tailEnd type="none" w="med" len="med"/>
                    </a:lnL>
                    <a:lnR>
                      <a:noFill/>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3">
                  <a:txBody>
                    <a:bodyPr/>
                    <a:lstStyle/>
                    <a:p>
                      <a:pPr algn="ctr"/>
                      <a:r>
                        <a:rPr lang="en-US" sz="1000" b="1" i="0" cap="none" baseline="0">
                          <a:solidFill>
                            <a:schemeClr val="bg1"/>
                          </a:solidFill>
                          <a:latin typeface="Calibri" panose="020F0502020204030204" pitchFamily="34" charset="0"/>
                          <a:ea typeface="Calibri Regular" charset="0"/>
                          <a:cs typeface="Calibri" panose="020F0502020204030204" pitchFamily="34" charset="0"/>
                        </a:rPr>
                        <a:t>2023</a:t>
                      </a:r>
                      <a:endParaRPr lang="en-US" sz="1000" b="1" i="0" cap="none" baseline="0">
                        <a:solidFill>
                          <a:schemeClr val="bg1"/>
                        </a:solidFill>
                        <a:latin typeface="Calibri" panose="020F0502020204030204" pitchFamily="34" charset="0"/>
                        <a:cs typeface="Calibri" panose="020F0502020204030204" pitchFamily="34" charset="0"/>
                      </a:endParaRPr>
                    </a:p>
                  </a:txBody>
                  <a:tcPr marL="0" marR="0" anchor="ctr">
                    <a:lnL>
                      <a:noFill/>
                    </a:lnL>
                    <a:lnR w="127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2"/>
                    </a:solidFill>
                  </a:tcPr>
                </a:tc>
                <a:tc hMerge="1">
                  <a:txBody>
                    <a:bodyPr/>
                    <a:lstStyle/>
                    <a:p>
                      <a:endParaRPr lang="en-US"/>
                    </a:p>
                  </a:txBody>
                  <a:tcPr/>
                </a:tc>
                <a:tc hMerge="1">
                  <a:txBody>
                    <a:bodyPr/>
                    <a:lstStyle/>
                    <a:p>
                      <a:pPr algn="ctr"/>
                      <a:r>
                        <a:rPr lang="en-US" sz="800" b="0" i="0" cap="none" baseline="0">
                          <a:solidFill>
                            <a:schemeClr val="bg1"/>
                          </a:solidFill>
                          <a:latin typeface="+mn-lt"/>
                          <a:ea typeface="Calibri Regular" charset="0"/>
                          <a:cs typeface="Calibri Regular" charset="0"/>
                        </a:rPr>
                        <a:t>MONTH 2</a:t>
                      </a:r>
                    </a:p>
                  </a:txBody>
                  <a:tcPr marL="0" marR="0" anchor="ctr">
                    <a:lnL w="12700" cap="flat" cmpd="sng" algn="ctr">
                      <a:solidFill>
                        <a:srgbClr val="FBFAFA"/>
                      </a:solidFill>
                      <a:prstDash val="solid"/>
                      <a:round/>
                      <a:headEnd type="none" w="med" len="med"/>
                      <a:tailEnd type="none" w="med" len="med"/>
                    </a:lnL>
                    <a:lnR w="12700" cap="flat" cmpd="sng" algn="ctr">
                      <a:solidFill>
                        <a:srgbClr val="FBFAFA"/>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solidFill>
                      <a:schemeClr val="accent1"/>
                    </a:solidFill>
                  </a:tcPr>
                </a:tc>
                <a:tc gridSpan="9">
                  <a:txBody>
                    <a:bodyPr/>
                    <a:lstStyle/>
                    <a:p>
                      <a:pPr algn="ctr"/>
                      <a:r>
                        <a:rPr lang="en-US" sz="1000" b="1" i="0" cap="none" baseline="0">
                          <a:solidFill>
                            <a:schemeClr val="bg1"/>
                          </a:solidFill>
                          <a:latin typeface="Calibri" panose="020F0502020204030204" pitchFamily="34" charset="0"/>
                          <a:cs typeface="Calibri" panose="020F0502020204030204" pitchFamily="34" charset="0"/>
                        </a:rPr>
                        <a:t>2024</a:t>
                      </a:r>
                      <a:endParaRPr lang="en-US"/>
                    </a:p>
                  </a:txBody>
                  <a:tcPr marL="0" marR="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2"/>
                    </a:solidFill>
                  </a:tcPr>
                </a:tc>
                <a:tc hMerge="1">
                  <a:txBody>
                    <a:bodyPr/>
                    <a:lstStyle/>
                    <a:p>
                      <a:endParaRPr lang="en-US"/>
                    </a:p>
                  </a:txBody>
                  <a:tcPr/>
                </a:tc>
                <a:tc hMerge="1">
                  <a:txBody>
                    <a:bodyPr/>
                    <a:lstStyle/>
                    <a:p>
                      <a:endParaRPr lang="en-US"/>
                    </a:p>
                  </a:txBody>
                  <a:tcPr/>
                </a:tc>
                <a:tc hMerge="1">
                  <a:txBody>
                    <a:bodyPr/>
                    <a:lstStyle/>
                    <a:p>
                      <a:pPr algn="ctr"/>
                      <a:r>
                        <a:rPr lang="en-US" sz="800" b="0" i="0" cap="none" baseline="0">
                          <a:solidFill>
                            <a:schemeClr val="bg1"/>
                          </a:solidFill>
                          <a:latin typeface="+mn-lt"/>
                          <a:ea typeface="Calibri Regular" charset="0"/>
                          <a:cs typeface="Calibri Regular" charset="0"/>
                        </a:rPr>
                        <a:t>MONTH 3</a:t>
                      </a:r>
                    </a:p>
                  </a:txBody>
                  <a:tcPr marL="0" marR="0" anchor="ctr">
                    <a:lnL w="12700" cap="flat" cmpd="sng" algn="ctr">
                      <a:solidFill>
                        <a:srgbClr val="FBFAFA"/>
                      </a:solidFill>
                      <a:prstDash val="solid"/>
                      <a:round/>
                      <a:headEnd type="none" w="med" len="med"/>
                      <a:tailEnd type="none" w="med" len="med"/>
                    </a:lnL>
                    <a:lnR w="12700" cap="flat" cmpd="sng" algn="ctr">
                      <a:solidFill>
                        <a:srgbClr val="FBFAFA"/>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solidFill>
                      <a:schemeClr val="accent1"/>
                    </a:solidFill>
                  </a:tcPr>
                </a:tc>
                <a:tc hMerge="1">
                  <a:txBody>
                    <a:bodyPr/>
                    <a:lstStyle/>
                    <a:p>
                      <a:endParaRPr lang="en-US"/>
                    </a:p>
                  </a:txBody>
                  <a:tcPr>
                    <a:lnL w="12700" cap="flat" cmpd="sng" algn="ctr">
                      <a:solidFill>
                        <a:schemeClr val="bg1"/>
                      </a:solidFill>
                      <a:prstDash val="solid"/>
                      <a:round/>
                      <a:headEnd type="none" w="med" len="med"/>
                      <a:tailEnd type="none" w="med" len="med"/>
                    </a:lnL>
                  </a:tcPr>
                </a:tc>
                <a:tc hMerge="1">
                  <a:txBody>
                    <a:bodyPr/>
                    <a:lstStyle/>
                    <a:p>
                      <a:endParaRPr lang="en-US"/>
                    </a:p>
                  </a:txBody>
                  <a:tcPr/>
                </a:tc>
                <a:tc hMerge="1">
                  <a:txBody>
                    <a:bodyPr/>
                    <a:lstStyle/>
                    <a:p>
                      <a:endParaRPr lang="en-US"/>
                    </a:p>
                  </a:txBody>
                  <a:tcPr/>
                </a:tc>
                <a:tc hMerge="1">
                  <a:txBody>
                    <a:bodyPr/>
                    <a:lstStyle/>
                    <a:p>
                      <a:pPr algn="ctr"/>
                      <a:endParaRPr lang="en-US" sz="1000" b="0" i="0" cap="none" baseline="0">
                        <a:solidFill>
                          <a:schemeClr val="bg1"/>
                        </a:solidFill>
                        <a:latin typeface="+mn-lt"/>
                        <a:ea typeface="Calibri Regular" charset="0"/>
                        <a:cs typeface="Calibri Regular" charset="0"/>
                      </a:endParaRPr>
                    </a:p>
                  </a:txBody>
                  <a:tcPr marL="0" marR="0" anchor="ctr">
                    <a:lnL w="12700" cap="flat" cmpd="sng" algn="ctr">
                      <a:solidFill>
                        <a:srgbClr val="FBFAFA"/>
                      </a:solidFill>
                      <a:prstDash val="solid"/>
                      <a:round/>
                      <a:headEnd type="none" w="med" len="med"/>
                      <a:tailEnd type="none" w="med" len="med"/>
                    </a:lnL>
                    <a:lnT w="635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2"/>
                    </a:solidFill>
                  </a:tcPr>
                </a:tc>
                <a:tc hMerge="1">
                  <a:txBody>
                    <a:bodyPr/>
                    <a:lstStyle/>
                    <a:p>
                      <a:endParaRPr lang="en-US"/>
                    </a:p>
                  </a:txBody>
                  <a:tcPr/>
                </a:tc>
                <a:extLst>
                  <a:ext uri="{0D108BD9-81ED-4DB2-BD59-A6C34878D82A}">
                    <a16:rowId xmlns:a16="http://schemas.microsoft.com/office/drawing/2014/main" val="10000"/>
                  </a:ext>
                </a:extLst>
              </a:tr>
              <a:tr h="297837">
                <a:tc>
                  <a:txBody>
                    <a:bodyPr/>
                    <a:lstStyle/>
                    <a:p>
                      <a:pPr algn="ctr"/>
                      <a:endParaRPr lang="en-US" sz="1000" b="0" i="0" cap="all" baseline="0">
                        <a:solidFill>
                          <a:schemeClr val="tx1"/>
                        </a:solidFill>
                        <a:latin typeface="+mn-lt"/>
                        <a:ea typeface="Calibri Regular" charset="0"/>
                        <a:cs typeface="Calibri Regular" charset="0"/>
                      </a:endParaRPr>
                    </a:p>
                  </a:txBody>
                  <a:tcPr marL="0" marR="0" anchor="ctr" anchorCtr="1">
                    <a:lnL w="9525" cap="flat" cmpd="sng" algn="ctr">
                      <a:no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12700" cap="flat" cmpd="sng" algn="ctr">
                      <a:no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0" b="0" i="0" cap="all" baseline="0">
                          <a:solidFill>
                            <a:schemeClr val="tx1"/>
                          </a:solidFill>
                          <a:latin typeface="+mn-lt"/>
                          <a:ea typeface="Calibri Regular" charset="0"/>
                          <a:cs typeface="Calibri Regular" charset="0"/>
                        </a:rPr>
                        <a:t>oct</a:t>
                      </a: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12700" cap="flat" cmpd="sng" algn="ctr">
                      <a:no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0" b="0" i="0" cap="all" baseline="0">
                          <a:solidFill>
                            <a:schemeClr val="tx1"/>
                          </a:solidFill>
                          <a:latin typeface="+mn-lt"/>
                          <a:ea typeface="Calibri Regular" charset="0"/>
                          <a:cs typeface="Calibri Regular" charset="0"/>
                        </a:rPr>
                        <a:t>nov</a:t>
                      </a: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0" b="0" i="0" cap="all" baseline="0">
                          <a:solidFill>
                            <a:schemeClr val="tx1"/>
                          </a:solidFill>
                          <a:latin typeface="+mn-lt"/>
                          <a:ea typeface="Calibri Regular" charset="0"/>
                          <a:cs typeface="Calibri Regular" charset="0"/>
                        </a:rPr>
                        <a:t>dec</a:t>
                      </a: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accent1"/>
                      </a:solidFill>
                      <a:prstDash val="dash"/>
                      <a:round/>
                      <a:headEnd type="none" w="med" len="med"/>
                      <a:tailEnd type="none" w="med" len="med"/>
                    </a:lnR>
                    <a:lnT w="12700" cap="flat" cmpd="sng" algn="ctr">
                      <a:no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0" b="0" i="0" cap="all" baseline="0">
                          <a:solidFill>
                            <a:schemeClr val="tx1"/>
                          </a:solidFill>
                          <a:latin typeface="+mn-lt"/>
                          <a:ea typeface="Calibri Regular" charset="0"/>
                          <a:cs typeface="Calibri Regular" charset="0"/>
                        </a:rPr>
                        <a:t>jan</a:t>
                      </a:r>
                    </a:p>
                  </a:txBody>
                  <a:tcPr marL="0" marR="0" anchor="ctr" anchorCtr="1">
                    <a:lnL w="12700" cap="flat" cmpd="sng" algn="ctr">
                      <a:solidFill>
                        <a:schemeClr val="accent1"/>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12700" cap="flat" cmpd="sng" algn="ctr">
                      <a:no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n-US" sz="1000" b="0" i="0" cap="all" baseline="0">
                          <a:solidFill>
                            <a:schemeClr val="tx1"/>
                          </a:solidFill>
                          <a:latin typeface="+mn-lt"/>
                          <a:ea typeface="Calibri Regular" charset="0"/>
                          <a:cs typeface="Calibri Regular" charset="0"/>
                        </a:rPr>
                        <a:t>feb</a:t>
                      </a: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12700" cap="flat" cmpd="sng" algn="ctr">
                      <a:no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n-US" sz="1000" b="0" i="0" cap="all" baseline="0">
                          <a:solidFill>
                            <a:schemeClr val="tx1"/>
                          </a:solidFill>
                          <a:latin typeface="+mn-lt"/>
                          <a:ea typeface="Calibri Regular" charset="0"/>
                          <a:cs typeface="Calibri Regular" charset="0"/>
                        </a:rPr>
                        <a:t>mar</a:t>
                      </a: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accent1"/>
                      </a:solidFill>
                      <a:prstDash val="dash"/>
                      <a:round/>
                      <a:headEnd type="none" w="med" len="med"/>
                      <a:tailEnd type="none" w="med" len="med"/>
                    </a:lnR>
                    <a:lnT w="12700" cap="flat" cmpd="sng" algn="ctr">
                      <a:no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n-US" sz="1000" b="0" i="0" cap="all" baseline="0">
                          <a:solidFill>
                            <a:schemeClr val="tx1"/>
                          </a:solidFill>
                          <a:latin typeface="+mn-lt"/>
                          <a:ea typeface="Calibri Regular" charset="0"/>
                          <a:cs typeface="Calibri Regular" charset="0"/>
                        </a:rPr>
                        <a:t>apr</a:t>
                      </a:r>
                    </a:p>
                  </a:txBody>
                  <a:tcPr marL="0" marR="0" anchor="ctr" anchorCtr="1">
                    <a:lnL w="12700" cap="flat" cmpd="sng" algn="ctr">
                      <a:solidFill>
                        <a:schemeClr val="accent1"/>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12700" cap="flat" cmpd="sng" algn="ctr">
                      <a:no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0" b="0" i="0" cap="all" baseline="0">
                          <a:solidFill>
                            <a:schemeClr val="tx1"/>
                          </a:solidFill>
                          <a:latin typeface="+mn-lt"/>
                          <a:ea typeface="Calibri Regular" charset="0"/>
                          <a:cs typeface="Calibri Regular" charset="0"/>
                        </a:rPr>
                        <a:t>May</a:t>
                      </a: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0" b="0" i="0" cap="all" baseline="0">
                          <a:solidFill>
                            <a:schemeClr val="tx1"/>
                          </a:solidFill>
                          <a:latin typeface="+mn-lt"/>
                          <a:ea typeface="Calibri Regular" charset="0"/>
                          <a:cs typeface="Calibri Regular" charset="0"/>
                        </a:rPr>
                        <a:t>jun</a:t>
                      </a: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12700" cap="flat" cmpd="sng" algn="ctr">
                      <a:no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0" b="0" i="0" cap="all" baseline="0">
                          <a:solidFill>
                            <a:schemeClr val="tx1"/>
                          </a:solidFill>
                          <a:latin typeface="+mn-lt"/>
                          <a:ea typeface="Calibri Regular" charset="0"/>
                          <a:cs typeface="Calibri Regular" charset="0"/>
                        </a:rPr>
                        <a:t>jul</a:t>
                      </a: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12700" cap="flat" cmpd="sng" algn="ctr">
                      <a:no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0" b="0" i="0" cap="all" baseline="0">
                          <a:solidFill>
                            <a:schemeClr val="tx1"/>
                          </a:solidFill>
                          <a:latin typeface="+mn-lt"/>
                          <a:ea typeface="Calibri Regular" charset="0"/>
                          <a:cs typeface="Calibri Regular" charset="0"/>
                        </a:rPr>
                        <a:t>aug</a:t>
                      </a: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12700" cap="flat" cmpd="sng" algn="ctr">
                      <a:no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0" b="0" i="0" cap="all" baseline="0">
                          <a:solidFill>
                            <a:schemeClr val="tx1"/>
                          </a:solidFill>
                          <a:latin typeface="+mn-lt"/>
                          <a:ea typeface="Calibri Regular" charset="0"/>
                          <a:cs typeface="Calibri Regular" charset="0"/>
                        </a:rPr>
                        <a:t>sep</a:t>
                      </a: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12700" cap="flat" cmpd="sng" algn="ctr">
                      <a:no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297837">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9525" cap="flat" cmpd="sng" algn="ctr">
                      <a:no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solidFill>
                        <a:schemeClr val="tx2"/>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solidFill>
                        <a:schemeClr val="tx2"/>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solidFill>
                        <a:schemeClr val="tx2"/>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accent1"/>
                      </a:solidFill>
                      <a:prstDash val="dash"/>
                      <a:round/>
                      <a:headEnd type="none" w="med" len="med"/>
                      <a:tailEnd type="none" w="med" len="med"/>
                    </a:lnR>
                    <a:lnT w="9525" cap="flat" cmpd="sng" algn="ctr">
                      <a:solidFill>
                        <a:schemeClr val="tx2"/>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accent1"/>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solidFill>
                        <a:schemeClr val="tx2"/>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49880"/>
                      </a:scheme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solidFill>
                        <a:schemeClr val="tx2"/>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49880"/>
                      </a:scheme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accent1"/>
                      </a:solidFill>
                      <a:prstDash val="dash"/>
                      <a:round/>
                      <a:headEnd type="none" w="med" len="med"/>
                      <a:tailEnd type="none" w="med" len="med"/>
                    </a:lnR>
                    <a:lnT w="9525" cap="flat" cmpd="sng" algn="ctr">
                      <a:solidFill>
                        <a:schemeClr val="tx2"/>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49880"/>
                      </a:scheme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accent1"/>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solidFill>
                        <a:schemeClr val="tx2"/>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solidFill>
                        <a:schemeClr val="tx2"/>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solidFill>
                        <a:schemeClr val="tx2"/>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solidFill>
                        <a:schemeClr val="tx2"/>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solidFill>
                        <a:schemeClr val="tx2"/>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solidFill>
                        <a:schemeClr val="tx2"/>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13612253"/>
                  </a:ext>
                </a:extLst>
              </a:tr>
              <a:tr h="297837">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9525" cap="flat" cmpd="sng" algn="ctr">
                      <a:no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accent1"/>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accent1"/>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49880"/>
                      </a:scheme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49880"/>
                      </a:scheme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accent1"/>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49880"/>
                      </a:scheme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accent1"/>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440757"/>
                  </a:ext>
                </a:extLst>
              </a:tr>
              <a:tr h="297837">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9525" cap="flat" cmpd="sng" algn="ctr">
                      <a:no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accent1"/>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accent1"/>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49880"/>
                      </a:scheme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49880"/>
                      </a:scheme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accent1"/>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49880"/>
                      </a:scheme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accent1"/>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86367455"/>
                  </a:ext>
                </a:extLst>
              </a:tr>
              <a:tr h="297837">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9525" cap="flat" cmpd="sng" algn="ctr">
                      <a:no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accent1"/>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accent1"/>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49880"/>
                      </a:scheme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49880"/>
                      </a:scheme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accent1"/>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49880"/>
                      </a:scheme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accent1"/>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13772670"/>
                  </a:ext>
                </a:extLst>
              </a:tr>
              <a:tr h="297837">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9525" cap="flat" cmpd="sng" algn="ctr">
                      <a:no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accent1"/>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accent1"/>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49880"/>
                      </a:scheme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49880"/>
                      </a:scheme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accent1"/>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49880"/>
                      </a:scheme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accent1"/>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69221744"/>
                  </a:ext>
                </a:extLst>
              </a:tr>
              <a:tr h="297837">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9525" cap="flat" cmpd="sng" algn="ctr">
                      <a:no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accent1"/>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accent1"/>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49880"/>
                      </a:scheme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49880"/>
                      </a:scheme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accent1"/>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49880"/>
                      </a:scheme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accent1"/>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46581632"/>
                  </a:ext>
                </a:extLst>
              </a:tr>
              <a:tr h="762120">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9525" cap="flat" cmpd="sng" algn="ctr">
                      <a:no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accent1"/>
                      </a:solidFill>
                      <a:prstDash val="dash"/>
                      <a:round/>
                      <a:headEnd type="none" w="med" len="med"/>
                      <a:tailEnd type="none" w="med" len="med"/>
                    </a:lnR>
                    <a:lnT w="9525" cap="flat" cmpd="sng" algn="ctr">
                      <a:no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accent1"/>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49880"/>
                      </a:scheme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49880"/>
                      </a:scheme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accent1"/>
                      </a:solidFill>
                      <a:prstDash val="dash"/>
                      <a:round/>
                      <a:headEnd type="none" w="med" len="med"/>
                      <a:tailEnd type="none" w="med" len="med"/>
                    </a:lnR>
                    <a:lnT w="9525" cap="flat" cmpd="sng" algn="ctr">
                      <a:no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49880"/>
                      </a:scheme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accent1"/>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88494759"/>
                  </a:ext>
                </a:extLst>
              </a:tr>
              <a:tr h="297837">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9525" cap="flat" cmpd="sng" algn="ctr">
                      <a:no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solidFill>
                        <a:schemeClr val="tx2"/>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solidFill>
                        <a:schemeClr val="tx2"/>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solidFill>
                        <a:schemeClr val="tx2"/>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accent1"/>
                      </a:solidFill>
                      <a:prstDash val="dash"/>
                      <a:round/>
                      <a:headEnd type="none" w="med" len="med"/>
                      <a:tailEnd type="none" w="med" len="med"/>
                    </a:lnR>
                    <a:lnT w="9525" cap="flat" cmpd="sng" algn="ctr">
                      <a:solidFill>
                        <a:schemeClr val="tx2"/>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accent1"/>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solidFill>
                        <a:schemeClr val="tx2"/>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49880"/>
                      </a:scheme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solidFill>
                        <a:schemeClr val="tx2"/>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49880"/>
                      </a:scheme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accent1"/>
                      </a:solidFill>
                      <a:prstDash val="dash"/>
                      <a:round/>
                      <a:headEnd type="none" w="med" len="med"/>
                      <a:tailEnd type="none" w="med" len="med"/>
                    </a:lnR>
                    <a:lnT w="9525" cap="flat" cmpd="sng" algn="ctr">
                      <a:solidFill>
                        <a:schemeClr val="tx2"/>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49880"/>
                      </a:scheme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accent1"/>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solidFill>
                        <a:schemeClr val="tx2"/>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solidFill>
                        <a:schemeClr val="tx2"/>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solidFill>
                        <a:schemeClr val="tx2"/>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solidFill>
                        <a:schemeClr val="tx2"/>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solidFill>
                        <a:schemeClr val="tx2"/>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solidFill>
                        <a:schemeClr val="tx2"/>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13380346"/>
                  </a:ext>
                </a:extLst>
              </a:tr>
              <a:tr h="297837">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9525" cap="flat" cmpd="sng" algn="ctr">
                      <a:no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accent1"/>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accent1"/>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49880"/>
                      </a:scheme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49880"/>
                      </a:scheme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accent1"/>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49880"/>
                      </a:scheme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accent1"/>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43602870"/>
                  </a:ext>
                </a:extLst>
              </a:tr>
              <a:tr h="297837">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9525" cap="flat" cmpd="sng" algn="ctr">
                      <a:no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accent1"/>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accent1"/>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49880"/>
                      </a:scheme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49880"/>
                      </a:scheme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accent1"/>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49880"/>
                      </a:scheme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accent1"/>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26641525"/>
                  </a:ext>
                </a:extLst>
              </a:tr>
              <a:tr h="297837">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9525" cap="flat" cmpd="sng" algn="ctr">
                      <a:no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accent1"/>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accent1"/>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49880"/>
                      </a:scheme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49880"/>
                      </a:scheme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accent1"/>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49880"/>
                      </a:scheme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accent1"/>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2442696"/>
                  </a:ext>
                </a:extLst>
              </a:tr>
              <a:tr h="297837">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9525" cap="flat" cmpd="sng" algn="ctr">
                      <a:no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accent1"/>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accent1"/>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49880"/>
                      </a:scheme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49880"/>
                      </a:scheme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accent1"/>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49880"/>
                      </a:scheme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accent1"/>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54809994"/>
                  </a:ext>
                </a:extLst>
              </a:tr>
              <a:tr h="297837">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9525" cap="flat" cmpd="sng" algn="ctr">
                      <a:no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accent1"/>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accent1"/>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49880"/>
                      </a:scheme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49880"/>
                      </a:scheme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accent1"/>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49880"/>
                      </a:scheme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accent1"/>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76409494"/>
                  </a:ext>
                </a:extLst>
              </a:tr>
              <a:tr h="297837">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9525" cap="flat" cmpd="sng" algn="ctr">
                      <a:no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12700" cap="flat" cmpd="sng" algn="ctr">
                      <a:noFill/>
                      <a:prstDash val="dash"/>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12700" cap="flat" cmpd="sng" algn="ctr">
                      <a:noFill/>
                      <a:prstDash val="dash"/>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12700" cap="flat" cmpd="sng" algn="ctr">
                      <a:noFill/>
                      <a:prstDash val="dash"/>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accent1"/>
                      </a:solidFill>
                      <a:prstDash val="dash"/>
                      <a:round/>
                      <a:headEnd type="none" w="med" len="med"/>
                      <a:tailEnd type="none" w="med" len="med"/>
                    </a:lnR>
                    <a:lnT w="9525" cap="flat" cmpd="sng" algn="ctr">
                      <a:noFill/>
                      <a:prstDash val="solid"/>
                      <a:round/>
                      <a:headEnd type="none" w="med" len="med"/>
                      <a:tailEnd type="none" w="med" len="med"/>
                    </a:lnT>
                    <a:lnB w="12700" cap="flat" cmpd="sng" algn="ctr">
                      <a:noFill/>
                      <a:prstDash val="dash"/>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accent1"/>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12700" cap="flat" cmpd="sng" algn="ctr">
                      <a:noFill/>
                      <a:prstDash val="dash"/>
                      <a:round/>
                      <a:headEnd type="none" w="med" len="med"/>
                      <a:tailEnd type="none" w="med" len="med"/>
                    </a:lnB>
                    <a:lnTlToBr w="12700" cmpd="sng">
                      <a:noFill/>
                      <a:prstDash val="solid"/>
                    </a:lnTlToBr>
                    <a:lnBlToTr w="12700" cmpd="sng">
                      <a:noFill/>
                      <a:prstDash val="solid"/>
                    </a:lnBlToTr>
                    <a:solidFill>
                      <a:schemeClr val="accent1">
                        <a:lumMod val="20000"/>
                        <a:lumOff val="80000"/>
                        <a:alpha val="49880"/>
                      </a:scheme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12700" cap="flat" cmpd="sng" algn="ctr">
                      <a:noFill/>
                      <a:prstDash val="dash"/>
                      <a:round/>
                      <a:headEnd type="none" w="med" len="med"/>
                      <a:tailEnd type="none" w="med" len="med"/>
                    </a:lnB>
                    <a:lnTlToBr w="12700" cmpd="sng">
                      <a:noFill/>
                      <a:prstDash val="solid"/>
                    </a:lnTlToBr>
                    <a:lnBlToTr w="12700" cmpd="sng">
                      <a:noFill/>
                      <a:prstDash val="solid"/>
                    </a:lnBlToTr>
                    <a:solidFill>
                      <a:schemeClr val="accent1">
                        <a:lumMod val="20000"/>
                        <a:lumOff val="80000"/>
                        <a:alpha val="49880"/>
                      </a:scheme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accent1"/>
                      </a:solidFill>
                      <a:prstDash val="dash"/>
                      <a:round/>
                      <a:headEnd type="none" w="med" len="med"/>
                      <a:tailEnd type="none" w="med" len="med"/>
                    </a:lnR>
                    <a:lnT w="9525" cap="flat" cmpd="sng" algn="ctr">
                      <a:noFill/>
                      <a:prstDash val="solid"/>
                      <a:round/>
                      <a:headEnd type="none" w="med" len="med"/>
                      <a:tailEnd type="none" w="med" len="med"/>
                    </a:lnT>
                    <a:lnB w="12700" cap="flat" cmpd="sng" algn="ctr">
                      <a:noFill/>
                      <a:prstDash val="dash"/>
                      <a:round/>
                      <a:headEnd type="none" w="med" len="med"/>
                      <a:tailEnd type="none" w="med" len="med"/>
                    </a:lnB>
                    <a:lnTlToBr w="12700" cmpd="sng">
                      <a:noFill/>
                      <a:prstDash val="solid"/>
                    </a:lnTlToBr>
                    <a:lnBlToTr w="12700" cmpd="sng">
                      <a:noFill/>
                      <a:prstDash val="solid"/>
                    </a:lnBlToTr>
                    <a:solidFill>
                      <a:schemeClr val="accent1">
                        <a:lumMod val="20000"/>
                        <a:lumOff val="80000"/>
                        <a:alpha val="49880"/>
                      </a:scheme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accent1"/>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12700" cap="flat" cmpd="sng" algn="ctr">
                      <a:noFill/>
                      <a:prstDash val="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12700" cap="flat" cmpd="sng" algn="ctr">
                      <a:noFill/>
                      <a:prstDash val="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12700" cap="flat" cmpd="sng" algn="ctr">
                      <a:noFill/>
                      <a:prstDash val="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12700" cap="flat" cmpd="sng" algn="ctr">
                      <a:noFill/>
                      <a:prstDash val="dash"/>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12700" cap="flat" cmpd="sng" algn="ctr">
                      <a:noFill/>
                      <a:prstDash val="dash"/>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12700" cap="flat" cmpd="sng" algn="ctr">
                      <a:noFill/>
                      <a:prstDash val="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57177488"/>
                  </a:ext>
                </a:extLst>
              </a:tr>
              <a:tr h="521863">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9525" cap="flat" cmpd="sng" algn="ctr">
                      <a:no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12700" cap="flat" cmpd="sng" algn="ctr">
                      <a:noFill/>
                      <a:prstDash val="dash"/>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12700" cap="flat" cmpd="sng" algn="ctr">
                      <a:noFill/>
                      <a:prstDash val="dash"/>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12700" cap="flat" cmpd="sng" algn="ctr">
                      <a:noFill/>
                      <a:prstDash val="dash"/>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accent1"/>
                      </a:solidFill>
                      <a:prstDash val="dash"/>
                      <a:round/>
                      <a:headEnd type="none" w="med" len="med"/>
                      <a:tailEnd type="none" w="med" len="med"/>
                    </a:lnR>
                    <a:lnT w="12700" cap="flat" cmpd="sng" algn="ctr">
                      <a:noFill/>
                      <a:prstDash val="dash"/>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accent1"/>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12700" cap="flat" cmpd="sng" algn="ctr">
                      <a:noFill/>
                      <a:prstDash val="dash"/>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49880"/>
                      </a:scheme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12700" cap="flat" cmpd="sng" algn="ctr">
                      <a:noFill/>
                      <a:prstDash val="dash"/>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49880"/>
                      </a:scheme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accent1"/>
                      </a:solidFill>
                      <a:prstDash val="dash"/>
                      <a:round/>
                      <a:headEnd type="none" w="med" len="med"/>
                      <a:tailEnd type="none" w="med" len="med"/>
                    </a:lnR>
                    <a:lnT w="12700" cap="flat" cmpd="sng" algn="ctr">
                      <a:noFill/>
                      <a:prstDash val="dash"/>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49880"/>
                      </a:scheme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accent1"/>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12700" cap="flat" cmpd="sng" algn="ctr">
                      <a:noFill/>
                      <a:prstDash val="dash"/>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12700" cap="flat" cmpd="sng" algn="ctr">
                      <a:noFill/>
                      <a:prstDash val="dash"/>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12700" cap="flat" cmpd="sng" algn="ctr">
                      <a:noFill/>
                      <a:prstDash val="dash"/>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12700" cap="flat" cmpd="sng" algn="ctr">
                      <a:noFill/>
                      <a:prstDash val="dash"/>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12700" cap="flat" cmpd="sng" algn="ctr">
                      <a:noFill/>
                      <a:prstDash val="dash"/>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12700" cap="flat" cmpd="sng" algn="ctr">
                      <a:noFill/>
                      <a:prstDash val="dash"/>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78055489"/>
                  </a:ext>
                </a:extLst>
              </a:tr>
            </a:tbl>
          </a:graphicData>
        </a:graphic>
      </p:graphicFrame>
      <p:sp>
        <p:nvSpPr>
          <p:cNvPr id="5" name="Rounded Rectangle 4">
            <a:extLst>
              <a:ext uri="{FF2B5EF4-FFF2-40B4-BE49-F238E27FC236}">
                <a16:creationId xmlns:a16="http://schemas.microsoft.com/office/drawing/2014/main" id="{E0972D84-2102-F469-2DC4-6F54F083849B}"/>
              </a:ext>
            </a:extLst>
          </p:cNvPr>
          <p:cNvSpPr/>
          <p:nvPr userDrawn="1"/>
        </p:nvSpPr>
        <p:spPr bwMode="auto">
          <a:xfrm>
            <a:off x="255759" y="1069065"/>
            <a:ext cx="328937" cy="2541338"/>
          </a:xfrm>
          <a:prstGeom prst="roundRect">
            <a:avLst>
              <a:gd name="adj" fmla="val 50000"/>
            </a:avLst>
          </a:prstGeom>
          <a:noFill/>
          <a:ln>
            <a:noFill/>
          </a:ln>
          <a:effectLst/>
        </p:spPr>
        <p:txBody>
          <a:bodyPr vert="vert270"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effectLst/>
                <a:uLnTx/>
                <a:uFillTx/>
                <a:latin typeface="Calibri"/>
                <a:ea typeface="+mn-ea"/>
                <a:cs typeface="+mn-cs"/>
              </a:rPr>
              <a:t>SQUAD 1</a:t>
            </a:r>
          </a:p>
        </p:txBody>
      </p:sp>
      <p:sp>
        <p:nvSpPr>
          <p:cNvPr id="6" name="Rounded Rectangle 5">
            <a:extLst>
              <a:ext uri="{FF2B5EF4-FFF2-40B4-BE49-F238E27FC236}">
                <a16:creationId xmlns:a16="http://schemas.microsoft.com/office/drawing/2014/main" id="{C85B3E8A-AB7F-891F-F865-9BDD79AAD0A0}"/>
              </a:ext>
            </a:extLst>
          </p:cNvPr>
          <p:cNvSpPr/>
          <p:nvPr userDrawn="1"/>
        </p:nvSpPr>
        <p:spPr bwMode="auto">
          <a:xfrm>
            <a:off x="254461" y="3610403"/>
            <a:ext cx="343890" cy="2612976"/>
          </a:xfrm>
          <a:prstGeom prst="roundRect">
            <a:avLst>
              <a:gd name="adj" fmla="val 50000"/>
            </a:avLst>
          </a:prstGeom>
          <a:noFill/>
          <a:ln>
            <a:noFill/>
          </a:ln>
          <a:effectLst/>
        </p:spPr>
        <p:txBody>
          <a:bodyPr vert="vert270"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effectLst/>
                <a:uLnTx/>
                <a:uFillTx/>
                <a:latin typeface="Calibri"/>
                <a:ea typeface="+mn-ea"/>
                <a:cs typeface="+mn-cs"/>
              </a:rPr>
              <a:t>SQUAD 2</a:t>
            </a:r>
          </a:p>
        </p:txBody>
      </p:sp>
    </p:spTree>
    <p:extLst>
      <p:ext uri="{BB962C8B-B14F-4D97-AF65-F5344CB8AC3E}">
        <p14:creationId xmlns:p14="http://schemas.microsoft.com/office/powerpoint/2010/main" val="2316697200"/>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Devided_2024_Q2">
    <p:bg>
      <p:bgPr>
        <a:solidFill>
          <a:schemeClr val="bg1"/>
        </a:solidFill>
        <a:effectLst/>
      </p:bgPr>
    </p:bg>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B80B3F2C-040E-C27C-2D10-BBB48B882D8E}"/>
              </a:ext>
            </a:extLst>
          </p:cNvPr>
          <p:cNvGraphicFramePr>
            <a:graphicFrameLocks noGrp="1"/>
          </p:cNvGraphicFramePr>
          <p:nvPr userDrawn="1">
            <p:extLst>
              <p:ext uri="{D42A27DB-BD31-4B8C-83A1-F6EECF244321}">
                <p14:modId xmlns:p14="http://schemas.microsoft.com/office/powerpoint/2010/main" val="660763126"/>
              </p:ext>
            </p:extLst>
          </p:nvPr>
        </p:nvGraphicFramePr>
        <p:xfrm>
          <a:off x="299246" y="486158"/>
          <a:ext cx="11253470" cy="5737221"/>
        </p:xfrm>
        <a:graphic>
          <a:graphicData uri="http://schemas.openxmlformats.org/drawingml/2006/table">
            <a:tbl>
              <a:tblPr firstRow="1" bandRow="1">
                <a:tableStyleId>{2D5ABB26-0587-4C30-8999-92F81FD0307C}</a:tableStyleId>
              </a:tblPr>
              <a:tblGrid>
                <a:gridCol w="339304">
                  <a:extLst>
                    <a:ext uri="{9D8B030D-6E8A-4147-A177-3AD203B41FA5}">
                      <a16:colId xmlns:a16="http://schemas.microsoft.com/office/drawing/2014/main" val="3754084955"/>
                    </a:ext>
                  </a:extLst>
                </a:gridCol>
                <a:gridCol w="902168">
                  <a:extLst>
                    <a:ext uri="{9D8B030D-6E8A-4147-A177-3AD203B41FA5}">
                      <a16:colId xmlns:a16="http://schemas.microsoft.com/office/drawing/2014/main" val="20000"/>
                    </a:ext>
                  </a:extLst>
                </a:gridCol>
                <a:gridCol w="918262">
                  <a:extLst>
                    <a:ext uri="{9D8B030D-6E8A-4147-A177-3AD203B41FA5}">
                      <a16:colId xmlns:a16="http://schemas.microsoft.com/office/drawing/2014/main" val="20003"/>
                    </a:ext>
                  </a:extLst>
                </a:gridCol>
                <a:gridCol w="903448">
                  <a:extLst>
                    <a:ext uri="{9D8B030D-6E8A-4147-A177-3AD203B41FA5}">
                      <a16:colId xmlns:a16="http://schemas.microsoft.com/office/drawing/2014/main" val="20004"/>
                    </a:ext>
                  </a:extLst>
                </a:gridCol>
                <a:gridCol w="903448">
                  <a:extLst>
                    <a:ext uri="{9D8B030D-6E8A-4147-A177-3AD203B41FA5}">
                      <a16:colId xmlns:a16="http://schemas.microsoft.com/office/drawing/2014/main" val="20005"/>
                    </a:ext>
                  </a:extLst>
                </a:gridCol>
                <a:gridCol w="903448">
                  <a:extLst>
                    <a:ext uri="{9D8B030D-6E8A-4147-A177-3AD203B41FA5}">
                      <a16:colId xmlns:a16="http://schemas.microsoft.com/office/drawing/2014/main" val="20006"/>
                    </a:ext>
                  </a:extLst>
                </a:gridCol>
                <a:gridCol w="918262">
                  <a:extLst>
                    <a:ext uri="{9D8B030D-6E8A-4147-A177-3AD203B41FA5}">
                      <a16:colId xmlns:a16="http://schemas.microsoft.com/office/drawing/2014/main" val="20007"/>
                    </a:ext>
                  </a:extLst>
                </a:gridCol>
                <a:gridCol w="918262">
                  <a:extLst>
                    <a:ext uri="{9D8B030D-6E8A-4147-A177-3AD203B41FA5}">
                      <a16:colId xmlns:a16="http://schemas.microsoft.com/office/drawing/2014/main" val="20008"/>
                    </a:ext>
                  </a:extLst>
                </a:gridCol>
                <a:gridCol w="903448">
                  <a:extLst>
                    <a:ext uri="{9D8B030D-6E8A-4147-A177-3AD203B41FA5}">
                      <a16:colId xmlns:a16="http://schemas.microsoft.com/office/drawing/2014/main" val="20009"/>
                    </a:ext>
                  </a:extLst>
                </a:gridCol>
                <a:gridCol w="903448">
                  <a:extLst>
                    <a:ext uri="{9D8B030D-6E8A-4147-A177-3AD203B41FA5}">
                      <a16:colId xmlns:a16="http://schemas.microsoft.com/office/drawing/2014/main" val="20010"/>
                    </a:ext>
                  </a:extLst>
                </a:gridCol>
                <a:gridCol w="918262">
                  <a:extLst>
                    <a:ext uri="{9D8B030D-6E8A-4147-A177-3AD203B41FA5}">
                      <a16:colId xmlns:a16="http://schemas.microsoft.com/office/drawing/2014/main" val="20011"/>
                    </a:ext>
                  </a:extLst>
                </a:gridCol>
                <a:gridCol w="903448">
                  <a:extLst>
                    <a:ext uri="{9D8B030D-6E8A-4147-A177-3AD203B41FA5}">
                      <a16:colId xmlns:a16="http://schemas.microsoft.com/office/drawing/2014/main" val="20012"/>
                    </a:ext>
                  </a:extLst>
                </a:gridCol>
                <a:gridCol w="918262">
                  <a:extLst>
                    <a:ext uri="{9D8B030D-6E8A-4147-A177-3AD203B41FA5}">
                      <a16:colId xmlns:a16="http://schemas.microsoft.com/office/drawing/2014/main" val="20013"/>
                    </a:ext>
                  </a:extLst>
                </a:gridCol>
              </a:tblGrid>
              <a:tr h="283520">
                <a:tc>
                  <a:txBody>
                    <a:bodyPr/>
                    <a:lstStyle/>
                    <a:p>
                      <a:pPr algn="ctr"/>
                      <a:endParaRPr lang="en-US" sz="1000" b="0" i="0" cap="none" baseline="0">
                        <a:solidFill>
                          <a:schemeClr val="bg1"/>
                        </a:solidFill>
                        <a:latin typeface="+mn-lt"/>
                      </a:endParaRPr>
                    </a:p>
                  </a:txBody>
                  <a:tcPr marL="0" marR="0" anchor="ctr">
                    <a:lnL w="6350" cap="flat" cmpd="sng" algn="ctr">
                      <a:noFill/>
                      <a:prstDash val="solid"/>
                      <a:round/>
                      <a:headEnd type="none" w="med" len="med"/>
                      <a:tailEnd type="none" w="med" len="med"/>
                    </a:lnL>
                    <a:lnR>
                      <a:noFill/>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12">
                  <a:txBody>
                    <a:bodyPr/>
                    <a:lstStyle/>
                    <a:p>
                      <a:pPr algn="ctr"/>
                      <a:r>
                        <a:rPr lang="en-US" sz="1000" b="1" i="0" cap="none" baseline="0">
                          <a:solidFill>
                            <a:schemeClr val="bg1"/>
                          </a:solidFill>
                          <a:latin typeface="Calibri" panose="020F0502020204030204" pitchFamily="34" charset="0"/>
                          <a:ea typeface="Calibri Regular" charset="0"/>
                          <a:cs typeface="Calibri" panose="020F0502020204030204" pitchFamily="34" charset="0"/>
                        </a:rPr>
                        <a:t>2024</a:t>
                      </a:r>
                      <a:endParaRPr lang="en-US" sz="1000" b="1" i="0" cap="none" baseline="0">
                        <a:solidFill>
                          <a:schemeClr val="bg1"/>
                        </a:solidFill>
                        <a:latin typeface="Calibri" panose="020F0502020204030204" pitchFamily="34" charset="0"/>
                        <a:cs typeface="Calibri" panose="020F0502020204030204" pitchFamily="34" charset="0"/>
                      </a:endParaRPr>
                    </a:p>
                  </a:txBody>
                  <a:tcPr marL="0" marR="0" anchor="ctr">
                    <a:lnL>
                      <a:noFill/>
                    </a:lnL>
                    <a:lnR w="127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2"/>
                    </a:solidFill>
                  </a:tcPr>
                </a:tc>
                <a:tc hMerge="1">
                  <a:txBody>
                    <a:bodyPr/>
                    <a:lstStyle/>
                    <a:p>
                      <a:endParaRPr lang="en-US"/>
                    </a:p>
                  </a:txBody>
                  <a:tcPr/>
                </a:tc>
                <a:tc hMerge="1">
                  <a:txBody>
                    <a:bodyPr/>
                    <a:lstStyle/>
                    <a:p>
                      <a:pPr algn="ctr"/>
                      <a:r>
                        <a:rPr lang="en-US" sz="800" b="0" i="0" cap="none" baseline="0">
                          <a:solidFill>
                            <a:schemeClr val="bg1"/>
                          </a:solidFill>
                          <a:latin typeface="+mn-lt"/>
                          <a:ea typeface="Calibri Regular" charset="0"/>
                          <a:cs typeface="Calibri Regular" charset="0"/>
                        </a:rPr>
                        <a:t>MONTH 2</a:t>
                      </a:r>
                    </a:p>
                  </a:txBody>
                  <a:tcPr marL="0" marR="0" anchor="ctr">
                    <a:lnL w="12700" cap="flat" cmpd="sng" algn="ctr">
                      <a:solidFill>
                        <a:srgbClr val="FBFAFA"/>
                      </a:solidFill>
                      <a:prstDash val="solid"/>
                      <a:round/>
                      <a:headEnd type="none" w="med" len="med"/>
                      <a:tailEnd type="none" w="med" len="med"/>
                    </a:lnL>
                    <a:lnR w="12700" cap="flat" cmpd="sng" algn="ctr">
                      <a:solidFill>
                        <a:srgbClr val="FBFAFA"/>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solidFill>
                      <a:schemeClr val="accent1"/>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pPr algn="ctr"/>
                      <a:r>
                        <a:rPr lang="en-US" sz="800" b="0" i="0" cap="none" baseline="0">
                          <a:solidFill>
                            <a:schemeClr val="bg1"/>
                          </a:solidFill>
                          <a:latin typeface="+mn-lt"/>
                          <a:ea typeface="Calibri Regular" charset="0"/>
                          <a:cs typeface="Calibri Regular" charset="0"/>
                        </a:rPr>
                        <a:t>MONTH 3</a:t>
                      </a:r>
                    </a:p>
                  </a:txBody>
                  <a:tcPr marL="0" marR="0" anchor="ctr">
                    <a:lnL w="12700" cap="flat" cmpd="sng" algn="ctr">
                      <a:solidFill>
                        <a:srgbClr val="FBFAFA"/>
                      </a:solidFill>
                      <a:prstDash val="solid"/>
                      <a:round/>
                      <a:headEnd type="none" w="med" len="med"/>
                      <a:tailEnd type="none" w="med" len="med"/>
                    </a:lnL>
                    <a:lnR w="12700" cap="flat" cmpd="sng" algn="ctr">
                      <a:solidFill>
                        <a:srgbClr val="FBFAFA"/>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solidFill>
                      <a:schemeClr val="accent1"/>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pPr algn="ctr"/>
                      <a:endParaRPr lang="en-US" sz="1000" b="0" i="0" cap="none" baseline="0">
                        <a:solidFill>
                          <a:schemeClr val="bg1"/>
                        </a:solidFill>
                        <a:latin typeface="+mn-lt"/>
                        <a:ea typeface="Calibri Regular" charset="0"/>
                        <a:cs typeface="Calibri Regular" charset="0"/>
                      </a:endParaRPr>
                    </a:p>
                  </a:txBody>
                  <a:tcPr marL="0" marR="0" anchor="ctr">
                    <a:lnL w="12700" cap="flat" cmpd="sng" algn="ctr">
                      <a:solidFill>
                        <a:srgbClr val="FBFAFA"/>
                      </a:solidFill>
                      <a:prstDash val="solid"/>
                      <a:round/>
                      <a:headEnd type="none" w="med" len="med"/>
                      <a:tailEnd type="none" w="med" len="med"/>
                    </a:lnL>
                    <a:lnT w="635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2"/>
                    </a:solidFill>
                  </a:tcPr>
                </a:tc>
                <a:tc hMerge="1">
                  <a:txBody>
                    <a:bodyPr/>
                    <a:lstStyle/>
                    <a:p>
                      <a:endParaRPr lang="en-US"/>
                    </a:p>
                  </a:txBody>
                  <a:tcPr/>
                </a:tc>
                <a:extLst>
                  <a:ext uri="{0D108BD9-81ED-4DB2-BD59-A6C34878D82A}">
                    <a16:rowId xmlns:a16="http://schemas.microsoft.com/office/drawing/2014/main" val="10000"/>
                  </a:ext>
                </a:extLst>
              </a:tr>
              <a:tr h="297837">
                <a:tc>
                  <a:txBody>
                    <a:bodyPr/>
                    <a:lstStyle/>
                    <a:p>
                      <a:pPr algn="ctr"/>
                      <a:endParaRPr lang="en-US" sz="1000" b="0" i="0" cap="all" baseline="0">
                        <a:solidFill>
                          <a:schemeClr val="tx1"/>
                        </a:solidFill>
                        <a:latin typeface="+mn-lt"/>
                        <a:ea typeface="Calibri Regular" charset="0"/>
                        <a:cs typeface="Calibri Regular" charset="0"/>
                      </a:endParaRPr>
                    </a:p>
                  </a:txBody>
                  <a:tcPr marL="0" marR="0" anchor="ctr" anchorCtr="1">
                    <a:lnL w="9525" cap="flat" cmpd="sng" algn="ctr">
                      <a:no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12700" cap="flat" cmpd="sng" algn="ctr">
                      <a:no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0" b="0" i="0" cap="all" baseline="0">
                          <a:solidFill>
                            <a:schemeClr val="tx1"/>
                          </a:solidFill>
                          <a:latin typeface="+mn-lt"/>
                          <a:ea typeface="Calibri Regular" charset="0"/>
                          <a:cs typeface="Calibri Regular" charset="0"/>
                        </a:rPr>
                        <a:t>jan</a:t>
                      </a: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12700" cap="flat" cmpd="sng" algn="ctr">
                      <a:no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0" b="0" i="0" cap="all" baseline="0">
                          <a:solidFill>
                            <a:schemeClr val="tx1"/>
                          </a:solidFill>
                          <a:latin typeface="+mn-lt"/>
                          <a:ea typeface="Calibri Regular" charset="0"/>
                          <a:cs typeface="Calibri Regular" charset="0"/>
                        </a:rPr>
                        <a:t>feb</a:t>
                      </a: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0" b="0" i="0" cap="all" baseline="0">
                          <a:solidFill>
                            <a:schemeClr val="tx1"/>
                          </a:solidFill>
                          <a:latin typeface="+mn-lt"/>
                          <a:ea typeface="Calibri Regular" charset="0"/>
                          <a:cs typeface="Calibri Regular" charset="0"/>
                        </a:rPr>
                        <a:t>MAr</a:t>
                      </a: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accent1"/>
                      </a:solidFill>
                      <a:prstDash val="dash"/>
                      <a:round/>
                      <a:headEnd type="none" w="med" len="med"/>
                      <a:tailEnd type="none" w="med" len="med"/>
                    </a:lnR>
                    <a:lnT w="12700" cap="flat" cmpd="sng" algn="ctr">
                      <a:no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0" b="0" i="0" cap="all" baseline="0">
                          <a:solidFill>
                            <a:schemeClr val="tx1"/>
                          </a:solidFill>
                          <a:latin typeface="+mn-lt"/>
                          <a:ea typeface="Calibri Regular" charset="0"/>
                          <a:cs typeface="Calibri Regular" charset="0"/>
                        </a:rPr>
                        <a:t>apr</a:t>
                      </a:r>
                    </a:p>
                  </a:txBody>
                  <a:tcPr marL="0" marR="0" anchor="ctr" anchorCtr="1">
                    <a:lnL w="12700" cap="flat" cmpd="sng" algn="ctr">
                      <a:solidFill>
                        <a:schemeClr val="accent1"/>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12700" cap="flat" cmpd="sng" algn="ctr">
                      <a:no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n-US" sz="1000" b="0" i="0" cap="all" baseline="0">
                          <a:solidFill>
                            <a:schemeClr val="tx1"/>
                          </a:solidFill>
                          <a:latin typeface="+mn-lt"/>
                          <a:ea typeface="Calibri Regular" charset="0"/>
                          <a:cs typeface="Calibri Regular" charset="0"/>
                        </a:rPr>
                        <a:t>may</a:t>
                      </a: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12700" cap="flat" cmpd="sng" algn="ctr">
                      <a:no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n-US" sz="1000" b="0" i="0" cap="all" baseline="0">
                          <a:solidFill>
                            <a:schemeClr val="tx1"/>
                          </a:solidFill>
                          <a:latin typeface="+mn-lt"/>
                          <a:ea typeface="Calibri Regular" charset="0"/>
                          <a:cs typeface="Calibri Regular" charset="0"/>
                        </a:rPr>
                        <a:t>jun</a:t>
                      </a: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accent1"/>
                      </a:solidFill>
                      <a:prstDash val="dash"/>
                      <a:round/>
                      <a:headEnd type="none" w="med" len="med"/>
                      <a:tailEnd type="none" w="med" len="med"/>
                    </a:lnR>
                    <a:lnT w="12700" cap="flat" cmpd="sng" algn="ctr">
                      <a:no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n-US" sz="1000" b="0" i="0" cap="all" baseline="0">
                          <a:solidFill>
                            <a:schemeClr val="tx1"/>
                          </a:solidFill>
                          <a:latin typeface="+mn-lt"/>
                          <a:ea typeface="Calibri Regular" charset="0"/>
                          <a:cs typeface="Calibri Regular" charset="0"/>
                        </a:rPr>
                        <a:t>jul</a:t>
                      </a:r>
                    </a:p>
                  </a:txBody>
                  <a:tcPr marL="0" marR="0" anchor="ctr" anchorCtr="1">
                    <a:lnL w="12700" cap="flat" cmpd="sng" algn="ctr">
                      <a:solidFill>
                        <a:schemeClr val="accent1"/>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12700" cap="flat" cmpd="sng" algn="ctr">
                      <a:no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0" b="0" i="0" cap="all" baseline="0">
                          <a:solidFill>
                            <a:schemeClr val="tx1"/>
                          </a:solidFill>
                          <a:latin typeface="+mn-lt"/>
                          <a:ea typeface="Calibri Regular" charset="0"/>
                          <a:cs typeface="Calibri Regular" charset="0"/>
                        </a:rPr>
                        <a:t>aug</a:t>
                      </a: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12700" cap="flat" cmpd="sng" algn="ctr">
                      <a:no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0" b="0" i="0" cap="all" baseline="0">
                          <a:solidFill>
                            <a:schemeClr val="tx1"/>
                          </a:solidFill>
                          <a:latin typeface="+mn-lt"/>
                          <a:ea typeface="Calibri Regular" charset="0"/>
                          <a:cs typeface="Calibri Regular" charset="0"/>
                        </a:rPr>
                        <a:t>sep</a:t>
                      </a: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12700" cap="flat" cmpd="sng" algn="ctr">
                      <a:no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0" b="0" i="0" cap="all" baseline="0">
                          <a:solidFill>
                            <a:schemeClr val="tx1"/>
                          </a:solidFill>
                          <a:latin typeface="+mn-lt"/>
                          <a:ea typeface="Calibri Regular" charset="0"/>
                          <a:cs typeface="Calibri Regular" charset="0"/>
                        </a:rPr>
                        <a:t>oct</a:t>
                      </a: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12700" cap="flat" cmpd="sng" algn="ctr">
                      <a:no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0" b="0" i="0" cap="all" baseline="0">
                          <a:solidFill>
                            <a:schemeClr val="tx1"/>
                          </a:solidFill>
                          <a:latin typeface="+mn-lt"/>
                          <a:ea typeface="Calibri Regular" charset="0"/>
                          <a:cs typeface="Calibri Regular" charset="0"/>
                        </a:rPr>
                        <a:t>nov</a:t>
                      </a: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12700" cap="flat" cmpd="sng" algn="ctr">
                      <a:no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0" b="0" i="0" cap="all" baseline="0">
                          <a:solidFill>
                            <a:schemeClr val="tx1"/>
                          </a:solidFill>
                          <a:latin typeface="+mn-lt"/>
                          <a:ea typeface="Calibri Regular" charset="0"/>
                          <a:cs typeface="Calibri Regular" charset="0"/>
                        </a:rPr>
                        <a:t>dec</a:t>
                      </a: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12700" cap="flat" cmpd="sng" algn="ctr">
                      <a:no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297837">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9525" cap="flat" cmpd="sng" algn="ctr">
                      <a:no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solidFill>
                        <a:schemeClr val="tx2"/>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solidFill>
                        <a:schemeClr val="tx2"/>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solidFill>
                        <a:schemeClr val="tx2"/>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accent1"/>
                      </a:solidFill>
                      <a:prstDash val="dash"/>
                      <a:round/>
                      <a:headEnd type="none" w="med" len="med"/>
                      <a:tailEnd type="none" w="med" len="med"/>
                    </a:lnR>
                    <a:lnT w="9525" cap="flat" cmpd="sng" algn="ctr">
                      <a:solidFill>
                        <a:schemeClr val="tx2"/>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accent1"/>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solidFill>
                        <a:schemeClr val="tx2"/>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49044"/>
                      </a:scheme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solidFill>
                        <a:schemeClr val="tx2"/>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49044"/>
                      </a:scheme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accent1"/>
                      </a:solidFill>
                      <a:prstDash val="dash"/>
                      <a:round/>
                      <a:headEnd type="none" w="med" len="med"/>
                      <a:tailEnd type="none" w="med" len="med"/>
                    </a:lnR>
                    <a:lnT w="9525" cap="flat" cmpd="sng" algn="ctr">
                      <a:solidFill>
                        <a:schemeClr val="tx2"/>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49044"/>
                      </a:scheme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accent1"/>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solidFill>
                        <a:schemeClr val="tx2"/>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solidFill>
                        <a:schemeClr val="tx2"/>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solidFill>
                        <a:schemeClr val="tx2"/>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solidFill>
                        <a:schemeClr val="tx2"/>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solidFill>
                        <a:schemeClr val="tx2"/>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solidFill>
                        <a:schemeClr val="tx2"/>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13612253"/>
                  </a:ext>
                </a:extLst>
              </a:tr>
              <a:tr h="297837">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9525" cap="flat" cmpd="sng" algn="ctr">
                      <a:no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accent1"/>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accent1"/>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49044"/>
                      </a:scheme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49044"/>
                      </a:scheme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accent1"/>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49044"/>
                      </a:scheme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accent1"/>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440757"/>
                  </a:ext>
                </a:extLst>
              </a:tr>
              <a:tr h="297837">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9525" cap="flat" cmpd="sng" algn="ctr">
                      <a:no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accent1"/>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accent1"/>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49044"/>
                      </a:scheme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49044"/>
                      </a:scheme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accent1"/>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49044"/>
                      </a:scheme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accent1"/>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86367455"/>
                  </a:ext>
                </a:extLst>
              </a:tr>
              <a:tr h="297837">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9525" cap="flat" cmpd="sng" algn="ctr">
                      <a:no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accent1"/>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accent1"/>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49044"/>
                      </a:scheme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49044"/>
                      </a:scheme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accent1"/>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49044"/>
                      </a:scheme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accent1"/>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13772670"/>
                  </a:ext>
                </a:extLst>
              </a:tr>
              <a:tr h="297837">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9525" cap="flat" cmpd="sng" algn="ctr">
                      <a:no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accent1"/>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accent1"/>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49044"/>
                      </a:scheme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49044"/>
                      </a:scheme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accent1"/>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49044"/>
                      </a:scheme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accent1"/>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69221744"/>
                  </a:ext>
                </a:extLst>
              </a:tr>
              <a:tr h="297837">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9525" cap="flat" cmpd="sng" algn="ctr">
                      <a:no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accent1"/>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accent1"/>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49044"/>
                      </a:scheme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49044"/>
                      </a:scheme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accent1"/>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49044"/>
                      </a:scheme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accent1"/>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46581632"/>
                  </a:ext>
                </a:extLst>
              </a:tr>
              <a:tr h="762120">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9525" cap="flat" cmpd="sng" algn="ctr">
                      <a:no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accent1"/>
                      </a:solidFill>
                      <a:prstDash val="dash"/>
                      <a:round/>
                      <a:headEnd type="none" w="med" len="med"/>
                      <a:tailEnd type="none" w="med" len="med"/>
                    </a:lnR>
                    <a:lnT w="9525" cap="flat" cmpd="sng" algn="ctr">
                      <a:no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accent1"/>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49044"/>
                      </a:scheme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49044"/>
                      </a:scheme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accent1"/>
                      </a:solidFill>
                      <a:prstDash val="dash"/>
                      <a:round/>
                      <a:headEnd type="none" w="med" len="med"/>
                      <a:tailEnd type="none" w="med" len="med"/>
                    </a:lnR>
                    <a:lnT w="9525" cap="flat" cmpd="sng" algn="ctr">
                      <a:no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49044"/>
                      </a:scheme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accent1"/>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88494759"/>
                  </a:ext>
                </a:extLst>
              </a:tr>
              <a:tr h="297837">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9525" cap="flat" cmpd="sng" algn="ctr">
                      <a:no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solidFill>
                        <a:schemeClr val="tx2"/>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solidFill>
                        <a:schemeClr val="tx2"/>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solidFill>
                        <a:schemeClr val="tx2"/>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accent1"/>
                      </a:solidFill>
                      <a:prstDash val="dash"/>
                      <a:round/>
                      <a:headEnd type="none" w="med" len="med"/>
                      <a:tailEnd type="none" w="med" len="med"/>
                    </a:lnR>
                    <a:lnT w="9525" cap="flat" cmpd="sng" algn="ctr">
                      <a:solidFill>
                        <a:schemeClr val="tx2"/>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accent1"/>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solidFill>
                        <a:schemeClr val="tx2"/>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49044"/>
                      </a:scheme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solidFill>
                        <a:schemeClr val="tx2"/>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49044"/>
                      </a:scheme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accent1"/>
                      </a:solidFill>
                      <a:prstDash val="dash"/>
                      <a:round/>
                      <a:headEnd type="none" w="med" len="med"/>
                      <a:tailEnd type="none" w="med" len="med"/>
                    </a:lnR>
                    <a:lnT w="9525" cap="flat" cmpd="sng" algn="ctr">
                      <a:solidFill>
                        <a:schemeClr val="tx2"/>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49044"/>
                      </a:scheme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accent1"/>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solidFill>
                        <a:schemeClr val="tx2"/>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solidFill>
                        <a:schemeClr val="tx2"/>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solidFill>
                        <a:schemeClr val="tx2"/>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solidFill>
                        <a:schemeClr val="tx2"/>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solidFill>
                        <a:schemeClr val="tx2"/>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solidFill>
                        <a:schemeClr val="tx2"/>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13380346"/>
                  </a:ext>
                </a:extLst>
              </a:tr>
              <a:tr h="297837">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9525" cap="flat" cmpd="sng" algn="ctr">
                      <a:no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accent1"/>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accent1"/>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49044"/>
                      </a:scheme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49044"/>
                      </a:scheme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accent1"/>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49044"/>
                      </a:scheme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accent1"/>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43602870"/>
                  </a:ext>
                </a:extLst>
              </a:tr>
              <a:tr h="297837">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9525" cap="flat" cmpd="sng" algn="ctr">
                      <a:no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accent1"/>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accent1"/>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49044"/>
                      </a:scheme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49044"/>
                      </a:scheme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accent1"/>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49044"/>
                      </a:scheme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accent1"/>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26641525"/>
                  </a:ext>
                </a:extLst>
              </a:tr>
              <a:tr h="297837">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9525" cap="flat" cmpd="sng" algn="ctr">
                      <a:no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accent1"/>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accent1"/>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49044"/>
                      </a:scheme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49044"/>
                      </a:scheme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accent1"/>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49044"/>
                      </a:scheme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accent1"/>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2442696"/>
                  </a:ext>
                </a:extLst>
              </a:tr>
              <a:tr h="297837">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9525" cap="flat" cmpd="sng" algn="ctr">
                      <a:no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accent1"/>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accent1"/>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49044"/>
                      </a:scheme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49044"/>
                      </a:scheme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accent1"/>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49044"/>
                      </a:scheme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accent1"/>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54809994"/>
                  </a:ext>
                </a:extLst>
              </a:tr>
              <a:tr h="297837">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9525" cap="flat" cmpd="sng" algn="ctr">
                      <a:no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accent1"/>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accent1"/>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49044"/>
                      </a:scheme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49044"/>
                      </a:scheme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accent1"/>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49044"/>
                      </a:scheme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accent1"/>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76409494"/>
                  </a:ext>
                </a:extLst>
              </a:tr>
              <a:tr h="297837">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9525" cap="flat" cmpd="sng" algn="ctr">
                      <a:no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12700" cap="flat" cmpd="sng" algn="ctr">
                      <a:noFill/>
                      <a:prstDash val="dash"/>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12700" cap="flat" cmpd="sng" algn="ctr">
                      <a:noFill/>
                      <a:prstDash val="dash"/>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12700" cap="flat" cmpd="sng" algn="ctr">
                      <a:noFill/>
                      <a:prstDash val="dash"/>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accent1"/>
                      </a:solidFill>
                      <a:prstDash val="dash"/>
                      <a:round/>
                      <a:headEnd type="none" w="med" len="med"/>
                      <a:tailEnd type="none" w="med" len="med"/>
                    </a:lnR>
                    <a:lnT w="9525" cap="flat" cmpd="sng" algn="ctr">
                      <a:noFill/>
                      <a:prstDash val="solid"/>
                      <a:round/>
                      <a:headEnd type="none" w="med" len="med"/>
                      <a:tailEnd type="none" w="med" len="med"/>
                    </a:lnT>
                    <a:lnB w="12700" cap="flat" cmpd="sng" algn="ctr">
                      <a:noFill/>
                      <a:prstDash val="dash"/>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accent1"/>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12700" cap="flat" cmpd="sng" algn="ctr">
                      <a:noFill/>
                      <a:prstDash val="dash"/>
                      <a:round/>
                      <a:headEnd type="none" w="med" len="med"/>
                      <a:tailEnd type="none" w="med" len="med"/>
                    </a:lnB>
                    <a:lnTlToBr w="12700" cmpd="sng">
                      <a:noFill/>
                      <a:prstDash val="solid"/>
                    </a:lnTlToBr>
                    <a:lnBlToTr w="12700" cmpd="sng">
                      <a:noFill/>
                      <a:prstDash val="solid"/>
                    </a:lnBlToTr>
                    <a:solidFill>
                      <a:schemeClr val="accent1">
                        <a:lumMod val="20000"/>
                        <a:lumOff val="80000"/>
                        <a:alpha val="49044"/>
                      </a:scheme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12700" cap="flat" cmpd="sng" algn="ctr">
                      <a:noFill/>
                      <a:prstDash val="dash"/>
                      <a:round/>
                      <a:headEnd type="none" w="med" len="med"/>
                      <a:tailEnd type="none" w="med" len="med"/>
                    </a:lnB>
                    <a:lnTlToBr w="12700" cmpd="sng">
                      <a:noFill/>
                      <a:prstDash val="solid"/>
                    </a:lnTlToBr>
                    <a:lnBlToTr w="12700" cmpd="sng">
                      <a:noFill/>
                      <a:prstDash val="solid"/>
                    </a:lnBlToTr>
                    <a:solidFill>
                      <a:schemeClr val="accent1">
                        <a:lumMod val="20000"/>
                        <a:lumOff val="80000"/>
                        <a:alpha val="49044"/>
                      </a:scheme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accent1"/>
                      </a:solidFill>
                      <a:prstDash val="dash"/>
                      <a:round/>
                      <a:headEnd type="none" w="med" len="med"/>
                      <a:tailEnd type="none" w="med" len="med"/>
                    </a:lnR>
                    <a:lnT w="9525" cap="flat" cmpd="sng" algn="ctr">
                      <a:noFill/>
                      <a:prstDash val="solid"/>
                      <a:round/>
                      <a:headEnd type="none" w="med" len="med"/>
                      <a:tailEnd type="none" w="med" len="med"/>
                    </a:lnT>
                    <a:lnB w="12700" cap="flat" cmpd="sng" algn="ctr">
                      <a:noFill/>
                      <a:prstDash val="dash"/>
                      <a:round/>
                      <a:headEnd type="none" w="med" len="med"/>
                      <a:tailEnd type="none" w="med" len="med"/>
                    </a:lnB>
                    <a:lnTlToBr w="12700" cmpd="sng">
                      <a:noFill/>
                      <a:prstDash val="solid"/>
                    </a:lnTlToBr>
                    <a:lnBlToTr w="12700" cmpd="sng">
                      <a:noFill/>
                      <a:prstDash val="solid"/>
                    </a:lnBlToTr>
                    <a:solidFill>
                      <a:schemeClr val="accent1">
                        <a:lumMod val="20000"/>
                        <a:lumOff val="80000"/>
                        <a:alpha val="49044"/>
                      </a:scheme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accent1"/>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12700" cap="flat" cmpd="sng" algn="ctr">
                      <a:noFill/>
                      <a:prstDash val="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12700" cap="flat" cmpd="sng" algn="ctr">
                      <a:noFill/>
                      <a:prstDash val="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12700" cap="flat" cmpd="sng" algn="ctr">
                      <a:noFill/>
                      <a:prstDash val="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12700" cap="flat" cmpd="sng" algn="ctr">
                      <a:noFill/>
                      <a:prstDash val="dash"/>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12700" cap="flat" cmpd="sng" algn="ctr">
                      <a:noFill/>
                      <a:prstDash val="dash"/>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12700" cap="flat" cmpd="sng" algn="ctr">
                      <a:noFill/>
                      <a:prstDash val="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57177488"/>
                  </a:ext>
                </a:extLst>
              </a:tr>
              <a:tr h="521863">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9525" cap="flat" cmpd="sng" algn="ctr">
                      <a:no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12700" cap="flat" cmpd="sng" algn="ctr">
                      <a:noFill/>
                      <a:prstDash val="dash"/>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12700" cap="flat" cmpd="sng" algn="ctr">
                      <a:noFill/>
                      <a:prstDash val="dash"/>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12700" cap="flat" cmpd="sng" algn="ctr">
                      <a:noFill/>
                      <a:prstDash val="dash"/>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accent1"/>
                      </a:solidFill>
                      <a:prstDash val="dash"/>
                      <a:round/>
                      <a:headEnd type="none" w="med" len="med"/>
                      <a:tailEnd type="none" w="med" len="med"/>
                    </a:lnR>
                    <a:lnT w="12700" cap="flat" cmpd="sng" algn="ctr">
                      <a:noFill/>
                      <a:prstDash val="dash"/>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accent1"/>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12700" cap="flat" cmpd="sng" algn="ctr">
                      <a:noFill/>
                      <a:prstDash val="dash"/>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49044"/>
                      </a:scheme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12700" cap="flat" cmpd="sng" algn="ctr">
                      <a:noFill/>
                      <a:prstDash val="dash"/>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49044"/>
                      </a:scheme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accent1"/>
                      </a:solidFill>
                      <a:prstDash val="dash"/>
                      <a:round/>
                      <a:headEnd type="none" w="med" len="med"/>
                      <a:tailEnd type="none" w="med" len="med"/>
                    </a:lnR>
                    <a:lnT w="12700" cap="flat" cmpd="sng" algn="ctr">
                      <a:noFill/>
                      <a:prstDash val="dash"/>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49044"/>
                      </a:scheme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accent1"/>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12700" cap="flat" cmpd="sng" algn="ctr">
                      <a:noFill/>
                      <a:prstDash val="dash"/>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12700" cap="flat" cmpd="sng" algn="ctr">
                      <a:noFill/>
                      <a:prstDash val="dash"/>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12700" cap="flat" cmpd="sng" algn="ctr">
                      <a:noFill/>
                      <a:prstDash val="dash"/>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12700" cap="flat" cmpd="sng" algn="ctr">
                      <a:noFill/>
                      <a:prstDash val="dash"/>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12700" cap="flat" cmpd="sng" algn="ctr">
                      <a:noFill/>
                      <a:prstDash val="dash"/>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12700" cap="flat" cmpd="sng" algn="ctr">
                      <a:noFill/>
                      <a:prstDash val="dash"/>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78055489"/>
                  </a:ext>
                </a:extLst>
              </a:tr>
            </a:tbl>
          </a:graphicData>
        </a:graphic>
      </p:graphicFrame>
      <p:sp>
        <p:nvSpPr>
          <p:cNvPr id="5" name="Rounded Rectangle 4">
            <a:extLst>
              <a:ext uri="{FF2B5EF4-FFF2-40B4-BE49-F238E27FC236}">
                <a16:creationId xmlns:a16="http://schemas.microsoft.com/office/drawing/2014/main" id="{E0972D84-2102-F469-2DC4-6F54F083849B}"/>
              </a:ext>
            </a:extLst>
          </p:cNvPr>
          <p:cNvSpPr/>
          <p:nvPr userDrawn="1"/>
        </p:nvSpPr>
        <p:spPr bwMode="auto">
          <a:xfrm>
            <a:off x="255759" y="1069065"/>
            <a:ext cx="328937" cy="2541338"/>
          </a:xfrm>
          <a:prstGeom prst="roundRect">
            <a:avLst>
              <a:gd name="adj" fmla="val 50000"/>
            </a:avLst>
          </a:prstGeom>
          <a:noFill/>
          <a:ln>
            <a:noFill/>
          </a:ln>
          <a:effectLst/>
        </p:spPr>
        <p:txBody>
          <a:bodyPr vert="vert270"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effectLst/>
                <a:uLnTx/>
                <a:uFillTx/>
                <a:latin typeface="Calibri"/>
                <a:ea typeface="+mn-ea"/>
                <a:cs typeface="+mn-cs"/>
              </a:rPr>
              <a:t>SQUAD 1</a:t>
            </a:r>
          </a:p>
        </p:txBody>
      </p:sp>
      <p:sp>
        <p:nvSpPr>
          <p:cNvPr id="6" name="Rounded Rectangle 5">
            <a:extLst>
              <a:ext uri="{FF2B5EF4-FFF2-40B4-BE49-F238E27FC236}">
                <a16:creationId xmlns:a16="http://schemas.microsoft.com/office/drawing/2014/main" id="{C85B3E8A-AB7F-891F-F865-9BDD79AAD0A0}"/>
              </a:ext>
            </a:extLst>
          </p:cNvPr>
          <p:cNvSpPr/>
          <p:nvPr userDrawn="1"/>
        </p:nvSpPr>
        <p:spPr bwMode="auto">
          <a:xfrm>
            <a:off x="254461" y="3610403"/>
            <a:ext cx="343890" cy="2612976"/>
          </a:xfrm>
          <a:prstGeom prst="roundRect">
            <a:avLst>
              <a:gd name="adj" fmla="val 50000"/>
            </a:avLst>
          </a:prstGeom>
          <a:noFill/>
          <a:ln>
            <a:noFill/>
          </a:ln>
          <a:effectLst/>
        </p:spPr>
        <p:txBody>
          <a:bodyPr vert="vert270"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effectLst/>
                <a:uLnTx/>
                <a:uFillTx/>
                <a:latin typeface="Calibri"/>
                <a:ea typeface="+mn-ea"/>
                <a:cs typeface="+mn-cs"/>
              </a:rPr>
              <a:t>SQUAD 2</a:t>
            </a:r>
          </a:p>
        </p:txBody>
      </p:sp>
    </p:spTree>
    <p:extLst>
      <p:ext uri="{BB962C8B-B14F-4D97-AF65-F5344CB8AC3E}">
        <p14:creationId xmlns:p14="http://schemas.microsoft.com/office/powerpoint/2010/main" val="2646293863"/>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Devided_2024_Q3">
    <p:bg>
      <p:bgPr>
        <a:solidFill>
          <a:schemeClr val="bg1"/>
        </a:solidFill>
        <a:effectLst/>
      </p:bgPr>
    </p:bg>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B80B3F2C-040E-C27C-2D10-BBB48B882D8E}"/>
              </a:ext>
            </a:extLst>
          </p:cNvPr>
          <p:cNvGraphicFramePr>
            <a:graphicFrameLocks noGrp="1"/>
          </p:cNvGraphicFramePr>
          <p:nvPr userDrawn="1">
            <p:extLst>
              <p:ext uri="{D42A27DB-BD31-4B8C-83A1-F6EECF244321}">
                <p14:modId xmlns:p14="http://schemas.microsoft.com/office/powerpoint/2010/main" val="1792860768"/>
              </p:ext>
            </p:extLst>
          </p:nvPr>
        </p:nvGraphicFramePr>
        <p:xfrm>
          <a:off x="299246" y="486100"/>
          <a:ext cx="11279500" cy="5737221"/>
        </p:xfrm>
        <a:graphic>
          <a:graphicData uri="http://schemas.openxmlformats.org/drawingml/2006/table">
            <a:tbl>
              <a:tblPr firstRow="1" bandRow="1">
                <a:tableStyleId>{2D5ABB26-0587-4C30-8999-92F81FD0307C}</a:tableStyleId>
              </a:tblPr>
              <a:tblGrid>
                <a:gridCol w="339304">
                  <a:extLst>
                    <a:ext uri="{9D8B030D-6E8A-4147-A177-3AD203B41FA5}">
                      <a16:colId xmlns:a16="http://schemas.microsoft.com/office/drawing/2014/main" val="3754084955"/>
                    </a:ext>
                  </a:extLst>
                </a:gridCol>
                <a:gridCol w="902168">
                  <a:extLst>
                    <a:ext uri="{9D8B030D-6E8A-4147-A177-3AD203B41FA5}">
                      <a16:colId xmlns:a16="http://schemas.microsoft.com/office/drawing/2014/main" val="20000"/>
                    </a:ext>
                  </a:extLst>
                </a:gridCol>
                <a:gridCol w="918262">
                  <a:extLst>
                    <a:ext uri="{9D8B030D-6E8A-4147-A177-3AD203B41FA5}">
                      <a16:colId xmlns:a16="http://schemas.microsoft.com/office/drawing/2014/main" val="20003"/>
                    </a:ext>
                  </a:extLst>
                </a:gridCol>
                <a:gridCol w="903448">
                  <a:extLst>
                    <a:ext uri="{9D8B030D-6E8A-4147-A177-3AD203B41FA5}">
                      <a16:colId xmlns:a16="http://schemas.microsoft.com/office/drawing/2014/main" val="20004"/>
                    </a:ext>
                  </a:extLst>
                </a:gridCol>
                <a:gridCol w="903448">
                  <a:extLst>
                    <a:ext uri="{9D8B030D-6E8A-4147-A177-3AD203B41FA5}">
                      <a16:colId xmlns:a16="http://schemas.microsoft.com/office/drawing/2014/main" val="20005"/>
                    </a:ext>
                  </a:extLst>
                </a:gridCol>
                <a:gridCol w="903448">
                  <a:extLst>
                    <a:ext uri="{9D8B030D-6E8A-4147-A177-3AD203B41FA5}">
                      <a16:colId xmlns:a16="http://schemas.microsoft.com/office/drawing/2014/main" val="20006"/>
                    </a:ext>
                  </a:extLst>
                </a:gridCol>
                <a:gridCol w="918262">
                  <a:extLst>
                    <a:ext uri="{9D8B030D-6E8A-4147-A177-3AD203B41FA5}">
                      <a16:colId xmlns:a16="http://schemas.microsoft.com/office/drawing/2014/main" val="20007"/>
                    </a:ext>
                  </a:extLst>
                </a:gridCol>
                <a:gridCol w="944292">
                  <a:extLst>
                    <a:ext uri="{9D8B030D-6E8A-4147-A177-3AD203B41FA5}">
                      <a16:colId xmlns:a16="http://schemas.microsoft.com/office/drawing/2014/main" val="20008"/>
                    </a:ext>
                  </a:extLst>
                </a:gridCol>
                <a:gridCol w="903448">
                  <a:extLst>
                    <a:ext uri="{9D8B030D-6E8A-4147-A177-3AD203B41FA5}">
                      <a16:colId xmlns:a16="http://schemas.microsoft.com/office/drawing/2014/main" val="20009"/>
                    </a:ext>
                  </a:extLst>
                </a:gridCol>
                <a:gridCol w="903448">
                  <a:extLst>
                    <a:ext uri="{9D8B030D-6E8A-4147-A177-3AD203B41FA5}">
                      <a16:colId xmlns:a16="http://schemas.microsoft.com/office/drawing/2014/main" val="20010"/>
                    </a:ext>
                  </a:extLst>
                </a:gridCol>
                <a:gridCol w="918262">
                  <a:extLst>
                    <a:ext uri="{9D8B030D-6E8A-4147-A177-3AD203B41FA5}">
                      <a16:colId xmlns:a16="http://schemas.microsoft.com/office/drawing/2014/main" val="20011"/>
                    </a:ext>
                  </a:extLst>
                </a:gridCol>
                <a:gridCol w="903448">
                  <a:extLst>
                    <a:ext uri="{9D8B030D-6E8A-4147-A177-3AD203B41FA5}">
                      <a16:colId xmlns:a16="http://schemas.microsoft.com/office/drawing/2014/main" val="20012"/>
                    </a:ext>
                  </a:extLst>
                </a:gridCol>
                <a:gridCol w="918262">
                  <a:extLst>
                    <a:ext uri="{9D8B030D-6E8A-4147-A177-3AD203B41FA5}">
                      <a16:colId xmlns:a16="http://schemas.microsoft.com/office/drawing/2014/main" val="20013"/>
                    </a:ext>
                  </a:extLst>
                </a:gridCol>
              </a:tblGrid>
              <a:tr h="283520">
                <a:tc>
                  <a:txBody>
                    <a:bodyPr/>
                    <a:lstStyle/>
                    <a:p>
                      <a:pPr algn="ctr"/>
                      <a:endParaRPr lang="en-US" sz="1000" b="0" i="0" cap="none" baseline="0">
                        <a:solidFill>
                          <a:schemeClr val="bg1"/>
                        </a:solidFill>
                        <a:latin typeface="+mn-lt"/>
                      </a:endParaRPr>
                    </a:p>
                  </a:txBody>
                  <a:tcPr marL="0" marR="0" anchor="ctr">
                    <a:lnL w="6350" cap="flat" cmpd="sng" algn="ctr">
                      <a:noFill/>
                      <a:prstDash val="solid"/>
                      <a:round/>
                      <a:headEnd type="none" w="med" len="med"/>
                      <a:tailEnd type="none" w="med" len="med"/>
                    </a:lnL>
                    <a:lnR>
                      <a:noFill/>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9">
                  <a:txBody>
                    <a:bodyPr/>
                    <a:lstStyle/>
                    <a:p>
                      <a:pPr algn="ctr"/>
                      <a:r>
                        <a:rPr lang="en-US" sz="1000" b="1" i="0" cap="none" baseline="0">
                          <a:solidFill>
                            <a:schemeClr val="bg1"/>
                          </a:solidFill>
                          <a:latin typeface="Calibri" panose="020F0502020204030204" pitchFamily="34" charset="0"/>
                          <a:ea typeface="Calibri Regular" charset="0"/>
                          <a:cs typeface="Calibri" panose="020F0502020204030204" pitchFamily="34" charset="0"/>
                        </a:rPr>
                        <a:t>2024</a:t>
                      </a:r>
                    </a:p>
                  </a:txBody>
                  <a:tcPr marL="0" marR="0" anchor="ctr">
                    <a:lnL>
                      <a:noFill/>
                    </a:lnL>
                    <a:lnR w="127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2"/>
                    </a:solidFill>
                  </a:tcPr>
                </a:tc>
                <a:tc hMerge="1">
                  <a:txBody>
                    <a:bodyPr/>
                    <a:lstStyle/>
                    <a:p>
                      <a:endParaRPr lang="en-US"/>
                    </a:p>
                  </a:txBody>
                  <a:tcPr/>
                </a:tc>
                <a:tc hMerge="1">
                  <a:txBody>
                    <a:bodyPr/>
                    <a:lstStyle/>
                    <a:p>
                      <a:pPr algn="ctr"/>
                      <a:r>
                        <a:rPr lang="en-US" sz="800" b="0" i="0" cap="none" baseline="0">
                          <a:solidFill>
                            <a:schemeClr val="bg1"/>
                          </a:solidFill>
                          <a:latin typeface="+mn-lt"/>
                          <a:ea typeface="Calibri Regular" charset="0"/>
                          <a:cs typeface="Calibri Regular" charset="0"/>
                        </a:rPr>
                        <a:t>MONTH 2</a:t>
                      </a:r>
                    </a:p>
                  </a:txBody>
                  <a:tcPr marL="0" marR="0" anchor="ctr">
                    <a:lnL w="12700" cap="flat" cmpd="sng" algn="ctr">
                      <a:solidFill>
                        <a:srgbClr val="FBFAFA"/>
                      </a:solidFill>
                      <a:prstDash val="solid"/>
                      <a:round/>
                      <a:headEnd type="none" w="med" len="med"/>
                      <a:tailEnd type="none" w="med" len="med"/>
                    </a:lnL>
                    <a:lnR w="12700" cap="flat" cmpd="sng" algn="ctr">
                      <a:solidFill>
                        <a:srgbClr val="FBFAFA"/>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solidFill>
                      <a:schemeClr val="accent1"/>
                    </a:solidFill>
                  </a:tcPr>
                </a:tc>
                <a:tc hMerge="1">
                  <a:txBody>
                    <a:bodyPr/>
                    <a:lstStyle/>
                    <a:p>
                      <a:pPr algn="ctr"/>
                      <a:r>
                        <a:rPr lang="en-US" sz="1000" b="1" i="0" cap="none" baseline="0">
                          <a:solidFill>
                            <a:schemeClr val="bg1"/>
                          </a:solidFill>
                          <a:latin typeface="Calibri" panose="020F0502020204030204" pitchFamily="34" charset="0"/>
                          <a:cs typeface="Calibri" panose="020F0502020204030204" pitchFamily="34" charset="0"/>
                        </a:rPr>
                        <a:t>2025</a:t>
                      </a:r>
                      <a:endParaRPr lang="en-US"/>
                    </a:p>
                  </a:txBody>
                  <a:tcPr marL="0" marR="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2"/>
                    </a:solidFill>
                  </a:tcPr>
                </a:tc>
                <a:tc hMerge="1">
                  <a:txBody>
                    <a:bodyPr/>
                    <a:lstStyle/>
                    <a:p>
                      <a:endParaRPr lang="en-US"/>
                    </a:p>
                  </a:txBody>
                  <a:tcPr/>
                </a:tc>
                <a:tc hMerge="1">
                  <a:txBody>
                    <a:bodyPr/>
                    <a:lstStyle/>
                    <a:p>
                      <a:endParaRPr lang="en-US"/>
                    </a:p>
                  </a:txBody>
                  <a:tcPr/>
                </a:tc>
                <a:tc hMerge="1">
                  <a:txBody>
                    <a:bodyPr/>
                    <a:lstStyle/>
                    <a:p>
                      <a:pPr algn="ctr"/>
                      <a:r>
                        <a:rPr lang="en-US" sz="800" b="0" i="0" cap="none" baseline="0">
                          <a:solidFill>
                            <a:schemeClr val="bg1"/>
                          </a:solidFill>
                          <a:latin typeface="+mn-lt"/>
                          <a:ea typeface="Calibri Regular" charset="0"/>
                          <a:cs typeface="Calibri Regular" charset="0"/>
                        </a:rPr>
                        <a:t>MONTH 3</a:t>
                      </a:r>
                    </a:p>
                  </a:txBody>
                  <a:tcPr marL="0" marR="0" anchor="ctr">
                    <a:lnL w="12700" cap="flat" cmpd="sng" algn="ctr">
                      <a:solidFill>
                        <a:srgbClr val="FBFAFA"/>
                      </a:solidFill>
                      <a:prstDash val="solid"/>
                      <a:round/>
                      <a:headEnd type="none" w="med" len="med"/>
                      <a:tailEnd type="none" w="med" len="med"/>
                    </a:lnL>
                    <a:lnR w="12700" cap="flat" cmpd="sng" algn="ctr">
                      <a:solidFill>
                        <a:srgbClr val="FBFAFA"/>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solidFill>
                      <a:schemeClr val="accent1"/>
                    </a:solidFill>
                  </a:tcPr>
                </a:tc>
                <a:tc hMerge="1">
                  <a:txBody>
                    <a:bodyPr/>
                    <a:lstStyle/>
                    <a:p>
                      <a:endParaRPr lang="en-US"/>
                    </a:p>
                  </a:txBody>
                  <a:tcPr>
                    <a:lnL w="12700" cap="flat" cmpd="sng" algn="ctr">
                      <a:solidFill>
                        <a:schemeClr val="bg1"/>
                      </a:solidFill>
                      <a:prstDash val="solid"/>
                      <a:round/>
                      <a:headEnd type="none" w="med" len="med"/>
                      <a:tailEnd type="none" w="med" len="med"/>
                    </a:lnL>
                  </a:tcPr>
                </a:tc>
                <a:tc hMerge="1">
                  <a:txBody>
                    <a:bodyPr/>
                    <a:lstStyle/>
                    <a:p>
                      <a:endParaRPr lang="en-US"/>
                    </a:p>
                  </a:txBody>
                  <a:tcPr/>
                </a:tc>
                <a:tc gridSpan="3">
                  <a:txBody>
                    <a:bodyPr/>
                    <a:lstStyle/>
                    <a:p>
                      <a:pPr algn="ctr"/>
                      <a:r>
                        <a:rPr lang="en-US" sz="1000" b="1" i="0" cap="none" baseline="0">
                          <a:solidFill>
                            <a:schemeClr val="bg1"/>
                          </a:solidFill>
                          <a:latin typeface="Calibri" panose="020F0502020204030204" pitchFamily="34" charset="0"/>
                          <a:ea typeface="Calibri Regular" charset="0"/>
                          <a:cs typeface="Calibri" panose="020F0502020204030204" pitchFamily="34" charset="0"/>
                        </a:rPr>
                        <a:t>2025</a:t>
                      </a:r>
                      <a:endParaRPr lang="en-US"/>
                    </a:p>
                  </a:txBody>
                  <a:tcPr marL="0" marR="0" anchor="ctr">
                    <a:lnL w="12700" cap="flat" cmpd="sng" algn="ctr">
                      <a:solidFill>
                        <a:schemeClr val="bg1"/>
                      </a:solidFill>
                      <a:prstDash val="solid"/>
                      <a:round/>
                      <a:headEnd type="none" w="med" len="med"/>
                      <a:tailEnd type="none" w="med" len="med"/>
                    </a:lnL>
                    <a:lnT w="635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2"/>
                    </a:solidFill>
                  </a:tcPr>
                </a:tc>
                <a:tc hMerge="1">
                  <a:txBody>
                    <a:bodyPr/>
                    <a:lstStyle/>
                    <a:p>
                      <a:pPr algn="ctr"/>
                      <a:endParaRPr lang="en-US" sz="1000" b="0" i="0" cap="none" baseline="0">
                        <a:solidFill>
                          <a:schemeClr val="bg1"/>
                        </a:solidFill>
                        <a:latin typeface="+mn-lt"/>
                        <a:ea typeface="Calibri Regular" charset="0"/>
                        <a:cs typeface="Calibri Regular" charset="0"/>
                      </a:endParaRPr>
                    </a:p>
                  </a:txBody>
                  <a:tcPr marL="0" marR="0" anchor="ctr">
                    <a:lnL w="12700" cap="flat" cmpd="sng" algn="ctr">
                      <a:solidFill>
                        <a:srgbClr val="FBFAFA"/>
                      </a:solidFill>
                      <a:prstDash val="solid"/>
                      <a:round/>
                      <a:headEnd type="none" w="med" len="med"/>
                      <a:tailEnd type="none" w="med" len="med"/>
                    </a:lnL>
                    <a:lnT w="635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2"/>
                    </a:solidFill>
                  </a:tcPr>
                </a:tc>
                <a:tc hMerge="1">
                  <a:txBody>
                    <a:bodyPr/>
                    <a:lstStyle/>
                    <a:p>
                      <a:endParaRPr lang="en-US"/>
                    </a:p>
                  </a:txBody>
                  <a:tcPr/>
                </a:tc>
                <a:extLst>
                  <a:ext uri="{0D108BD9-81ED-4DB2-BD59-A6C34878D82A}">
                    <a16:rowId xmlns:a16="http://schemas.microsoft.com/office/drawing/2014/main" val="10000"/>
                  </a:ext>
                </a:extLst>
              </a:tr>
              <a:tr h="297837">
                <a:tc>
                  <a:txBody>
                    <a:bodyPr/>
                    <a:lstStyle/>
                    <a:p>
                      <a:pPr algn="ctr"/>
                      <a:endParaRPr lang="en-US" sz="1000" b="0" i="0" cap="all" baseline="0">
                        <a:solidFill>
                          <a:schemeClr val="tx1"/>
                        </a:solidFill>
                        <a:latin typeface="+mn-lt"/>
                        <a:ea typeface="Calibri Regular" charset="0"/>
                        <a:cs typeface="Calibri Regular" charset="0"/>
                      </a:endParaRPr>
                    </a:p>
                  </a:txBody>
                  <a:tcPr marL="0" marR="0" anchor="ctr" anchorCtr="1">
                    <a:lnL w="9525" cap="flat" cmpd="sng" algn="ctr">
                      <a:no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12700" cap="flat" cmpd="sng" algn="ctr">
                      <a:no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0" b="0" i="0" cap="all" baseline="0">
                          <a:solidFill>
                            <a:schemeClr val="tx1"/>
                          </a:solidFill>
                          <a:latin typeface="+mn-lt"/>
                          <a:ea typeface="Calibri Regular" charset="0"/>
                          <a:cs typeface="Calibri Regular" charset="0"/>
                        </a:rPr>
                        <a:t>apr</a:t>
                      </a: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12700" cap="flat" cmpd="sng" algn="ctr">
                      <a:no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0" b="0" i="0" cap="all" baseline="0">
                          <a:solidFill>
                            <a:schemeClr val="tx1"/>
                          </a:solidFill>
                          <a:latin typeface="+mn-lt"/>
                          <a:ea typeface="Calibri Regular" charset="0"/>
                          <a:cs typeface="Calibri Regular" charset="0"/>
                        </a:rPr>
                        <a:t>may</a:t>
                      </a: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0" b="0" i="0" cap="all" baseline="0">
                          <a:solidFill>
                            <a:schemeClr val="tx1"/>
                          </a:solidFill>
                          <a:latin typeface="+mn-lt"/>
                          <a:ea typeface="Calibri Regular" charset="0"/>
                          <a:cs typeface="Calibri Regular" charset="0"/>
                        </a:rPr>
                        <a:t>jun</a:t>
                      </a: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accent1"/>
                      </a:solidFill>
                      <a:prstDash val="dash"/>
                      <a:round/>
                      <a:headEnd type="none" w="med" len="med"/>
                      <a:tailEnd type="none" w="med" len="med"/>
                    </a:lnR>
                    <a:lnT w="12700" cap="flat" cmpd="sng" algn="ctr">
                      <a:no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0" b="0" i="0" cap="all" baseline="0">
                          <a:solidFill>
                            <a:schemeClr val="tx1"/>
                          </a:solidFill>
                          <a:latin typeface="+mn-lt"/>
                          <a:ea typeface="Calibri Regular" charset="0"/>
                          <a:cs typeface="Calibri Regular" charset="0"/>
                        </a:rPr>
                        <a:t>jul</a:t>
                      </a:r>
                    </a:p>
                  </a:txBody>
                  <a:tcPr marL="0" marR="0" anchor="ctr" anchorCtr="1">
                    <a:lnL w="12700" cap="flat" cmpd="sng" algn="ctr">
                      <a:solidFill>
                        <a:schemeClr val="accent1"/>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12700" cap="flat" cmpd="sng" algn="ctr">
                      <a:no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n-US" sz="1000" b="0" i="0" cap="all" baseline="0">
                          <a:solidFill>
                            <a:schemeClr val="tx1"/>
                          </a:solidFill>
                          <a:latin typeface="+mn-lt"/>
                          <a:ea typeface="Calibri Regular" charset="0"/>
                          <a:cs typeface="Calibri Regular" charset="0"/>
                        </a:rPr>
                        <a:t>aug</a:t>
                      </a: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12700" cap="flat" cmpd="sng" algn="ctr">
                      <a:no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n-US" sz="1000" b="0" i="0" cap="all" baseline="0">
                          <a:solidFill>
                            <a:schemeClr val="tx1"/>
                          </a:solidFill>
                          <a:latin typeface="+mn-lt"/>
                          <a:ea typeface="Calibri Regular" charset="0"/>
                          <a:cs typeface="Calibri Regular" charset="0"/>
                        </a:rPr>
                        <a:t>sep</a:t>
                      </a: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accent1"/>
                      </a:solidFill>
                      <a:prstDash val="dash"/>
                      <a:round/>
                      <a:headEnd type="none" w="med" len="med"/>
                      <a:tailEnd type="none" w="med" len="med"/>
                    </a:lnR>
                    <a:lnT w="12700" cap="flat" cmpd="sng" algn="ctr">
                      <a:no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n-US" sz="1000" b="0" i="0" cap="all" baseline="0">
                          <a:solidFill>
                            <a:schemeClr val="tx1"/>
                          </a:solidFill>
                          <a:latin typeface="+mn-lt"/>
                          <a:ea typeface="Calibri Regular" charset="0"/>
                          <a:cs typeface="Calibri Regular" charset="0"/>
                        </a:rPr>
                        <a:t>oct</a:t>
                      </a:r>
                    </a:p>
                  </a:txBody>
                  <a:tcPr marL="0" marR="0" anchor="ctr" anchorCtr="1">
                    <a:lnL w="12700" cap="flat" cmpd="sng" algn="ctr">
                      <a:solidFill>
                        <a:schemeClr val="accent1"/>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12700" cap="flat" cmpd="sng" algn="ctr">
                      <a:no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0" b="0" i="0" cap="all" baseline="0">
                          <a:solidFill>
                            <a:schemeClr val="tx1"/>
                          </a:solidFill>
                          <a:latin typeface="+mn-lt"/>
                          <a:ea typeface="Calibri Regular" charset="0"/>
                          <a:cs typeface="Calibri Regular" charset="0"/>
                        </a:rPr>
                        <a:t>nov</a:t>
                      </a: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0" b="0" i="0" cap="all" baseline="0">
                          <a:solidFill>
                            <a:schemeClr val="tx1"/>
                          </a:solidFill>
                          <a:latin typeface="+mn-lt"/>
                          <a:ea typeface="Calibri Regular" charset="0"/>
                          <a:cs typeface="Calibri Regular" charset="0"/>
                        </a:rPr>
                        <a:t>dec</a:t>
                      </a: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12700" cap="flat" cmpd="sng" algn="ctr">
                      <a:no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0" b="0" i="0" cap="all" baseline="0">
                          <a:solidFill>
                            <a:schemeClr val="tx1"/>
                          </a:solidFill>
                          <a:latin typeface="+mn-lt"/>
                          <a:ea typeface="Calibri Regular" charset="0"/>
                          <a:cs typeface="Calibri Regular" charset="0"/>
                        </a:rPr>
                        <a:t>jan</a:t>
                      </a: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12700" cap="flat" cmpd="sng" algn="ctr">
                      <a:no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0" b="0" i="0" cap="all" baseline="0">
                          <a:solidFill>
                            <a:schemeClr val="tx1"/>
                          </a:solidFill>
                          <a:latin typeface="+mn-lt"/>
                          <a:ea typeface="Calibri Regular" charset="0"/>
                          <a:cs typeface="Calibri Regular" charset="0"/>
                        </a:rPr>
                        <a:t>feb</a:t>
                      </a: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12700" cap="flat" cmpd="sng" algn="ctr">
                      <a:no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0" b="0" i="0" cap="all" baseline="0">
                          <a:solidFill>
                            <a:schemeClr val="tx1"/>
                          </a:solidFill>
                          <a:latin typeface="+mn-lt"/>
                          <a:ea typeface="Calibri Regular" charset="0"/>
                          <a:cs typeface="Calibri Regular" charset="0"/>
                        </a:rPr>
                        <a:t>mar</a:t>
                      </a: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12700" cap="flat" cmpd="sng" algn="ctr">
                      <a:no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297837">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9525" cap="flat" cmpd="sng" algn="ctr">
                      <a:no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solidFill>
                        <a:schemeClr val="tx2"/>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solidFill>
                        <a:schemeClr val="tx2"/>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solidFill>
                        <a:schemeClr val="tx2"/>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accent1"/>
                      </a:solidFill>
                      <a:prstDash val="dash"/>
                      <a:round/>
                      <a:headEnd type="none" w="med" len="med"/>
                      <a:tailEnd type="none" w="med" len="med"/>
                    </a:lnR>
                    <a:lnT w="9525" cap="flat" cmpd="sng" algn="ctr">
                      <a:solidFill>
                        <a:schemeClr val="tx2"/>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accent1"/>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solidFill>
                        <a:schemeClr val="tx2"/>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3F4FF">
                        <a:alpha val="49609"/>
                      </a:srgb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solidFill>
                        <a:schemeClr val="tx2"/>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3F4FF">
                        <a:alpha val="49609"/>
                      </a:srgb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accent1"/>
                      </a:solidFill>
                      <a:prstDash val="dash"/>
                      <a:round/>
                      <a:headEnd type="none" w="med" len="med"/>
                      <a:tailEnd type="none" w="med" len="med"/>
                    </a:lnR>
                    <a:lnT w="9525" cap="flat" cmpd="sng" algn="ctr">
                      <a:solidFill>
                        <a:schemeClr val="tx2"/>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3F4FF">
                        <a:alpha val="49609"/>
                      </a:srgb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accent1"/>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solidFill>
                        <a:schemeClr val="tx2"/>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solidFill>
                        <a:schemeClr val="tx2"/>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solidFill>
                        <a:schemeClr val="tx2"/>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solidFill>
                        <a:schemeClr val="tx2"/>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solidFill>
                        <a:schemeClr val="tx2"/>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solidFill>
                        <a:schemeClr val="tx2"/>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13612253"/>
                  </a:ext>
                </a:extLst>
              </a:tr>
              <a:tr h="297837">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9525" cap="flat" cmpd="sng" algn="ctr">
                      <a:no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accent1"/>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accent1"/>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3F4FF">
                        <a:alpha val="49609"/>
                      </a:srgb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3F4FF">
                        <a:alpha val="49609"/>
                      </a:srgb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accent1"/>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3F4FF">
                        <a:alpha val="49609"/>
                      </a:srgb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accent1"/>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440757"/>
                  </a:ext>
                </a:extLst>
              </a:tr>
              <a:tr h="297837">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9525" cap="flat" cmpd="sng" algn="ctr">
                      <a:no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accent1"/>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accent1"/>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3F4FF">
                        <a:alpha val="49609"/>
                      </a:srgb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3F4FF">
                        <a:alpha val="49609"/>
                      </a:srgb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accent1"/>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3F4FF">
                        <a:alpha val="49609"/>
                      </a:srgb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accent1"/>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86367455"/>
                  </a:ext>
                </a:extLst>
              </a:tr>
              <a:tr h="297837">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9525" cap="flat" cmpd="sng" algn="ctr">
                      <a:no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accent1"/>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accent1"/>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3F4FF">
                        <a:alpha val="49609"/>
                      </a:srgb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3F4FF">
                        <a:alpha val="49609"/>
                      </a:srgb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accent1"/>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3F4FF">
                        <a:alpha val="49609"/>
                      </a:srgb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accent1"/>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13772670"/>
                  </a:ext>
                </a:extLst>
              </a:tr>
              <a:tr h="297837">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9525" cap="flat" cmpd="sng" algn="ctr">
                      <a:no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accent1"/>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accent1"/>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3F4FF">
                        <a:alpha val="49609"/>
                      </a:srgb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3F4FF">
                        <a:alpha val="49609"/>
                      </a:srgb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accent1"/>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3F4FF">
                        <a:alpha val="49609"/>
                      </a:srgb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accent1"/>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69221744"/>
                  </a:ext>
                </a:extLst>
              </a:tr>
              <a:tr h="297837">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9525" cap="flat" cmpd="sng" algn="ctr">
                      <a:no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accent1"/>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accent1"/>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3F4FF">
                        <a:alpha val="49609"/>
                      </a:srgb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3F4FF">
                        <a:alpha val="49609"/>
                      </a:srgb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accent1"/>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3F4FF">
                        <a:alpha val="49609"/>
                      </a:srgb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accent1"/>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46581632"/>
                  </a:ext>
                </a:extLst>
              </a:tr>
              <a:tr h="762120">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9525" cap="flat" cmpd="sng" algn="ctr">
                      <a:no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accent1"/>
                      </a:solidFill>
                      <a:prstDash val="dash"/>
                      <a:round/>
                      <a:headEnd type="none" w="med" len="med"/>
                      <a:tailEnd type="none" w="med" len="med"/>
                    </a:lnR>
                    <a:lnT w="9525" cap="flat" cmpd="sng" algn="ctr">
                      <a:no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accent1"/>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rgbClr val="C3F4FF">
                        <a:alpha val="49609"/>
                      </a:srgb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rgbClr val="C3F4FF">
                        <a:alpha val="49609"/>
                      </a:srgb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accent1"/>
                      </a:solidFill>
                      <a:prstDash val="dash"/>
                      <a:round/>
                      <a:headEnd type="none" w="med" len="med"/>
                      <a:tailEnd type="none" w="med" len="med"/>
                    </a:lnR>
                    <a:lnT w="9525" cap="flat" cmpd="sng" algn="ctr">
                      <a:no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rgbClr val="C3F4FF">
                        <a:alpha val="49609"/>
                      </a:srgb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accent1"/>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88494759"/>
                  </a:ext>
                </a:extLst>
              </a:tr>
              <a:tr h="297837">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9525" cap="flat" cmpd="sng" algn="ctr">
                      <a:no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solidFill>
                        <a:schemeClr val="tx2"/>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solidFill>
                        <a:schemeClr val="tx2"/>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solidFill>
                        <a:schemeClr val="tx2"/>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accent1"/>
                      </a:solidFill>
                      <a:prstDash val="dash"/>
                      <a:round/>
                      <a:headEnd type="none" w="med" len="med"/>
                      <a:tailEnd type="none" w="med" len="med"/>
                    </a:lnR>
                    <a:lnT w="9525" cap="flat" cmpd="sng" algn="ctr">
                      <a:solidFill>
                        <a:schemeClr val="tx2"/>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accent1"/>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solidFill>
                        <a:schemeClr val="tx2"/>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3F4FF">
                        <a:alpha val="49609"/>
                      </a:srgb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solidFill>
                        <a:schemeClr val="tx2"/>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3F4FF">
                        <a:alpha val="49609"/>
                      </a:srgb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accent1"/>
                      </a:solidFill>
                      <a:prstDash val="dash"/>
                      <a:round/>
                      <a:headEnd type="none" w="med" len="med"/>
                      <a:tailEnd type="none" w="med" len="med"/>
                    </a:lnR>
                    <a:lnT w="9525" cap="flat" cmpd="sng" algn="ctr">
                      <a:solidFill>
                        <a:schemeClr val="tx2"/>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3F4FF">
                        <a:alpha val="49609"/>
                      </a:srgb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accent1"/>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solidFill>
                        <a:schemeClr val="tx2"/>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solidFill>
                        <a:schemeClr val="tx2"/>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solidFill>
                        <a:schemeClr val="tx2"/>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solidFill>
                        <a:schemeClr val="tx2"/>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solidFill>
                        <a:schemeClr val="tx2"/>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solidFill>
                        <a:schemeClr val="tx2"/>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13380346"/>
                  </a:ext>
                </a:extLst>
              </a:tr>
              <a:tr h="297837">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9525" cap="flat" cmpd="sng" algn="ctr">
                      <a:no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accent1"/>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accent1"/>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3F4FF">
                        <a:alpha val="49609"/>
                      </a:srgb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3F4FF">
                        <a:alpha val="49609"/>
                      </a:srgb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accent1"/>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3F4FF">
                        <a:alpha val="49609"/>
                      </a:srgb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accent1"/>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43602870"/>
                  </a:ext>
                </a:extLst>
              </a:tr>
              <a:tr h="297837">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9525" cap="flat" cmpd="sng" algn="ctr">
                      <a:no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accent1"/>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accent1"/>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3F4FF">
                        <a:alpha val="49609"/>
                      </a:srgb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3F4FF">
                        <a:alpha val="49609"/>
                      </a:srgb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accent1"/>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3F4FF">
                        <a:alpha val="49609"/>
                      </a:srgb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accent1"/>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26641525"/>
                  </a:ext>
                </a:extLst>
              </a:tr>
              <a:tr h="297837">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9525" cap="flat" cmpd="sng" algn="ctr">
                      <a:no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accent1"/>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accent1"/>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3F4FF">
                        <a:alpha val="49609"/>
                      </a:srgb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3F4FF">
                        <a:alpha val="49609"/>
                      </a:srgb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accent1"/>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3F4FF">
                        <a:alpha val="49609"/>
                      </a:srgb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accent1"/>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2442696"/>
                  </a:ext>
                </a:extLst>
              </a:tr>
              <a:tr h="297837">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9525" cap="flat" cmpd="sng" algn="ctr">
                      <a:no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accent1"/>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accent1"/>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3F4FF">
                        <a:alpha val="49609"/>
                      </a:srgb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3F4FF">
                        <a:alpha val="49609"/>
                      </a:srgb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accent1"/>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3F4FF">
                        <a:alpha val="49609"/>
                      </a:srgb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accent1"/>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54809994"/>
                  </a:ext>
                </a:extLst>
              </a:tr>
              <a:tr h="297837">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9525" cap="flat" cmpd="sng" algn="ctr">
                      <a:no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accent1"/>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accent1"/>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3F4FF">
                        <a:alpha val="49609"/>
                      </a:srgb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3F4FF">
                        <a:alpha val="49609"/>
                      </a:srgb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accent1"/>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C3F4FF">
                        <a:alpha val="49609"/>
                      </a:srgb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accent1"/>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76409494"/>
                  </a:ext>
                </a:extLst>
              </a:tr>
              <a:tr h="297837">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9525" cap="flat" cmpd="sng" algn="ctr">
                      <a:no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12700" cap="flat" cmpd="sng" algn="ctr">
                      <a:noFill/>
                      <a:prstDash val="dash"/>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12700" cap="flat" cmpd="sng" algn="ctr">
                      <a:noFill/>
                      <a:prstDash val="dash"/>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12700" cap="flat" cmpd="sng" algn="ctr">
                      <a:noFill/>
                      <a:prstDash val="dash"/>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accent1"/>
                      </a:solidFill>
                      <a:prstDash val="dash"/>
                      <a:round/>
                      <a:headEnd type="none" w="med" len="med"/>
                      <a:tailEnd type="none" w="med" len="med"/>
                    </a:lnR>
                    <a:lnT w="9525" cap="flat" cmpd="sng" algn="ctr">
                      <a:noFill/>
                      <a:prstDash val="solid"/>
                      <a:round/>
                      <a:headEnd type="none" w="med" len="med"/>
                      <a:tailEnd type="none" w="med" len="med"/>
                    </a:lnT>
                    <a:lnB w="12700" cap="flat" cmpd="sng" algn="ctr">
                      <a:noFill/>
                      <a:prstDash val="dash"/>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accent1"/>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3F4FF">
                        <a:alpha val="49609"/>
                      </a:srgb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3F4FF">
                        <a:alpha val="49609"/>
                      </a:srgb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accent1"/>
                      </a:solidFill>
                      <a:prstDash val="dash"/>
                      <a:round/>
                      <a:headEnd type="none" w="med" len="med"/>
                      <a:tailEnd type="none" w="med" len="med"/>
                    </a:lnR>
                    <a:lnT w="952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3F4FF">
                        <a:alpha val="49609"/>
                      </a:srgb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accent1"/>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12700" cap="flat" cmpd="sng" algn="ctr">
                      <a:noFill/>
                      <a:prstDash val="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12700" cap="flat" cmpd="sng" algn="ctr">
                      <a:noFill/>
                      <a:prstDash val="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12700" cap="flat" cmpd="sng" algn="ctr">
                      <a:noFill/>
                      <a:prstDash val="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12700" cap="flat" cmpd="sng" algn="ctr">
                      <a:noFill/>
                      <a:prstDash val="dash"/>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12700" cap="flat" cmpd="sng" algn="ctr">
                      <a:noFill/>
                      <a:prstDash val="dash"/>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12700" cap="flat" cmpd="sng" algn="ctr">
                      <a:noFill/>
                      <a:prstDash val="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57177488"/>
                  </a:ext>
                </a:extLst>
              </a:tr>
              <a:tr h="521863">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9525" cap="flat" cmpd="sng" algn="ctr">
                      <a:no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12700" cap="flat" cmpd="sng" algn="ctr">
                      <a:noFill/>
                      <a:prstDash val="dash"/>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12700" cap="flat" cmpd="sng" algn="ctr">
                      <a:noFill/>
                      <a:prstDash val="dash"/>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12700" cap="flat" cmpd="sng" algn="ctr">
                      <a:noFill/>
                      <a:prstDash val="dash"/>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accent1"/>
                      </a:solidFill>
                      <a:prstDash val="dash"/>
                      <a:round/>
                      <a:headEnd type="none" w="med" len="med"/>
                      <a:tailEnd type="none" w="med" len="med"/>
                    </a:lnR>
                    <a:lnT w="12700" cap="flat" cmpd="sng" algn="ctr">
                      <a:noFill/>
                      <a:prstDash val="dash"/>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accent1"/>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12700" cap="flat" cmpd="sng" algn="ctr">
                      <a:no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rgbClr val="C3F4FF">
                        <a:alpha val="49609"/>
                      </a:srgb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12700" cap="flat" cmpd="sng" algn="ctr">
                      <a:no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rgbClr val="C3F4FF">
                        <a:alpha val="49609"/>
                      </a:srgb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accent1"/>
                      </a:solidFill>
                      <a:prstDash val="dash"/>
                      <a:round/>
                      <a:headEnd type="none" w="med" len="med"/>
                      <a:tailEnd type="none" w="med" len="med"/>
                    </a:lnR>
                    <a:lnT w="12700" cap="flat" cmpd="sng" algn="ctr">
                      <a:no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rgbClr val="C3F4FF">
                        <a:alpha val="49609"/>
                      </a:srgb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accent1"/>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12700" cap="flat" cmpd="sng" algn="ctr">
                      <a:noFill/>
                      <a:prstDash val="dash"/>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12700" cap="flat" cmpd="sng" algn="ctr">
                      <a:noFill/>
                      <a:prstDash val="dash"/>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12700" cap="flat" cmpd="sng" algn="ctr">
                      <a:noFill/>
                      <a:prstDash val="dash"/>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12700" cap="flat" cmpd="sng" algn="ctr">
                      <a:noFill/>
                      <a:prstDash val="dash"/>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12700" cap="flat" cmpd="sng" algn="ctr">
                      <a:noFill/>
                      <a:prstDash val="dash"/>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12700" cap="flat" cmpd="sng" algn="ctr">
                      <a:noFill/>
                      <a:prstDash val="dash"/>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78055489"/>
                  </a:ext>
                </a:extLst>
              </a:tr>
            </a:tbl>
          </a:graphicData>
        </a:graphic>
      </p:graphicFrame>
      <p:sp>
        <p:nvSpPr>
          <p:cNvPr id="5" name="Rounded Rectangle 4">
            <a:extLst>
              <a:ext uri="{FF2B5EF4-FFF2-40B4-BE49-F238E27FC236}">
                <a16:creationId xmlns:a16="http://schemas.microsoft.com/office/drawing/2014/main" id="{E0972D84-2102-F469-2DC4-6F54F083849B}"/>
              </a:ext>
            </a:extLst>
          </p:cNvPr>
          <p:cNvSpPr/>
          <p:nvPr userDrawn="1"/>
        </p:nvSpPr>
        <p:spPr bwMode="auto">
          <a:xfrm>
            <a:off x="255759" y="1069065"/>
            <a:ext cx="328937" cy="2541338"/>
          </a:xfrm>
          <a:prstGeom prst="roundRect">
            <a:avLst>
              <a:gd name="adj" fmla="val 50000"/>
            </a:avLst>
          </a:prstGeom>
          <a:noFill/>
          <a:ln>
            <a:noFill/>
          </a:ln>
          <a:effectLst/>
        </p:spPr>
        <p:txBody>
          <a:bodyPr vert="vert270"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effectLst/>
                <a:uLnTx/>
                <a:uFillTx/>
                <a:latin typeface="Calibri"/>
                <a:ea typeface="+mn-ea"/>
                <a:cs typeface="+mn-cs"/>
              </a:rPr>
              <a:t>SQUAD 1</a:t>
            </a:r>
          </a:p>
        </p:txBody>
      </p:sp>
      <p:sp>
        <p:nvSpPr>
          <p:cNvPr id="6" name="Rounded Rectangle 5">
            <a:extLst>
              <a:ext uri="{FF2B5EF4-FFF2-40B4-BE49-F238E27FC236}">
                <a16:creationId xmlns:a16="http://schemas.microsoft.com/office/drawing/2014/main" id="{C85B3E8A-AB7F-891F-F865-9BDD79AAD0A0}"/>
              </a:ext>
            </a:extLst>
          </p:cNvPr>
          <p:cNvSpPr/>
          <p:nvPr userDrawn="1"/>
        </p:nvSpPr>
        <p:spPr bwMode="auto">
          <a:xfrm>
            <a:off x="254461" y="3610403"/>
            <a:ext cx="343890" cy="2612976"/>
          </a:xfrm>
          <a:prstGeom prst="roundRect">
            <a:avLst>
              <a:gd name="adj" fmla="val 50000"/>
            </a:avLst>
          </a:prstGeom>
          <a:noFill/>
          <a:ln>
            <a:noFill/>
          </a:ln>
          <a:effectLst/>
        </p:spPr>
        <p:txBody>
          <a:bodyPr vert="vert270"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effectLst/>
                <a:uLnTx/>
                <a:uFillTx/>
                <a:latin typeface="Calibri"/>
                <a:ea typeface="+mn-ea"/>
                <a:cs typeface="+mn-cs"/>
              </a:rPr>
              <a:t>SQUAD 2</a:t>
            </a:r>
          </a:p>
        </p:txBody>
      </p:sp>
    </p:spTree>
    <p:extLst>
      <p:ext uri="{BB962C8B-B14F-4D97-AF65-F5344CB8AC3E}">
        <p14:creationId xmlns:p14="http://schemas.microsoft.com/office/powerpoint/2010/main" val="3654992638"/>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Devided_2024_Q4">
    <p:bg>
      <p:bgPr>
        <a:solidFill>
          <a:schemeClr val="bg1"/>
        </a:solidFill>
        <a:effectLst/>
      </p:bgPr>
    </p:bg>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B80B3F2C-040E-C27C-2D10-BBB48B882D8E}"/>
              </a:ext>
            </a:extLst>
          </p:cNvPr>
          <p:cNvGraphicFramePr>
            <a:graphicFrameLocks noGrp="1"/>
          </p:cNvGraphicFramePr>
          <p:nvPr userDrawn="1">
            <p:extLst>
              <p:ext uri="{D42A27DB-BD31-4B8C-83A1-F6EECF244321}">
                <p14:modId xmlns:p14="http://schemas.microsoft.com/office/powerpoint/2010/main" val="4000087895"/>
              </p:ext>
            </p:extLst>
          </p:nvPr>
        </p:nvGraphicFramePr>
        <p:xfrm>
          <a:off x="299246" y="486158"/>
          <a:ext cx="11270823" cy="5737221"/>
        </p:xfrm>
        <a:graphic>
          <a:graphicData uri="http://schemas.openxmlformats.org/drawingml/2006/table">
            <a:tbl>
              <a:tblPr firstRow="1" bandRow="1">
                <a:tableStyleId>{2D5ABB26-0587-4C30-8999-92F81FD0307C}</a:tableStyleId>
              </a:tblPr>
              <a:tblGrid>
                <a:gridCol w="339304">
                  <a:extLst>
                    <a:ext uri="{9D8B030D-6E8A-4147-A177-3AD203B41FA5}">
                      <a16:colId xmlns:a16="http://schemas.microsoft.com/office/drawing/2014/main" val="3754084955"/>
                    </a:ext>
                  </a:extLst>
                </a:gridCol>
                <a:gridCol w="902168">
                  <a:extLst>
                    <a:ext uri="{9D8B030D-6E8A-4147-A177-3AD203B41FA5}">
                      <a16:colId xmlns:a16="http://schemas.microsoft.com/office/drawing/2014/main" val="20000"/>
                    </a:ext>
                  </a:extLst>
                </a:gridCol>
                <a:gridCol w="918262">
                  <a:extLst>
                    <a:ext uri="{9D8B030D-6E8A-4147-A177-3AD203B41FA5}">
                      <a16:colId xmlns:a16="http://schemas.microsoft.com/office/drawing/2014/main" val="20003"/>
                    </a:ext>
                  </a:extLst>
                </a:gridCol>
                <a:gridCol w="903448">
                  <a:extLst>
                    <a:ext uri="{9D8B030D-6E8A-4147-A177-3AD203B41FA5}">
                      <a16:colId xmlns:a16="http://schemas.microsoft.com/office/drawing/2014/main" val="20004"/>
                    </a:ext>
                  </a:extLst>
                </a:gridCol>
                <a:gridCol w="903448">
                  <a:extLst>
                    <a:ext uri="{9D8B030D-6E8A-4147-A177-3AD203B41FA5}">
                      <a16:colId xmlns:a16="http://schemas.microsoft.com/office/drawing/2014/main" val="20005"/>
                    </a:ext>
                  </a:extLst>
                </a:gridCol>
                <a:gridCol w="903448">
                  <a:extLst>
                    <a:ext uri="{9D8B030D-6E8A-4147-A177-3AD203B41FA5}">
                      <a16:colId xmlns:a16="http://schemas.microsoft.com/office/drawing/2014/main" val="20006"/>
                    </a:ext>
                  </a:extLst>
                </a:gridCol>
                <a:gridCol w="918262">
                  <a:extLst>
                    <a:ext uri="{9D8B030D-6E8A-4147-A177-3AD203B41FA5}">
                      <a16:colId xmlns:a16="http://schemas.microsoft.com/office/drawing/2014/main" val="20007"/>
                    </a:ext>
                  </a:extLst>
                </a:gridCol>
                <a:gridCol w="25400">
                  <a:extLst>
                    <a:ext uri="{9D8B030D-6E8A-4147-A177-3AD203B41FA5}">
                      <a16:colId xmlns:a16="http://schemas.microsoft.com/office/drawing/2014/main" val="20008"/>
                    </a:ext>
                  </a:extLst>
                </a:gridCol>
                <a:gridCol w="910215">
                  <a:extLst>
                    <a:ext uri="{9D8B030D-6E8A-4147-A177-3AD203B41FA5}">
                      <a16:colId xmlns:a16="http://schemas.microsoft.com/office/drawing/2014/main" val="1815677614"/>
                    </a:ext>
                  </a:extLst>
                </a:gridCol>
                <a:gridCol w="903448">
                  <a:extLst>
                    <a:ext uri="{9D8B030D-6E8A-4147-A177-3AD203B41FA5}">
                      <a16:colId xmlns:a16="http://schemas.microsoft.com/office/drawing/2014/main" val="20009"/>
                    </a:ext>
                  </a:extLst>
                </a:gridCol>
                <a:gridCol w="903448">
                  <a:extLst>
                    <a:ext uri="{9D8B030D-6E8A-4147-A177-3AD203B41FA5}">
                      <a16:colId xmlns:a16="http://schemas.microsoft.com/office/drawing/2014/main" val="20010"/>
                    </a:ext>
                  </a:extLst>
                </a:gridCol>
                <a:gridCol w="918262">
                  <a:extLst>
                    <a:ext uri="{9D8B030D-6E8A-4147-A177-3AD203B41FA5}">
                      <a16:colId xmlns:a16="http://schemas.microsoft.com/office/drawing/2014/main" val="20011"/>
                    </a:ext>
                  </a:extLst>
                </a:gridCol>
                <a:gridCol w="903448">
                  <a:extLst>
                    <a:ext uri="{9D8B030D-6E8A-4147-A177-3AD203B41FA5}">
                      <a16:colId xmlns:a16="http://schemas.microsoft.com/office/drawing/2014/main" val="20012"/>
                    </a:ext>
                  </a:extLst>
                </a:gridCol>
                <a:gridCol w="918262">
                  <a:extLst>
                    <a:ext uri="{9D8B030D-6E8A-4147-A177-3AD203B41FA5}">
                      <a16:colId xmlns:a16="http://schemas.microsoft.com/office/drawing/2014/main" val="20013"/>
                    </a:ext>
                  </a:extLst>
                </a:gridCol>
              </a:tblGrid>
              <a:tr h="283520">
                <a:tc>
                  <a:txBody>
                    <a:bodyPr/>
                    <a:lstStyle/>
                    <a:p>
                      <a:pPr algn="ctr"/>
                      <a:endParaRPr lang="en-US" sz="1000" b="0" i="0" cap="none" baseline="0">
                        <a:solidFill>
                          <a:schemeClr val="bg1"/>
                        </a:solidFill>
                        <a:latin typeface="+mn-lt"/>
                      </a:endParaRPr>
                    </a:p>
                  </a:txBody>
                  <a:tcPr marL="0" marR="0" anchor="ctr">
                    <a:lnL w="6350" cap="flat" cmpd="sng" algn="ctr">
                      <a:noFill/>
                      <a:prstDash val="solid"/>
                      <a:round/>
                      <a:headEnd type="none" w="med" len="med"/>
                      <a:tailEnd type="none" w="med" len="med"/>
                    </a:lnL>
                    <a:lnR>
                      <a:noFill/>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7">
                  <a:txBody>
                    <a:bodyPr/>
                    <a:lstStyle/>
                    <a:p>
                      <a:pPr algn="ctr"/>
                      <a:r>
                        <a:rPr lang="en-US" sz="1000" b="1" i="0" cap="none" baseline="0">
                          <a:solidFill>
                            <a:schemeClr val="bg1"/>
                          </a:solidFill>
                          <a:latin typeface="Calibri" panose="020F0502020204030204" pitchFamily="34" charset="0"/>
                          <a:ea typeface="Calibri Regular" charset="0"/>
                          <a:cs typeface="Calibri" panose="020F0502020204030204" pitchFamily="34" charset="0"/>
                        </a:rPr>
                        <a:t>2024</a:t>
                      </a:r>
                      <a:endParaRPr lang="en-US" sz="1000" b="1" i="0" cap="none" baseline="0">
                        <a:solidFill>
                          <a:schemeClr val="bg1"/>
                        </a:solidFill>
                        <a:latin typeface="Calibri" panose="020F0502020204030204" pitchFamily="34" charset="0"/>
                        <a:cs typeface="Calibri" panose="020F0502020204030204" pitchFamily="34" charset="0"/>
                      </a:endParaRPr>
                    </a:p>
                  </a:txBody>
                  <a:tcPr marL="0" marR="0" anchor="ctr">
                    <a:lnL>
                      <a:noFill/>
                    </a:lnL>
                    <a:lnR w="127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2"/>
                    </a:solidFill>
                  </a:tcPr>
                </a:tc>
                <a:tc hMerge="1">
                  <a:txBody>
                    <a:bodyPr/>
                    <a:lstStyle/>
                    <a:p>
                      <a:endParaRPr lang="en-US"/>
                    </a:p>
                  </a:txBody>
                  <a:tcPr/>
                </a:tc>
                <a:tc hMerge="1">
                  <a:txBody>
                    <a:bodyPr/>
                    <a:lstStyle/>
                    <a:p>
                      <a:pPr algn="ctr"/>
                      <a:r>
                        <a:rPr lang="en-US" sz="800" b="0" i="0" cap="none" baseline="0">
                          <a:solidFill>
                            <a:schemeClr val="bg1"/>
                          </a:solidFill>
                          <a:latin typeface="+mn-lt"/>
                          <a:ea typeface="Calibri Regular" charset="0"/>
                          <a:cs typeface="Calibri Regular" charset="0"/>
                        </a:rPr>
                        <a:t>MONTH 2</a:t>
                      </a:r>
                    </a:p>
                  </a:txBody>
                  <a:tcPr marL="0" marR="0" anchor="ctr">
                    <a:lnL w="12700" cap="flat" cmpd="sng" algn="ctr">
                      <a:solidFill>
                        <a:srgbClr val="FBFAFA"/>
                      </a:solidFill>
                      <a:prstDash val="solid"/>
                      <a:round/>
                      <a:headEnd type="none" w="med" len="med"/>
                      <a:tailEnd type="none" w="med" len="med"/>
                    </a:lnL>
                    <a:lnR w="12700" cap="flat" cmpd="sng" algn="ctr">
                      <a:solidFill>
                        <a:srgbClr val="FBFAFA"/>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solidFill>
                      <a:schemeClr val="accent1"/>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pPr algn="ctr"/>
                      <a:r>
                        <a:rPr lang="en-US" sz="800" b="0" i="0" cap="none" baseline="0">
                          <a:solidFill>
                            <a:schemeClr val="bg1"/>
                          </a:solidFill>
                          <a:latin typeface="+mn-lt"/>
                          <a:ea typeface="Calibri Regular" charset="0"/>
                          <a:cs typeface="Calibri Regular" charset="0"/>
                        </a:rPr>
                        <a:t>MONTH 3</a:t>
                      </a:r>
                    </a:p>
                  </a:txBody>
                  <a:tcPr marL="0" marR="0" anchor="ctr">
                    <a:lnL w="12700" cap="flat" cmpd="sng" algn="ctr">
                      <a:solidFill>
                        <a:srgbClr val="FBFAFA"/>
                      </a:solidFill>
                      <a:prstDash val="solid"/>
                      <a:round/>
                      <a:headEnd type="none" w="med" len="med"/>
                      <a:tailEnd type="none" w="med" len="med"/>
                    </a:lnL>
                    <a:lnR w="12700" cap="flat" cmpd="sng" algn="ctr">
                      <a:solidFill>
                        <a:srgbClr val="FBFAFA"/>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solidFill>
                      <a:schemeClr val="accent1"/>
                    </a:solidFill>
                  </a:tcPr>
                </a:tc>
                <a:tc gridSpan="6">
                  <a:txBody>
                    <a:bodyPr/>
                    <a:lstStyle/>
                    <a:p>
                      <a:pPr algn="ctr"/>
                      <a:r>
                        <a:rPr lang="en-US" sz="1000" b="1" i="0" cap="none" baseline="0">
                          <a:solidFill>
                            <a:schemeClr val="bg1"/>
                          </a:solidFill>
                          <a:latin typeface="Calibri" panose="020F0502020204030204" pitchFamily="34" charset="0"/>
                          <a:cs typeface="Calibri" panose="020F0502020204030204" pitchFamily="34" charset="0"/>
                        </a:rPr>
                        <a:t>2025</a:t>
                      </a:r>
                    </a:p>
                  </a:txBody>
                  <a:tcPr marL="0" marR="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2"/>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pPr algn="ctr"/>
                      <a:endParaRPr lang="en-US" sz="1000" b="0" i="0" cap="none" baseline="0">
                        <a:solidFill>
                          <a:schemeClr val="bg1"/>
                        </a:solidFill>
                        <a:latin typeface="+mn-lt"/>
                        <a:ea typeface="Calibri Regular" charset="0"/>
                        <a:cs typeface="Calibri Regular" charset="0"/>
                      </a:endParaRPr>
                    </a:p>
                  </a:txBody>
                  <a:tcPr marL="0" marR="0" anchor="ctr">
                    <a:lnL w="12700" cap="flat" cmpd="sng" algn="ctr">
                      <a:solidFill>
                        <a:srgbClr val="FBFAFA"/>
                      </a:solidFill>
                      <a:prstDash val="solid"/>
                      <a:round/>
                      <a:headEnd type="none" w="med" len="med"/>
                      <a:tailEnd type="none" w="med" len="med"/>
                    </a:lnL>
                    <a:lnT w="635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2"/>
                    </a:solidFill>
                  </a:tcPr>
                </a:tc>
                <a:tc hMerge="1">
                  <a:txBody>
                    <a:bodyPr/>
                    <a:lstStyle/>
                    <a:p>
                      <a:endParaRPr lang="en-US"/>
                    </a:p>
                  </a:txBody>
                  <a:tcPr/>
                </a:tc>
                <a:extLst>
                  <a:ext uri="{0D108BD9-81ED-4DB2-BD59-A6C34878D82A}">
                    <a16:rowId xmlns:a16="http://schemas.microsoft.com/office/drawing/2014/main" val="10000"/>
                  </a:ext>
                </a:extLst>
              </a:tr>
              <a:tr h="297837">
                <a:tc>
                  <a:txBody>
                    <a:bodyPr/>
                    <a:lstStyle/>
                    <a:p>
                      <a:pPr algn="ctr"/>
                      <a:endParaRPr lang="en-US" sz="1000" b="0" i="0" cap="all" baseline="0">
                        <a:solidFill>
                          <a:schemeClr val="tx1"/>
                        </a:solidFill>
                        <a:latin typeface="+mn-lt"/>
                        <a:ea typeface="Calibri Regular" charset="0"/>
                        <a:cs typeface="Calibri Regular" charset="0"/>
                      </a:endParaRPr>
                    </a:p>
                  </a:txBody>
                  <a:tcPr marL="0" marR="0" anchor="ctr" anchorCtr="1">
                    <a:lnL w="9525" cap="flat" cmpd="sng" algn="ctr">
                      <a:no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12700" cap="flat" cmpd="sng" algn="ctr">
                      <a:no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0" b="0" i="0" cap="all" baseline="0">
                          <a:solidFill>
                            <a:schemeClr val="tx1"/>
                          </a:solidFill>
                          <a:latin typeface="+mn-lt"/>
                          <a:ea typeface="Calibri Regular" charset="0"/>
                          <a:cs typeface="Calibri Regular" charset="0"/>
                        </a:rPr>
                        <a:t>jul</a:t>
                      </a: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12700" cap="flat" cmpd="sng" algn="ctr">
                      <a:no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0" b="0" i="0" cap="all" baseline="0">
                          <a:solidFill>
                            <a:schemeClr val="tx1"/>
                          </a:solidFill>
                          <a:latin typeface="+mn-lt"/>
                          <a:ea typeface="Calibri Regular" charset="0"/>
                          <a:cs typeface="Calibri Regular" charset="0"/>
                        </a:rPr>
                        <a:t>aug</a:t>
                      </a: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0" b="0" i="0" cap="all" baseline="0">
                          <a:solidFill>
                            <a:schemeClr val="tx1"/>
                          </a:solidFill>
                          <a:latin typeface="+mn-lt"/>
                          <a:ea typeface="Calibri Regular" charset="0"/>
                          <a:cs typeface="Calibri Regular" charset="0"/>
                        </a:rPr>
                        <a:t>sep</a:t>
                      </a: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accent1"/>
                      </a:solidFill>
                      <a:prstDash val="dash"/>
                      <a:round/>
                      <a:headEnd type="none" w="med" len="med"/>
                      <a:tailEnd type="none" w="med" len="med"/>
                    </a:lnR>
                    <a:lnT w="12700" cap="flat" cmpd="sng" algn="ctr">
                      <a:no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0" b="0" i="0" cap="all" baseline="0">
                          <a:solidFill>
                            <a:schemeClr val="tx1"/>
                          </a:solidFill>
                          <a:latin typeface="+mn-lt"/>
                          <a:ea typeface="Calibri Regular" charset="0"/>
                          <a:cs typeface="Calibri Regular" charset="0"/>
                        </a:rPr>
                        <a:t>oct</a:t>
                      </a:r>
                    </a:p>
                  </a:txBody>
                  <a:tcPr marL="0" marR="0" anchor="ctr" anchorCtr="1">
                    <a:lnL w="12700" cap="flat" cmpd="sng" algn="ctr">
                      <a:solidFill>
                        <a:schemeClr val="accent1"/>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12700" cap="flat" cmpd="sng" algn="ctr">
                      <a:no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n-US" sz="1000" b="0" i="0" cap="all" baseline="0">
                          <a:solidFill>
                            <a:schemeClr val="tx1"/>
                          </a:solidFill>
                          <a:latin typeface="+mn-lt"/>
                          <a:ea typeface="Calibri Regular" charset="0"/>
                          <a:cs typeface="Calibri Regular" charset="0"/>
                        </a:rPr>
                        <a:t>nov</a:t>
                      </a: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12700" cap="flat" cmpd="sng" algn="ctr">
                      <a:no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n-US" sz="1000" b="0" i="0" cap="all" baseline="0">
                          <a:solidFill>
                            <a:schemeClr val="tx1"/>
                          </a:solidFill>
                          <a:latin typeface="+mn-lt"/>
                          <a:ea typeface="Calibri Regular" charset="0"/>
                          <a:cs typeface="Calibri Regular" charset="0"/>
                        </a:rPr>
                        <a:t>dec</a:t>
                      </a: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accent1"/>
                      </a:solidFill>
                      <a:prstDash val="dash"/>
                      <a:round/>
                      <a:headEnd type="none" w="med" len="med"/>
                      <a:tailEnd type="none" w="med" len="med"/>
                    </a:lnR>
                    <a:lnT w="12700" cap="flat" cmpd="sng" algn="ctr">
                      <a:no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gridSpan="2">
                  <a:txBody>
                    <a:bodyPr/>
                    <a:lstStyle/>
                    <a:p>
                      <a:pPr algn="ctr"/>
                      <a:r>
                        <a:rPr lang="en-US" sz="1000" b="0" i="0" cap="all" baseline="0">
                          <a:solidFill>
                            <a:schemeClr val="tx1"/>
                          </a:solidFill>
                          <a:latin typeface="+mn-lt"/>
                          <a:ea typeface="Calibri Regular" charset="0"/>
                          <a:cs typeface="Calibri Regular" charset="0"/>
                        </a:rPr>
                        <a:t>jan</a:t>
                      </a:r>
                    </a:p>
                  </a:txBody>
                  <a:tcPr marL="0" marR="0" anchor="ctr" anchorCtr="1">
                    <a:lnL w="12700" cap="flat" cmpd="sng" algn="ctr">
                      <a:solidFill>
                        <a:schemeClr val="accent1"/>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12700" cap="flat" cmpd="sng" algn="ctr">
                      <a:no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A"/>
                    </a:p>
                  </a:txBody>
                  <a:tcPr/>
                </a:tc>
                <a:tc>
                  <a:txBody>
                    <a:bodyPr/>
                    <a:lstStyle/>
                    <a:p>
                      <a:pPr algn="ctr"/>
                      <a:r>
                        <a:rPr lang="en-US" sz="1000" b="0" i="0" cap="all" baseline="0">
                          <a:solidFill>
                            <a:schemeClr val="tx1"/>
                          </a:solidFill>
                          <a:latin typeface="+mn-lt"/>
                          <a:ea typeface="Calibri Regular" charset="0"/>
                          <a:cs typeface="Calibri Regular" charset="0"/>
                        </a:rPr>
                        <a:t>feb</a:t>
                      </a: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12700" cap="flat" cmpd="sng" algn="ctr">
                      <a:no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0" b="0" i="0" cap="all" baseline="0">
                          <a:solidFill>
                            <a:schemeClr val="tx1"/>
                          </a:solidFill>
                          <a:latin typeface="+mn-lt"/>
                          <a:ea typeface="Calibri Regular" charset="0"/>
                          <a:cs typeface="Calibri Regular" charset="0"/>
                        </a:rPr>
                        <a:t>mar</a:t>
                      </a: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12700" cap="flat" cmpd="sng" algn="ctr">
                      <a:no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0" b="0" i="0" cap="all" baseline="0">
                          <a:solidFill>
                            <a:schemeClr val="tx1"/>
                          </a:solidFill>
                          <a:latin typeface="+mn-lt"/>
                          <a:ea typeface="Calibri Regular" charset="0"/>
                          <a:cs typeface="Calibri Regular" charset="0"/>
                        </a:rPr>
                        <a:t>apr</a:t>
                      </a: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12700" cap="flat" cmpd="sng" algn="ctr">
                      <a:no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0" b="0" i="0" cap="all" baseline="0">
                          <a:solidFill>
                            <a:schemeClr val="tx1"/>
                          </a:solidFill>
                          <a:latin typeface="+mn-lt"/>
                          <a:ea typeface="Calibri Regular" charset="0"/>
                          <a:cs typeface="Calibri Regular" charset="0"/>
                        </a:rPr>
                        <a:t>May</a:t>
                      </a: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12700" cap="flat" cmpd="sng" algn="ctr">
                      <a:no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0" b="0" i="0" cap="all" baseline="0">
                          <a:solidFill>
                            <a:schemeClr val="tx1"/>
                          </a:solidFill>
                          <a:latin typeface="+mn-lt"/>
                          <a:ea typeface="Calibri Regular" charset="0"/>
                          <a:cs typeface="Calibri Regular" charset="0"/>
                        </a:rPr>
                        <a:t>jun</a:t>
                      </a: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12700" cap="flat" cmpd="sng" algn="ctr">
                      <a:no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297837">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9525" cap="flat" cmpd="sng" algn="ctr">
                      <a:no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solidFill>
                        <a:schemeClr val="tx2"/>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solidFill>
                        <a:schemeClr val="tx2"/>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solidFill>
                        <a:schemeClr val="tx2"/>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accent1"/>
                      </a:solidFill>
                      <a:prstDash val="dash"/>
                      <a:round/>
                      <a:headEnd type="none" w="med" len="med"/>
                      <a:tailEnd type="none" w="med" len="med"/>
                    </a:lnR>
                    <a:lnT w="9525" cap="flat" cmpd="sng" algn="ctr">
                      <a:solidFill>
                        <a:schemeClr val="tx2"/>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accent1"/>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solidFill>
                        <a:schemeClr val="tx2"/>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49689"/>
                      </a:scheme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solidFill>
                        <a:schemeClr val="tx2"/>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49689"/>
                      </a:scheme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accent1"/>
                      </a:solidFill>
                      <a:prstDash val="dash"/>
                      <a:round/>
                      <a:headEnd type="none" w="med" len="med"/>
                      <a:tailEnd type="none" w="med" len="med"/>
                    </a:lnR>
                    <a:lnT w="9525" cap="flat" cmpd="sng" algn="ctr">
                      <a:solidFill>
                        <a:schemeClr val="tx2"/>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49689"/>
                      </a:schemeClr>
                    </a:solidFill>
                  </a:tcPr>
                </a:tc>
                <a:tc gridSpan="2">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accent1"/>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solidFill>
                        <a:schemeClr val="tx2"/>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A"/>
                    </a:p>
                  </a:txBody>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solidFill>
                        <a:schemeClr val="tx2"/>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solidFill>
                        <a:schemeClr val="tx2"/>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solidFill>
                        <a:schemeClr val="tx2"/>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solidFill>
                        <a:schemeClr val="tx2"/>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solidFill>
                        <a:schemeClr val="tx2"/>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13612253"/>
                  </a:ext>
                </a:extLst>
              </a:tr>
              <a:tr h="297837">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9525" cap="flat" cmpd="sng" algn="ctr">
                      <a:no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accent1"/>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accent1"/>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49689"/>
                      </a:scheme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49689"/>
                      </a:scheme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accent1"/>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49689"/>
                      </a:schemeClr>
                    </a:solidFill>
                  </a:tcPr>
                </a:tc>
                <a:tc gridSpan="2">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accent1"/>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A"/>
                    </a:p>
                  </a:txBody>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440757"/>
                  </a:ext>
                </a:extLst>
              </a:tr>
              <a:tr h="297837">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9525" cap="flat" cmpd="sng" algn="ctr">
                      <a:no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accent1"/>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accent1"/>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49689"/>
                      </a:scheme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49689"/>
                      </a:scheme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accent1"/>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49689"/>
                      </a:schemeClr>
                    </a:solidFill>
                  </a:tcPr>
                </a:tc>
                <a:tc gridSpan="2">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accent1"/>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A"/>
                    </a:p>
                  </a:txBody>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86367455"/>
                  </a:ext>
                </a:extLst>
              </a:tr>
              <a:tr h="297837">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9525" cap="flat" cmpd="sng" algn="ctr">
                      <a:no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accent1"/>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accent1"/>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49689"/>
                      </a:scheme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49689"/>
                      </a:scheme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accent1"/>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49689"/>
                      </a:schemeClr>
                    </a:solidFill>
                  </a:tcPr>
                </a:tc>
                <a:tc gridSpan="2">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accent1"/>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A"/>
                    </a:p>
                  </a:txBody>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13772670"/>
                  </a:ext>
                </a:extLst>
              </a:tr>
              <a:tr h="297837">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9525" cap="flat" cmpd="sng" algn="ctr">
                      <a:no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accent1"/>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accent1"/>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49689"/>
                      </a:scheme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49689"/>
                      </a:scheme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accent1"/>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49689"/>
                      </a:schemeClr>
                    </a:solidFill>
                  </a:tcPr>
                </a:tc>
                <a:tc gridSpan="2">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accent1"/>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A"/>
                    </a:p>
                  </a:txBody>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69221744"/>
                  </a:ext>
                </a:extLst>
              </a:tr>
              <a:tr h="297837">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9525" cap="flat" cmpd="sng" algn="ctr">
                      <a:no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accent1"/>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accent1"/>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49689"/>
                      </a:scheme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49689"/>
                      </a:scheme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accent1"/>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49689"/>
                      </a:schemeClr>
                    </a:solidFill>
                  </a:tcPr>
                </a:tc>
                <a:tc gridSpan="2">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accent1"/>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A"/>
                    </a:p>
                  </a:txBody>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46581632"/>
                  </a:ext>
                </a:extLst>
              </a:tr>
              <a:tr h="762120">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9525" cap="flat" cmpd="sng" algn="ctr">
                      <a:no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accent1"/>
                      </a:solidFill>
                      <a:prstDash val="dash"/>
                      <a:round/>
                      <a:headEnd type="none" w="med" len="med"/>
                      <a:tailEnd type="none" w="med" len="med"/>
                    </a:lnR>
                    <a:lnT w="9525" cap="flat" cmpd="sng" algn="ctr">
                      <a:no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accent1"/>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49689"/>
                      </a:scheme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49689"/>
                      </a:scheme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accent1"/>
                      </a:solidFill>
                      <a:prstDash val="dash"/>
                      <a:round/>
                      <a:headEnd type="none" w="med" len="med"/>
                      <a:tailEnd type="none" w="med" len="med"/>
                    </a:lnR>
                    <a:lnT w="9525" cap="flat" cmpd="sng" algn="ctr">
                      <a:no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49689"/>
                      </a:schemeClr>
                    </a:solidFill>
                  </a:tcPr>
                </a:tc>
                <a:tc gridSpan="2">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accent1"/>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A"/>
                    </a:p>
                  </a:txBody>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88494759"/>
                  </a:ext>
                </a:extLst>
              </a:tr>
              <a:tr h="297837">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9525" cap="flat" cmpd="sng" algn="ctr">
                      <a:no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solidFill>
                        <a:schemeClr val="tx2"/>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solidFill>
                        <a:schemeClr val="tx2"/>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solidFill>
                        <a:schemeClr val="tx2"/>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accent1"/>
                      </a:solidFill>
                      <a:prstDash val="dash"/>
                      <a:round/>
                      <a:headEnd type="none" w="med" len="med"/>
                      <a:tailEnd type="none" w="med" len="med"/>
                    </a:lnR>
                    <a:lnT w="9525" cap="flat" cmpd="sng" algn="ctr">
                      <a:solidFill>
                        <a:schemeClr val="tx2"/>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accent1"/>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solidFill>
                        <a:schemeClr val="tx2"/>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49689"/>
                      </a:scheme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solidFill>
                        <a:schemeClr val="tx2"/>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49689"/>
                      </a:scheme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accent1"/>
                      </a:solidFill>
                      <a:prstDash val="dash"/>
                      <a:round/>
                      <a:headEnd type="none" w="med" len="med"/>
                      <a:tailEnd type="none" w="med" len="med"/>
                    </a:lnR>
                    <a:lnT w="9525" cap="flat" cmpd="sng" algn="ctr">
                      <a:solidFill>
                        <a:schemeClr val="tx2"/>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49689"/>
                      </a:schemeClr>
                    </a:solidFill>
                  </a:tcPr>
                </a:tc>
                <a:tc gridSpan="2">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accent1"/>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solidFill>
                        <a:schemeClr val="tx2"/>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A"/>
                    </a:p>
                  </a:txBody>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solidFill>
                        <a:schemeClr val="tx2"/>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solidFill>
                        <a:schemeClr val="tx2"/>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solidFill>
                        <a:schemeClr val="tx2"/>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solidFill>
                        <a:schemeClr val="tx2"/>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solidFill>
                        <a:schemeClr val="tx2"/>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13380346"/>
                  </a:ext>
                </a:extLst>
              </a:tr>
              <a:tr h="297837">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9525" cap="flat" cmpd="sng" algn="ctr">
                      <a:no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accent1"/>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accent1"/>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49689"/>
                      </a:scheme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49689"/>
                      </a:scheme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accent1"/>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49689"/>
                      </a:schemeClr>
                    </a:solidFill>
                  </a:tcPr>
                </a:tc>
                <a:tc gridSpan="2">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accent1"/>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A"/>
                    </a:p>
                  </a:txBody>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43602870"/>
                  </a:ext>
                </a:extLst>
              </a:tr>
              <a:tr h="297837">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9525" cap="flat" cmpd="sng" algn="ctr">
                      <a:no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accent1"/>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accent1"/>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49689"/>
                      </a:scheme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49689"/>
                      </a:scheme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accent1"/>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49689"/>
                      </a:schemeClr>
                    </a:solidFill>
                  </a:tcPr>
                </a:tc>
                <a:tc gridSpan="2">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accent1"/>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A"/>
                    </a:p>
                  </a:txBody>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26641525"/>
                  </a:ext>
                </a:extLst>
              </a:tr>
              <a:tr h="297837">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9525" cap="flat" cmpd="sng" algn="ctr">
                      <a:no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accent1"/>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accent1"/>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49689"/>
                      </a:scheme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49689"/>
                      </a:scheme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accent1"/>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49689"/>
                      </a:schemeClr>
                    </a:solidFill>
                  </a:tcPr>
                </a:tc>
                <a:tc gridSpan="2">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accent1"/>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A"/>
                    </a:p>
                  </a:txBody>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2442696"/>
                  </a:ext>
                </a:extLst>
              </a:tr>
              <a:tr h="297837">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9525" cap="flat" cmpd="sng" algn="ctr">
                      <a:no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accent1"/>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accent1"/>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49689"/>
                      </a:scheme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49689"/>
                      </a:scheme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accent1"/>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49689"/>
                      </a:schemeClr>
                    </a:solidFill>
                  </a:tcPr>
                </a:tc>
                <a:tc gridSpan="2">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accent1"/>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A"/>
                    </a:p>
                  </a:txBody>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54809994"/>
                  </a:ext>
                </a:extLst>
              </a:tr>
              <a:tr h="297837">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9525" cap="flat" cmpd="sng" algn="ctr">
                      <a:no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accent1"/>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accent1"/>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49689"/>
                      </a:scheme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49689"/>
                      </a:scheme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accent1"/>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49689"/>
                      </a:schemeClr>
                    </a:solidFill>
                  </a:tcPr>
                </a:tc>
                <a:tc gridSpan="2">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accent1"/>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A"/>
                    </a:p>
                  </a:txBody>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76409494"/>
                  </a:ext>
                </a:extLst>
              </a:tr>
              <a:tr h="297837">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9525" cap="flat" cmpd="sng" algn="ctr">
                      <a:no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12700" cap="flat" cmpd="sng" algn="ctr">
                      <a:noFill/>
                      <a:prstDash val="dash"/>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12700" cap="flat" cmpd="sng" algn="ctr">
                      <a:noFill/>
                      <a:prstDash val="dash"/>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12700" cap="flat" cmpd="sng" algn="ctr">
                      <a:noFill/>
                      <a:prstDash val="dash"/>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accent1"/>
                      </a:solidFill>
                      <a:prstDash val="dash"/>
                      <a:round/>
                      <a:headEnd type="none" w="med" len="med"/>
                      <a:tailEnd type="none" w="med" len="med"/>
                    </a:lnR>
                    <a:lnT w="9525" cap="flat" cmpd="sng" algn="ctr">
                      <a:noFill/>
                      <a:prstDash val="solid"/>
                      <a:round/>
                      <a:headEnd type="none" w="med" len="med"/>
                      <a:tailEnd type="none" w="med" len="med"/>
                    </a:lnT>
                    <a:lnB w="12700" cap="flat" cmpd="sng" algn="ctr">
                      <a:noFill/>
                      <a:prstDash val="dash"/>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accent1"/>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12700" cap="flat" cmpd="sng" algn="ctr">
                      <a:noFill/>
                      <a:prstDash val="dash"/>
                      <a:round/>
                      <a:headEnd type="none" w="med" len="med"/>
                      <a:tailEnd type="none" w="med" len="med"/>
                    </a:lnB>
                    <a:lnTlToBr w="12700" cmpd="sng">
                      <a:noFill/>
                      <a:prstDash val="solid"/>
                    </a:lnTlToBr>
                    <a:lnBlToTr w="12700" cmpd="sng">
                      <a:noFill/>
                      <a:prstDash val="solid"/>
                    </a:lnBlToTr>
                    <a:solidFill>
                      <a:schemeClr val="accent1">
                        <a:lumMod val="20000"/>
                        <a:lumOff val="80000"/>
                        <a:alpha val="49689"/>
                      </a:scheme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12700" cap="flat" cmpd="sng" algn="ctr">
                      <a:noFill/>
                      <a:prstDash val="dash"/>
                      <a:round/>
                      <a:headEnd type="none" w="med" len="med"/>
                      <a:tailEnd type="none" w="med" len="med"/>
                    </a:lnB>
                    <a:lnTlToBr w="12700" cmpd="sng">
                      <a:noFill/>
                      <a:prstDash val="solid"/>
                    </a:lnTlToBr>
                    <a:lnBlToTr w="12700" cmpd="sng">
                      <a:noFill/>
                      <a:prstDash val="solid"/>
                    </a:lnBlToTr>
                    <a:solidFill>
                      <a:schemeClr val="accent1">
                        <a:lumMod val="20000"/>
                        <a:lumOff val="80000"/>
                        <a:alpha val="49689"/>
                      </a:scheme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accent1"/>
                      </a:solidFill>
                      <a:prstDash val="dash"/>
                      <a:round/>
                      <a:headEnd type="none" w="med" len="med"/>
                      <a:tailEnd type="none" w="med" len="med"/>
                    </a:lnR>
                    <a:lnT w="9525" cap="flat" cmpd="sng" algn="ctr">
                      <a:noFill/>
                      <a:prstDash val="solid"/>
                      <a:round/>
                      <a:headEnd type="none" w="med" len="med"/>
                      <a:tailEnd type="none" w="med" len="med"/>
                    </a:lnT>
                    <a:lnB w="12700" cap="flat" cmpd="sng" algn="ctr">
                      <a:noFill/>
                      <a:prstDash val="dash"/>
                      <a:round/>
                      <a:headEnd type="none" w="med" len="med"/>
                      <a:tailEnd type="none" w="med" len="med"/>
                    </a:lnB>
                    <a:lnTlToBr w="12700" cmpd="sng">
                      <a:noFill/>
                      <a:prstDash val="solid"/>
                    </a:lnTlToBr>
                    <a:lnBlToTr w="12700" cmpd="sng">
                      <a:noFill/>
                      <a:prstDash val="solid"/>
                    </a:lnBlToTr>
                    <a:solidFill>
                      <a:schemeClr val="accent1">
                        <a:lumMod val="20000"/>
                        <a:lumOff val="80000"/>
                        <a:alpha val="49689"/>
                      </a:schemeClr>
                    </a:solidFill>
                  </a:tcPr>
                </a:tc>
                <a:tc gridSpan="2">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accent1"/>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12700" cap="flat" cmpd="sng" algn="ctr">
                      <a:noFill/>
                      <a:prstDash val="dash"/>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A"/>
                    </a:p>
                  </a:txBody>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12700" cap="flat" cmpd="sng" algn="ctr">
                      <a:noFill/>
                      <a:prstDash val="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12700" cap="flat" cmpd="sng" algn="ctr">
                      <a:noFill/>
                      <a:prstDash val="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12700" cap="flat" cmpd="sng" algn="ctr">
                      <a:noFill/>
                      <a:prstDash val="dash"/>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12700" cap="flat" cmpd="sng" algn="ctr">
                      <a:noFill/>
                      <a:prstDash val="dash"/>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9525" cap="flat" cmpd="sng" algn="ctr">
                      <a:noFill/>
                      <a:prstDash val="solid"/>
                      <a:round/>
                      <a:headEnd type="none" w="med" len="med"/>
                      <a:tailEnd type="none" w="med" len="med"/>
                    </a:lnT>
                    <a:lnB w="12700" cap="flat" cmpd="sng" algn="ctr">
                      <a:noFill/>
                      <a:prstDash val="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57177488"/>
                  </a:ext>
                </a:extLst>
              </a:tr>
              <a:tr h="521863">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9525" cap="flat" cmpd="sng" algn="ctr">
                      <a:no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12700" cap="flat" cmpd="sng" algn="ctr">
                      <a:noFill/>
                      <a:prstDash val="dash"/>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12700" cap="flat" cmpd="sng" algn="ctr">
                      <a:noFill/>
                      <a:prstDash val="dash"/>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12700" cap="flat" cmpd="sng" algn="ctr">
                      <a:noFill/>
                      <a:prstDash val="dash"/>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accent1"/>
                      </a:solidFill>
                      <a:prstDash val="dash"/>
                      <a:round/>
                      <a:headEnd type="none" w="med" len="med"/>
                      <a:tailEnd type="none" w="med" len="med"/>
                    </a:lnR>
                    <a:lnT w="12700" cap="flat" cmpd="sng" algn="ctr">
                      <a:noFill/>
                      <a:prstDash val="dash"/>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accent1"/>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12700" cap="flat" cmpd="sng" algn="ctr">
                      <a:noFill/>
                      <a:prstDash val="dash"/>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49689"/>
                      </a:scheme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12700" cap="flat" cmpd="sng" algn="ctr">
                      <a:noFill/>
                      <a:prstDash val="dash"/>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49689"/>
                      </a:schemeClr>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accent1"/>
                      </a:solidFill>
                      <a:prstDash val="dash"/>
                      <a:round/>
                      <a:headEnd type="none" w="med" len="med"/>
                      <a:tailEnd type="none" w="med" len="med"/>
                    </a:lnR>
                    <a:lnT w="12700" cap="flat" cmpd="sng" algn="ctr">
                      <a:noFill/>
                      <a:prstDash val="dash"/>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alpha val="49689"/>
                      </a:schemeClr>
                    </a:solidFill>
                  </a:tcPr>
                </a:tc>
                <a:tc gridSpan="2">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accent1"/>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12700" cap="flat" cmpd="sng" algn="ctr">
                      <a:noFill/>
                      <a:prstDash val="dash"/>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A"/>
                    </a:p>
                  </a:txBody>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12700" cap="flat" cmpd="sng" algn="ctr">
                      <a:noFill/>
                      <a:prstDash val="dash"/>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12700" cap="flat" cmpd="sng" algn="ctr">
                      <a:noFill/>
                      <a:prstDash val="dash"/>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12700" cap="flat" cmpd="sng" algn="ctr">
                      <a:noFill/>
                      <a:prstDash val="dash"/>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12700" cap="flat" cmpd="sng" algn="ctr">
                      <a:noFill/>
                      <a:prstDash val="dash"/>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0" i="0" cap="all" baseline="0">
                        <a:solidFill>
                          <a:schemeClr val="tx1"/>
                        </a:solidFill>
                        <a:latin typeface="+mn-lt"/>
                        <a:ea typeface="Calibri Regular" charset="0"/>
                        <a:cs typeface="Calibri Regular" charset="0"/>
                      </a:endParaRPr>
                    </a:p>
                  </a:txBody>
                  <a:tcPr marL="0" marR="0" anchor="ctr" anchorCtr="1">
                    <a:lnL w="12700" cap="flat" cmpd="sng" algn="ctr">
                      <a:solidFill>
                        <a:schemeClr val="tx2">
                          <a:lumMod val="40000"/>
                          <a:lumOff val="60000"/>
                        </a:schemeClr>
                      </a:solidFill>
                      <a:prstDash val="dash"/>
                      <a:round/>
                      <a:headEnd type="none" w="med" len="med"/>
                      <a:tailEnd type="none" w="med" len="med"/>
                    </a:lnL>
                    <a:lnR w="12700" cap="flat" cmpd="sng" algn="ctr">
                      <a:solidFill>
                        <a:schemeClr val="tx2">
                          <a:lumMod val="40000"/>
                          <a:lumOff val="60000"/>
                        </a:schemeClr>
                      </a:solidFill>
                      <a:prstDash val="dash"/>
                      <a:round/>
                      <a:headEnd type="none" w="med" len="med"/>
                      <a:tailEnd type="none" w="med" len="med"/>
                    </a:lnR>
                    <a:lnT w="12700" cap="flat" cmpd="sng" algn="ctr">
                      <a:noFill/>
                      <a:prstDash val="dash"/>
                      <a:round/>
                      <a:headEnd type="none" w="med" len="med"/>
                      <a:tailEnd type="none" w="med" len="med"/>
                    </a:lnT>
                    <a:lnB w="952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78055489"/>
                  </a:ext>
                </a:extLst>
              </a:tr>
            </a:tbl>
          </a:graphicData>
        </a:graphic>
      </p:graphicFrame>
      <p:sp>
        <p:nvSpPr>
          <p:cNvPr id="5" name="Rounded Rectangle 4">
            <a:extLst>
              <a:ext uri="{FF2B5EF4-FFF2-40B4-BE49-F238E27FC236}">
                <a16:creationId xmlns:a16="http://schemas.microsoft.com/office/drawing/2014/main" id="{E0972D84-2102-F469-2DC4-6F54F083849B}"/>
              </a:ext>
            </a:extLst>
          </p:cNvPr>
          <p:cNvSpPr/>
          <p:nvPr userDrawn="1"/>
        </p:nvSpPr>
        <p:spPr bwMode="auto">
          <a:xfrm>
            <a:off x="255759" y="1069065"/>
            <a:ext cx="328937" cy="2541338"/>
          </a:xfrm>
          <a:prstGeom prst="roundRect">
            <a:avLst>
              <a:gd name="adj" fmla="val 50000"/>
            </a:avLst>
          </a:prstGeom>
          <a:noFill/>
          <a:ln>
            <a:noFill/>
          </a:ln>
          <a:effectLst/>
        </p:spPr>
        <p:txBody>
          <a:bodyPr vert="vert270"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effectLst/>
                <a:uLnTx/>
                <a:uFillTx/>
                <a:latin typeface="Calibri"/>
                <a:ea typeface="+mn-ea"/>
                <a:cs typeface="+mn-cs"/>
              </a:rPr>
              <a:t>SQUAD 1</a:t>
            </a:r>
          </a:p>
        </p:txBody>
      </p:sp>
      <p:sp>
        <p:nvSpPr>
          <p:cNvPr id="6" name="Rounded Rectangle 5">
            <a:extLst>
              <a:ext uri="{FF2B5EF4-FFF2-40B4-BE49-F238E27FC236}">
                <a16:creationId xmlns:a16="http://schemas.microsoft.com/office/drawing/2014/main" id="{C85B3E8A-AB7F-891F-F865-9BDD79AAD0A0}"/>
              </a:ext>
            </a:extLst>
          </p:cNvPr>
          <p:cNvSpPr/>
          <p:nvPr userDrawn="1"/>
        </p:nvSpPr>
        <p:spPr bwMode="auto">
          <a:xfrm>
            <a:off x="254461" y="3610403"/>
            <a:ext cx="343890" cy="2612976"/>
          </a:xfrm>
          <a:prstGeom prst="roundRect">
            <a:avLst>
              <a:gd name="adj" fmla="val 50000"/>
            </a:avLst>
          </a:prstGeom>
          <a:noFill/>
          <a:ln>
            <a:noFill/>
          </a:ln>
          <a:effectLst/>
        </p:spPr>
        <p:txBody>
          <a:bodyPr vert="vert270"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effectLst/>
                <a:uLnTx/>
                <a:uFillTx/>
                <a:latin typeface="Calibri"/>
                <a:ea typeface="+mn-ea"/>
                <a:cs typeface="+mn-cs"/>
              </a:rPr>
              <a:t>SQUAD 2</a:t>
            </a:r>
          </a:p>
        </p:txBody>
      </p:sp>
    </p:spTree>
    <p:extLst>
      <p:ext uri="{BB962C8B-B14F-4D97-AF65-F5344CB8AC3E}">
        <p14:creationId xmlns:p14="http://schemas.microsoft.com/office/powerpoint/2010/main" val="405703703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slideLayout" Target="../slideLayouts/slideLayout6.xml"/><Relationship Id="rId1" Type="http://schemas.openxmlformats.org/officeDocument/2006/relationships/slideLayout" Target="../slideLayouts/slideLayout5.xml"/><Relationship Id="rId6" Type="http://schemas.openxmlformats.org/officeDocument/2006/relationships/theme" Target="../theme/theme2.xml"/><Relationship Id="rId5" Type="http://schemas.openxmlformats.org/officeDocument/2006/relationships/slideLayout" Target="../slideLayouts/slideLayout9.xml"/><Relationship Id="rId4" Type="http://schemas.openxmlformats.org/officeDocument/2006/relationships/slideLayout" Target="../slideLayouts/slideLayout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7.xml"/><Relationship Id="rId13" Type="http://schemas.openxmlformats.org/officeDocument/2006/relationships/image" Target="../media/image9.png"/><Relationship Id="rId3" Type="http://schemas.openxmlformats.org/officeDocument/2006/relationships/slideLayout" Target="../slideLayouts/slideLayout12.xml"/><Relationship Id="rId7" Type="http://schemas.openxmlformats.org/officeDocument/2006/relationships/slideLayout" Target="../slideLayouts/slideLayout16.xml"/><Relationship Id="rId12" Type="http://schemas.openxmlformats.org/officeDocument/2006/relationships/theme" Target="../theme/theme3.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5" Type="http://schemas.openxmlformats.org/officeDocument/2006/relationships/slideLayout" Target="../slideLayouts/slideLayout14.xml"/><Relationship Id="rId10" Type="http://schemas.openxmlformats.org/officeDocument/2006/relationships/slideLayout" Target="../slideLayouts/slideLayout19.xml"/><Relationship Id="rId4" Type="http://schemas.openxmlformats.org/officeDocument/2006/relationships/slideLayout" Target="../slideLayouts/slideLayout13.xml"/><Relationship Id="rId9" Type="http://schemas.openxmlformats.org/officeDocument/2006/relationships/slideLayout" Target="../slideLayouts/slideLayout18.xml"/><Relationship Id="rId14" Type="http://schemas.openxmlformats.org/officeDocument/2006/relationships/image" Target="../media/image10.sv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slideLayout" Target="../slideLayouts/slideLayout33.xml"/><Relationship Id="rId3" Type="http://schemas.openxmlformats.org/officeDocument/2006/relationships/slideLayout" Target="../slideLayouts/slideLayout23.xml"/><Relationship Id="rId7" Type="http://schemas.openxmlformats.org/officeDocument/2006/relationships/slideLayout" Target="../slideLayouts/slideLayout27.xml"/><Relationship Id="rId12" Type="http://schemas.openxmlformats.org/officeDocument/2006/relationships/slideLayout" Target="../slideLayouts/slideLayout32.xml"/><Relationship Id="rId17" Type="http://schemas.openxmlformats.org/officeDocument/2006/relationships/image" Target="../media/image10.svg"/><Relationship Id="rId2" Type="http://schemas.openxmlformats.org/officeDocument/2006/relationships/slideLayout" Target="../slideLayouts/slideLayout22.xml"/><Relationship Id="rId16" Type="http://schemas.openxmlformats.org/officeDocument/2006/relationships/image" Target="../media/image9.png"/><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5" Type="http://schemas.openxmlformats.org/officeDocument/2006/relationships/slideLayout" Target="../slideLayouts/slideLayout25.xml"/><Relationship Id="rId15" Type="http://schemas.openxmlformats.org/officeDocument/2006/relationships/theme" Target="../theme/theme4.xml"/><Relationship Id="rId10" Type="http://schemas.openxmlformats.org/officeDocument/2006/relationships/slideLayout" Target="../slideLayouts/slideLayout30.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slideLayout" Target="../slideLayouts/slideLayout3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slideLayout" Target="../slideLayouts/slideLayout47.xml"/><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17" Type="http://schemas.openxmlformats.org/officeDocument/2006/relationships/image" Target="../media/image10.svg"/><Relationship Id="rId2" Type="http://schemas.openxmlformats.org/officeDocument/2006/relationships/slideLayout" Target="../slideLayouts/slideLayout36.xml"/><Relationship Id="rId16" Type="http://schemas.openxmlformats.org/officeDocument/2006/relationships/image" Target="../media/image9.png"/><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5" Type="http://schemas.openxmlformats.org/officeDocument/2006/relationships/theme" Target="../theme/theme5.xml"/><Relationship Id="rId10" Type="http://schemas.openxmlformats.org/officeDocument/2006/relationships/slideLayout" Target="../slideLayouts/slideLayout44.xml"/><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slideLayout" Target="../slideLayouts/slideLayout48.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slideLayout" Target="../slideLayouts/slideLayout61.xml"/><Relationship Id="rId18" Type="http://schemas.openxmlformats.org/officeDocument/2006/relationships/theme" Target="../theme/theme6.xml"/><Relationship Id="rId3" Type="http://schemas.openxmlformats.org/officeDocument/2006/relationships/slideLayout" Target="../slideLayouts/slideLayout51.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17" Type="http://schemas.openxmlformats.org/officeDocument/2006/relationships/slideLayout" Target="../slideLayouts/slideLayout65.xml"/><Relationship Id="rId2" Type="http://schemas.openxmlformats.org/officeDocument/2006/relationships/slideLayout" Target="../slideLayouts/slideLayout50.xml"/><Relationship Id="rId16" Type="http://schemas.openxmlformats.org/officeDocument/2006/relationships/slideLayout" Target="../slideLayouts/slideLayout64.xml"/><Relationship Id="rId20" Type="http://schemas.openxmlformats.org/officeDocument/2006/relationships/image" Target="../media/image10.svg"/><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5" Type="http://schemas.openxmlformats.org/officeDocument/2006/relationships/slideLayout" Target="../slideLayouts/slideLayout63.xml"/><Relationship Id="rId10" Type="http://schemas.openxmlformats.org/officeDocument/2006/relationships/slideLayout" Target="../slideLayouts/slideLayout58.xml"/><Relationship Id="rId19" Type="http://schemas.openxmlformats.org/officeDocument/2006/relationships/image" Target="../media/image9.png"/><Relationship Id="rId4" Type="http://schemas.openxmlformats.org/officeDocument/2006/relationships/slideLayout" Target="../slideLayouts/slideLayout52.xml"/><Relationship Id="rId9" Type="http://schemas.openxmlformats.org/officeDocument/2006/relationships/slideLayout" Target="../slideLayouts/slideLayout57.xml"/><Relationship Id="rId14" Type="http://schemas.openxmlformats.org/officeDocument/2006/relationships/slideLayout" Target="../slideLayouts/slideLayout62.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3.xml"/><Relationship Id="rId13" Type="http://schemas.openxmlformats.org/officeDocument/2006/relationships/slideLayout" Target="../slideLayouts/slideLayout78.xml"/><Relationship Id="rId18" Type="http://schemas.openxmlformats.org/officeDocument/2006/relationships/slideLayout" Target="../slideLayouts/slideLayout83.xml"/><Relationship Id="rId3" Type="http://schemas.openxmlformats.org/officeDocument/2006/relationships/slideLayout" Target="../slideLayouts/slideLayout68.xml"/><Relationship Id="rId21" Type="http://schemas.openxmlformats.org/officeDocument/2006/relationships/slideLayout" Target="../slideLayouts/slideLayout86.xml"/><Relationship Id="rId7" Type="http://schemas.openxmlformats.org/officeDocument/2006/relationships/slideLayout" Target="../slideLayouts/slideLayout72.xml"/><Relationship Id="rId12" Type="http://schemas.openxmlformats.org/officeDocument/2006/relationships/slideLayout" Target="../slideLayouts/slideLayout77.xml"/><Relationship Id="rId17" Type="http://schemas.openxmlformats.org/officeDocument/2006/relationships/slideLayout" Target="../slideLayouts/slideLayout82.xml"/><Relationship Id="rId2" Type="http://schemas.openxmlformats.org/officeDocument/2006/relationships/slideLayout" Target="../slideLayouts/slideLayout67.xml"/><Relationship Id="rId16" Type="http://schemas.openxmlformats.org/officeDocument/2006/relationships/slideLayout" Target="../slideLayouts/slideLayout81.xml"/><Relationship Id="rId20" Type="http://schemas.openxmlformats.org/officeDocument/2006/relationships/slideLayout" Target="../slideLayouts/slideLayout85.xml"/><Relationship Id="rId1" Type="http://schemas.openxmlformats.org/officeDocument/2006/relationships/slideLayout" Target="../slideLayouts/slideLayout66.xml"/><Relationship Id="rId6" Type="http://schemas.openxmlformats.org/officeDocument/2006/relationships/slideLayout" Target="../slideLayouts/slideLayout71.xml"/><Relationship Id="rId11" Type="http://schemas.openxmlformats.org/officeDocument/2006/relationships/slideLayout" Target="../slideLayouts/slideLayout76.xml"/><Relationship Id="rId24" Type="http://schemas.openxmlformats.org/officeDocument/2006/relationships/image" Target="../media/image10.svg"/><Relationship Id="rId5" Type="http://schemas.openxmlformats.org/officeDocument/2006/relationships/slideLayout" Target="../slideLayouts/slideLayout70.xml"/><Relationship Id="rId15" Type="http://schemas.openxmlformats.org/officeDocument/2006/relationships/slideLayout" Target="../slideLayouts/slideLayout80.xml"/><Relationship Id="rId23" Type="http://schemas.openxmlformats.org/officeDocument/2006/relationships/image" Target="../media/image9.png"/><Relationship Id="rId10" Type="http://schemas.openxmlformats.org/officeDocument/2006/relationships/slideLayout" Target="../slideLayouts/slideLayout75.xml"/><Relationship Id="rId19" Type="http://schemas.openxmlformats.org/officeDocument/2006/relationships/slideLayout" Target="../slideLayouts/slideLayout84.xml"/><Relationship Id="rId4" Type="http://schemas.openxmlformats.org/officeDocument/2006/relationships/slideLayout" Target="../slideLayouts/slideLayout69.xml"/><Relationship Id="rId9" Type="http://schemas.openxmlformats.org/officeDocument/2006/relationships/slideLayout" Target="../slideLayouts/slideLayout74.xml"/><Relationship Id="rId14" Type="http://schemas.openxmlformats.org/officeDocument/2006/relationships/slideLayout" Target="../slideLayouts/slideLayout79.xml"/><Relationship Id="rId22"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8" Type="http://schemas.openxmlformats.org/officeDocument/2006/relationships/theme" Target="../theme/theme8.xml"/><Relationship Id="rId3" Type="http://schemas.openxmlformats.org/officeDocument/2006/relationships/slideLayout" Target="../slideLayouts/slideLayout89.xml"/><Relationship Id="rId7" Type="http://schemas.openxmlformats.org/officeDocument/2006/relationships/slideLayout" Target="../slideLayouts/slideLayout93.xml"/><Relationship Id="rId2" Type="http://schemas.openxmlformats.org/officeDocument/2006/relationships/slideLayout" Target="../slideLayouts/slideLayout88.xml"/><Relationship Id="rId1" Type="http://schemas.openxmlformats.org/officeDocument/2006/relationships/slideLayout" Target="../slideLayouts/slideLayout87.xml"/><Relationship Id="rId6" Type="http://schemas.openxmlformats.org/officeDocument/2006/relationships/slideLayout" Target="../slideLayouts/slideLayout92.xml"/><Relationship Id="rId5" Type="http://schemas.openxmlformats.org/officeDocument/2006/relationships/slideLayout" Target="../slideLayouts/slideLayout91.xml"/><Relationship Id="rId4" Type="http://schemas.openxmlformats.org/officeDocument/2006/relationships/slideLayout" Target="../slideLayouts/slideLayout90.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01.xml"/><Relationship Id="rId13" Type="http://schemas.openxmlformats.org/officeDocument/2006/relationships/slideLayout" Target="../slideLayouts/slideLayout106.xml"/><Relationship Id="rId3" Type="http://schemas.openxmlformats.org/officeDocument/2006/relationships/slideLayout" Target="../slideLayouts/slideLayout96.xml"/><Relationship Id="rId7" Type="http://schemas.openxmlformats.org/officeDocument/2006/relationships/slideLayout" Target="../slideLayouts/slideLayout100.xml"/><Relationship Id="rId12" Type="http://schemas.openxmlformats.org/officeDocument/2006/relationships/slideLayout" Target="../slideLayouts/slideLayout105.xml"/><Relationship Id="rId2" Type="http://schemas.openxmlformats.org/officeDocument/2006/relationships/slideLayout" Target="../slideLayouts/slideLayout95.xml"/><Relationship Id="rId1" Type="http://schemas.openxmlformats.org/officeDocument/2006/relationships/slideLayout" Target="../slideLayouts/slideLayout94.xml"/><Relationship Id="rId6" Type="http://schemas.openxmlformats.org/officeDocument/2006/relationships/slideLayout" Target="../slideLayouts/slideLayout99.xml"/><Relationship Id="rId11" Type="http://schemas.openxmlformats.org/officeDocument/2006/relationships/slideLayout" Target="../slideLayouts/slideLayout104.xml"/><Relationship Id="rId5" Type="http://schemas.openxmlformats.org/officeDocument/2006/relationships/slideLayout" Target="../slideLayouts/slideLayout98.xml"/><Relationship Id="rId15" Type="http://schemas.openxmlformats.org/officeDocument/2006/relationships/theme" Target="../theme/theme9.xml"/><Relationship Id="rId10" Type="http://schemas.openxmlformats.org/officeDocument/2006/relationships/slideLayout" Target="../slideLayouts/slideLayout103.xml"/><Relationship Id="rId4" Type="http://schemas.openxmlformats.org/officeDocument/2006/relationships/slideLayout" Target="../slideLayouts/slideLayout97.xml"/><Relationship Id="rId9" Type="http://schemas.openxmlformats.org/officeDocument/2006/relationships/slideLayout" Target="../slideLayouts/slideLayout102.xml"/><Relationship Id="rId14" Type="http://schemas.openxmlformats.org/officeDocument/2006/relationships/slideLayout" Target="../slideLayouts/slideLayout10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7" name="TextBox 36">
            <a:extLst>
              <a:ext uri="{FF2B5EF4-FFF2-40B4-BE49-F238E27FC236}">
                <a16:creationId xmlns:a16="http://schemas.microsoft.com/office/drawing/2014/main" id="{D5DDA9FD-D621-0134-9699-89AED709AC96}"/>
              </a:ext>
            </a:extLst>
          </p:cNvPr>
          <p:cNvSpPr txBox="1"/>
          <p:nvPr userDrawn="1"/>
        </p:nvSpPr>
        <p:spPr>
          <a:xfrm>
            <a:off x="4429760" y="-53848"/>
            <a:ext cx="0" cy="0"/>
          </a:xfrm>
          <a:prstGeom prst="rect">
            <a:avLst/>
          </a:prstGeom>
          <a:noFill/>
        </p:spPr>
        <p:txBody>
          <a:bodyPr wrap="none" lIns="0" tIns="0" rIns="0" bIns="0" rtlCol="0">
            <a:noAutofit/>
          </a:bodyPr>
          <a:lstStyle/>
          <a:p>
            <a:pPr>
              <a:lnSpc>
                <a:spcPct val="110000"/>
              </a:lnSpc>
              <a:spcBef>
                <a:spcPts val="600"/>
              </a:spcBef>
            </a:pPr>
            <a:endParaRPr lang="en-US" sz="1200" err="1">
              <a:ea typeface="Human Sans" charset="0"/>
              <a:cs typeface="Human Sans" charset="0"/>
            </a:endParaRPr>
          </a:p>
        </p:txBody>
      </p:sp>
    </p:spTree>
    <p:extLst>
      <p:ext uri="{BB962C8B-B14F-4D97-AF65-F5344CB8AC3E}">
        <p14:creationId xmlns:p14="http://schemas.microsoft.com/office/powerpoint/2010/main" val="54240086"/>
      </p:ext>
    </p:extLst>
  </p:cSld>
  <p:clrMap bg1="lt1" tx1="dk1" bg2="lt2" tx2="dk2" accent1="accent1" accent2="accent2" accent3="accent3" accent4="accent4" accent5="accent5" accent6="accent6" hlink="hlink" folHlink="folHlink"/>
  <p:sldLayoutIdLst>
    <p:sldLayoutId id="2147484003" r:id="rId1"/>
    <p:sldLayoutId id="2147484007" r:id="rId2"/>
    <p:sldLayoutId id="2147484004" r:id="rId3"/>
    <p:sldLayoutId id="2147484006" r:id="rId4"/>
  </p:sldLayoutIdLst>
  <p:hf hdr="0" dt="0"/>
  <p:txStyles>
    <p:titleStyle>
      <a:lvl1pPr algn="l" defTabSz="914400" rtl="0" eaLnBrk="1" latinLnBrk="0" hangingPunct="1">
        <a:lnSpc>
          <a:spcPct val="100000"/>
        </a:lnSpc>
        <a:spcBef>
          <a:spcPct val="0"/>
        </a:spcBef>
        <a:buNone/>
        <a:defRPr lang="en-US" sz="2200" b="1" i="0" kern="1200" spc="0" dirty="0">
          <a:solidFill>
            <a:schemeClr val="tx1"/>
          </a:solidFill>
          <a:effectLst/>
          <a:latin typeface="+mj-lt"/>
          <a:ea typeface="Calibri" panose="020F0502020204030204" pitchFamily="34" charset="0"/>
          <a:cs typeface="Calibri" panose="020F0502020204030204" pitchFamily="34" charset="0"/>
        </a:defRPr>
      </a:lvl1pPr>
    </p:titleStyle>
    <p:bodyStyle>
      <a:lvl1pPr marL="0" indent="0" algn="l" defTabSz="914400" rtl="0" eaLnBrk="1" latinLnBrk="0" hangingPunct="1">
        <a:lnSpc>
          <a:spcPct val="100000"/>
        </a:lnSpc>
        <a:spcBef>
          <a:spcPts val="600"/>
        </a:spcBef>
        <a:spcAft>
          <a:spcPts val="0"/>
        </a:spcAft>
        <a:buFont typeface="Arial" panose="020B0604020202020204" pitchFamily="34" charset="0"/>
        <a:buNone/>
        <a:defRPr lang="en-US" sz="1400" b="0" i="0" kern="1200" dirty="0">
          <a:solidFill>
            <a:schemeClr val="tx2"/>
          </a:solidFill>
          <a:latin typeface="+mn-lt"/>
          <a:ea typeface="Calibri" panose="020F0502020204030204" pitchFamily="34" charset="0"/>
          <a:cs typeface="Calibri" panose="020F0502020204030204" pitchFamily="34" charset="0"/>
        </a:defRPr>
      </a:lvl1pPr>
      <a:lvl2pPr marL="182880" indent="-182880" algn="l" defTabSz="914400" rtl="0" eaLnBrk="1" latinLnBrk="0" hangingPunct="1">
        <a:lnSpc>
          <a:spcPct val="100000"/>
        </a:lnSpc>
        <a:spcBef>
          <a:spcPts val="600"/>
        </a:spcBef>
        <a:spcAft>
          <a:spcPts val="0"/>
        </a:spcAft>
        <a:buClr>
          <a:schemeClr val="tx1"/>
        </a:buClr>
        <a:buFont typeface="Arial" panose="020B0604020202020204" pitchFamily="34" charset="0"/>
        <a:buChar char="•"/>
        <a:defRPr lang="en-US" sz="1400" b="0" i="0" kern="1200" dirty="0" smtClean="0">
          <a:solidFill>
            <a:schemeClr val="tx1"/>
          </a:solidFill>
          <a:latin typeface="+mn-lt"/>
          <a:ea typeface="Human Sans" charset="0"/>
          <a:cs typeface="Calibri" panose="020F0502020204030204" pitchFamily="34" charset="0"/>
        </a:defRPr>
      </a:lvl2pPr>
      <a:lvl3pPr marL="365760" indent="-182880" algn="l" defTabSz="914400" rtl="0" eaLnBrk="1" latinLnBrk="0" hangingPunct="1">
        <a:lnSpc>
          <a:spcPct val="100000"/>
        </a:lnSpc>
        <a:spcBef>
          <a:spcPts val="600"/>
        </a:spcBef>
        <a:spcAft>
          <a:spcPts val="0"/>
        </a:spcAft>
        <a:buFont typeface="Courier New" panose="02070309020205020404" pitchFamily="49" charset="0"/>
        <a:buChar char="o"/>
        <a:defRPr lang="en-US" sz="1200" b="0" i="0" kern="1200" dirty="0" smtClean="0">
          <a:solidFill>
            <a:schemeClr val="tx1"/>
          </a:solidFill>
          <a:latin typeface="+mn-lt"/>
          <a:ea typeface="Human Sans" charset="0"/>
          <a:cs typeface="Calibri" panose="020F0502020204030204" pitchFamily="34" charset="0"/>
        </a:defRPr>
      </a:lvl3pPr>
      <a:lvl4pPr marL="1600200" indent="-228600" algn="l" defTabSz="914400" rtl="0" eaLnBrk="1" latinLnBrk="0" hangingPunct="1">
        <a:lnSpc>
          <a:spcPct val="100000"/>
        </a:lnSpc>
        <a:spcBef>
          <a:spcPts val="600"/>
        </a:spcBef>
        <a:spcAft>
          <a:spcPts val="0"/>
        </a:spcAft>
        <a:buFont typeface="Arial" panose="020B0604020202020204" pitchFamily="34" charset="0"/>
        <a:buChar char="•"/>
        <a:defRPr sz="1800" b="0" i="0" kern="1200">
          <a:solidFill>
            <a:schemeClr val="tx1"/>
          </a:solidFill>
          <a:latin typeface="+mn-lt"/>
          <a:ea typeface="Calibri" panose="020F0502020204030204" pitchFamily="34" charset="0"/>
          <a:cs typeface="Calibri" panose="020F0502020204030204" pitchFamily="34" charset="0"/>
        </a:defRPr>
      </a:lvl4pPr>
      <a:lvl5pPr marL="2057400" indent="-228600" algn="l" defTabSz="914400" rtl="0" eaLnBrk="1" latinLnBrk="0" hangingPunct="1">
        <a:lnSpc>
          <a:spcPct val="100000"/>
        </a:lnSpc>
        <a:spcBef>
          <a:spcPts val="600"/>
        </a:spcBef>
        <a:spcAft>
          <a:spcPts val="0"/>
        </a:spcAft>
        <a:buFont typeface="Arial" panose="020B0604020202020204" pitchFamily="34" charset="0"/>
        <a:buChar char="•"/>
        <a:defRPr sz="1800" b="0" i="0" kern="1200">
          <a:solidFill>
            <a:schemeClr val="tx1"/>
          </a:solidFill>
          <a:latin typeface="+mn-lt"/>
          <a:ea typeface="Calibri" panose="020F0502020204030204" pitchFamily="34" charset="0"/>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95">
          <p15:clr>
            <a:srgbClr val="F26B43"/>
          </p15:clr>
        </p15:guide>
        <p15:guide id="3" pos="7280">
          <p15:clr>
            <a:srgbClr val="F26B43"/>
          </p15:clr>
        </p15:guide>
        <p15:guide id="4" orient="horz" pos="3912">
          <p15:clr>
            <a:srgbClr val="F26B43"/>
          </p15:clr>
        </p15:guide>
        <p15:guide id="12" orient="horz" pos="768">
          <p15:clr>
            <a:srgbClr val="F26B43"/>
          </p15:clr>
        </p15:guide>
        <p15:guide id="13" pos="830">
          <p15:clr>
            <a:srgbClr val="F26B43"/>
          </p15:clr>
        </p15:guide>
        <p15:guide id="14" pos="984">
          <p15:clr>
            <a:srgbClr val="F26B43"/>
          </p15:clr>
        </p15:guide>
        <p15:guide id="15" pos="1416">
          <p15:clr>
            <a:srgbClr val="F26B43"/>
          </p15:clr>
        </p15:guide>
        <p15:guide id="16" pos="1568">
          <p15:clr>
            <a:srgbClr val="F26B43"/>
          </p15:clr>
        </p15:guide>
        <p15:guide id="17" pos="2004">
          <p15:clr>
            <a:srgbClr val="F26B43"/>
          </p15:clr>
        </p15:guide>
        <p15:guide id="18" pos="2156">
          <p15:clr>
            <a:srgbClr val="F26B43"/>
          </p15:clr>
        </p15:guide>
        <p15:guide id="19" pos="2589">
          <p15:clr>
            <a:srgbClr val="F26B43"/>
          </p15:clr>
        </p15:guide>
        <p15:guide id="20" pos="2742">
          <p15:clr>
            <a:srgbClr val="F26B43"/>
          </p15:clr>
        </p15:guide>
        <p15:guide id="21" pos="3168">
          <p15:clr>
            <a:srgbClr val="F26B43"/>
          </p15:clr>
        </p15:guide>
        <p15:guide id="22" pos="3326">
          <p15:clr>
            <a:srgbClr val="F26B43"/>
          </p15:clr>
        </p15:guide>
        <p15:guide id="23" pos="3762">
          <p15:clr>
            <a:srgbClr val="F26B43"/>
          </p15:clr>
        </p15:guide>
        <p15:guide id="24" pos="3912">
          <p15:clr>
            <a:srgbClr val="F26B43"/>
          </p15:clr>
        </p15:guide>
        <p15:guide id="25" pos="4346">
          <p15:clr>
            <a:srgbClr val="F26B43"/>
          </p15:clr>
        </p15:guide>
        <p15:guide id="26" pos="4500">
          <p15:clr>
            <a:srgbClr val="F26B43"/>
          </p15:clr>
        </p15:guide>
        <p15:guide id="27" pos="4934">
          <p15:clr>
            <a:srgbClr val="F26B43"/>
          </p15:clr>
        </p15:guide>
        <p15:guide id="28" pos="5086">
          <p15:clr>
            <a:srgbClr val="F26B43"/>
          </p15:clr>
        </p15:guide>
        <p15:guide id="29" pos="5520">
          <p15:clr>
            <a:srgbClr val="F26B43"/>
          </p15:clr>
        </p15:guide>
        <p15:guide id="30" pos="5674">
          <p15:clr>
            <a:srgbClr val="F26B43"/>
          </p15:clr>
        </p15:guide>
        <p15:guide id="31" pos="6108">
          <p15:clr>
            <a:srgbClr val="F26B43"/>
          </p15:clr>
        </p15:guide>
        <p15:guide id="32" pos="6262">
          <p15:clr>
            <a:srgbClr val="F26B43"/>
          </p15:clr>
        </p15:guide>
        <p15:guide id="33" pos="6692">
          <p15:clr>
            <a:srgbClr val="F26B43"/>
          </p15:clr>
        </p15:guide>
        <p15:guide id="34" pos="6846">
          <p15:clr>
            <a:srgbClr val="F26B43"/>
          </p15:clr>
        </p15:guide>
        <p15:guide id="35" orient="horz" pos="984">
          <p15:clr>
            <a:srgbClr val="F26B43"/>
          </p15:clr>
        </p15:guide>
        <p15:guide id="36" orient="horz" pos="4128">
          <p15:clr>
            <a:srgbClr val="F26B43"/>
          </p15:clr>
        </p15:guide>
        <p15:guide id="37" orient="horz" pos="1080">
          <p15:clr>
            <a:srgbClr val="F26B43"/>
          </p15:clr>
        </p15:guide>
        <p15:guide id="38" orient="horz" pos="1248">
          <p15:clr>
            <a:srgbClr val="F26B43"/>
          </p15:clr>
        </p15:guide>
        <p15:guide id="39" pos="384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7" name="TextBox 36">
            <a:extLst>
              <a:ext uri="{FF2B5EF4-FFF2-40B4-BE49-F238E27FC236}">
                <a16:creationId xmlns:a16="http://schemas.microsoft.com/office/drawing/2014/main" id="{D5DDA9FD-D621-0134-9699-89AED709AC96}"/>
              </a:ext>
            </a:extLst>
          </p:cNvPr>
          <p:cNvSpPr txBox="1"/>
          <p:nvPr userDrawn="1"/>
        </p:nvSpPr>
        <p:spPr>
          <a:xfrm>
            <a:off x="4429760" y="-53848"/>
            <a:ext cx="0" cy="0"/>
          </a:xfrm>
          <a:prstGeom prst="rect">
            <a:avLst/>
          </a:prstGeom>
          <a:noFill/>
        </p:spPr>
        <p:txBody>
          <a:bodyPr wrap="none" lIns="0" tIns="0" rIns="0" bIns="0" rtlCol="0">
            <a:noAutofit/>
          </a:bodyPr>
          <a:lstStyle/>
          <a:p>
            <a:pPr>
              <a:lnSpc>
                <a:spcPct val="110000"/>
              </a:lnSpc>
              <a:spcBef>
                <a:spcPts val="600"/>
              </a:spcBef>
            </a:pPr>
            <a:endParaRPr lang="en-US" sz="1200" err="1">
              <a:ea typeface="Human Sans" charset="0"/>
              <a:cs typeface="Human Sans" charset="0"/>
            </a:endParaRPr>
          </a:p>
        </p:txBody>
      </p:sp>
      <p:sp>
        <p:nvSpPr>
          <p:cNvPr id="2" name="Title Placeholder 1">
            <a:extLst>
              <a:ext uri="{FF2B5EF4-FFF2-40B4-BE49-F238E27FC236}">
                <a16:creationId xmlns:a16="http://schemas.microsoft.com/office/drawing/2014/main" id="{730EF1A9-3182-EFCB-BE1D-5062CA8B7FA1}"/>
              </a:ext>
            </a:extLst>
          </p:cNvPr>
          <p:cNvSpPr>
            <a:spLocks noGrp="1"/>
          </p:cNvSpPr>
          <p:nvPr>
            <p:ph type="title"/>
          </p:nvPr>
        </p:nvSpPr>
        <p:spPr>
          <a:xfrm>
            <a:off x="627063" y="880646"/>
            <a:ext cx="10929937" cy="338554"/>
          </a:xfrm>
          <a:prstGeom prst="rect">
            <a:avLst/>
          </a:prstGeom>
        </p:spPr>
        <p:txBody>
          <a:bodyPr lIns="0" tIns="0" rIns="0" bIns="0">
            <a:noAutofit/>
          </a:body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US"/>
              <a:t>Click to edit Master title style</a:t>
            </a:r>
          </a:p>
        </p:txBody>
      </p:sp>
    </p:spTree>
    <p:extLst>
      <p:ext uri="{BB962C8B-B14F-4D97-AF65-F5344CB8AC3E}">
        <p14:creationId xmlns:p14="http://schemas.microsoft.com/office/powerpoint/2010/main" val="1256886520"/>
      </p:ext>
    </p:extLst>
  </p:cSld>
  <p:clrMap bg1="lt1" tx1="dk1" bg2="lt2" tx2="dk2" accent1="accent1" accent2="accent2" accent3="accent3" accent4="accent4" accent5="accent5" accent6="accent6" hlink="hlink" folHlink="folHlink"/>
  <p:sldLayoutIdLst>
    <p:sldLayoutId id="2147484168" r:id="rId1"/>
    <p:sldLayoutId id="2147484166" r:id="rId2"/>
    <p:sldLayoutId id="2147484167" r:id="rId3"/>
    <p:sldLayoutId id="2147484169" r:id="rId4"/>
    <p:sldLayoutId id="2147484170" r:id="rId5"/>
  </p:sldLayoutIdLst>
  <p:hf hdr="0" dt="0"/>
  <p:txStyles>
    <p:titleStyle>
      <a:lvl1pPr algn="l" defTabSz="914400" rtl="0" eaLnBrk="1" latinLnBrk="0" hangingPunct="1">
        <a:lnSpc>
          <a:spcPct val="100000"/>
        </a:lnSpc>
        <a:spcBef>
          <a:spcPct val="0"/>
        </a:spcBef>
        <a:buNone/>
        <a:defRPr lang="en-US" sz="2200" b="1" i="0" kern="1200" spc="0" dirty="0">
          <a:solidFill>
            <a:schemeClr val="tx1"/>
          </a:solidFill>
          <a:effectLst/>
          <a:latin typeface="+mj-lt"/>
          <a:ea typeface="Calibri" panose="020F0502020204030204" pitchFamily="34" charset="0"/>
          <a:cs typeface="Calibri" panose="020F0502020204030204" pitchFamily="34" charset="0"/>
        </a:defRPr>
      </a:lvl1pPr>
    </p:titleStyle>
    <p:bodyStyle>
      <a:lvl1pPr marL="0" indent="0" algn="l" defTabSz="914400" rtl="0" eaLnBrk="1" latinLnBrk="0" hangingPunct="1">
        <a:lnSpc>
          <a:spcPct val="100000"/>
        </a:lnSpc>
        <a:spcBef>
          <a:spcPts val="600"/>
        </a:spcBef>
        <a:spcAft>
          <a:spcPts val="0"/>
        </a:spcAft>
        <a:buFont typeface="Arial" panose="020B0604020202020204" pitchFamily="34" charset="0"/>
        <a:buNone/>
        <a:defRPr lang="en-US" sz="1400" b="0" i="0" kern="1200" dirty="0">
          <a:solidFill>
            <a:schemeClr val="tx2"/>
          </a:solidFill>
          <a:latin typeface="+mn-lt"/>
          <a:ea typeface="Calibri" panose="020F0502020204030204" pitchFamily="34" charset="0"/>
          <a:cs typeface="Calibri" panose="020F0502020204030204" pitchFamily="34" charset="0"/>
        </a:defRPr>
      </a:lvl1pPr>
      <a:lvl2pPr marL="182880" indent="-182880" algn="l" defTabSz="914400" rtl="0" eaLnBrk="1" latinLnBrk="0" hangingPunct="1">
        <a:lnSpc>
          <a:spcPct val="100000"/>
        </a:lnSpc>
        <a:spcBef>
          <a:spcPts val="600"/>
        </a:spcBef>
        <a:spcAft>
          <a:spcPts val="0"/>
        </a:spcAft>
        <a:buClr>
          <a:schemeClr val="tx1"/>
        </a:buClr>
        <a:buFont typeface="Arial" panose="020B0604020202020204" pitchFamily="34" charset="0"/>
        <a:buChar char="•"/>
        <a:defRPr lang="en-US" sz="1400" b="0" i="0" kern="1200" dirty="0" smtClean="0">
          <a:solidFill>
            <a:schemeClr val="tx1"/>
          </a:solidFill>
          <a:latin typeface="+mn-lt"/>
          <a:ea typeface="Human Sans" charset="0"/>
          <a:cs typeface="Calibri" panose="020F0502020204030204" pitchFamily="34" charset="0"/>
        </a:defRPr>
      </a:lvl2pPr>
      <a:lvl3pPr marL="365760" indent="-182880" algn="l" defTabSz="914400" rtl="0" eaLnBrk="1" latinLnBrk="0" hangingPunct="1">
        <a:lnSpc>
          <a:spcPct val="100000"/>
        </a:lnSpc>
        <a:spcBef>
          <a:spcPts val="600"/>
        </a:spcBef>
        <a:spcAft>
          <a:spcPts val="0"/>
        </a:spcAft>
        <a:buFont typeface="Courier New" panose="02070309020205020404" pitchFamily="49" charset="0"/>
        <a:buChar char="o"/>
        <a:defRPr lang="en-US" sz="1200" b="0" i="0" kern="1200" dirty="0" smtClean="0">
          <a:solidFill>
            <a:schemeClr val="tx1"/>
          </a:solidFill>
          <a:latin typeface="+mn-lt"/>
          <a:ea typeface="Human Sans" charset="0"/>
          <a:cs typeface="Calibri" panose="020F0502020204030204" pitchFamily="34" charset="0"/>
        </a:defRPr>
      </a:lvl3pPr>
      <a:lvl4pPr marL="1600200" indent="-228600" algn="l" defTabSz="914400" rtl="0" eaLnBrk="1" latinLnBrk="0" hangingPunct="1">
        <a:lnSpc>
          <a:spcPct val="100000"/>
        </a:lnSpc>
        <a:spcBef>
          <a:spcPts val="600"/>
        </a:spcBef>
        <a:spcAft>
          <a:spcPts val="0"/>
        </a:spcAft>
        <a:buFont typeface="Arial" panose="020B0604020202020204" pitchFamily="34" charset="0"/>
        <a:buChar char="•"/>
        <a:defRPr sz="1800" b="0" i="0" kern="1200">
          <a:solidFill>
            <a:schemeClr val="tx1"/>
          </a:solidFill>
          <a:latin typeface="+mn-lt"/>
          <a:ea typeface="Calibri" panose="020F0502020204030204" pitchFamily="34" charset="0"/>
          <a:cs typeface="Calibri" panose="020F0502020204030204" pitchFamily="34" charset="0"/>
        </a:defRPr>
      </a:lvl4pPr>
      <a:lvl5pPr marL="2057400" indent="-228600" algn="l" defTabSz="914400" rtl="0" eaLnBrk="1" latinLnBrk="0" hangingPunct="1">
        <a:lnSpc>
          <a:spcPct val="100000"/>
        </a:lnSpc>
        <a:spcBef>
          <a:spcPts val="600"/>
        </a:spcBef>
        <a:spcAft>
          <a:spcPts val="0"/>
        </a:spcAft>
        <a:buFont typeface="Arial" panose="020B0604020202020204" pitchFamily="34" charset="0"/>
        <a:buChar char="•"/>
        <a:defRPr sz="1800" b="0" i="0" kern="1200">
          <a:solidFill>
            <a:schemeClr val="tx1"/>
          </a:solidFill>
          <a:latin typeface="+mn-lt"/>
          <a:ea typeface="Calibri" panose="020F0502020204030204" pitchFamily="34" charset="0"/>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95">
          <p15:clr>
            <a:srgbClr val="F26B43"/>
          </p15:clr>
        </p15:guide>
        <p15:guide id="3" pos="7280">
          <p15:clr>
            <a:srgbClr val="F26B43"/>
          </p15:clr>
        </p15:guide>
        <p15:guide id="4" orient="horz" pos="3912">
          <p15:clr>
            <a:srgbClr val="F26B43"/>
          </p15:clr>
        </p15:guide>
        <p15:guide id="12" orient="horz" pos="768">
          <p15:clr>
            <a:srgbClr val="F26B43"/>
          </p15:clr>
        </p15:guide>
        <p15:guide id="13" pos="830">
          <p15:clr>
            <a:srgbClr val="F26B43"/>
          </p15:clr>
        </p15:guide>
        <p15:guide id="14" pos="984">
          <p15:clr>
            <a:srgbClr val="F26B43"/>
          </p15:clr>
        </p15:guide>
        <p15:guide id="15" pos="1416">
          <p15:clr>
            <a:srgbClr val="F26B43"/>
          </p15:clr>
        </p15:guide>
        <p15:guide id="16" pos="1568">
          <p15:clr>
            <a:srgbClr val="F26B43"/>
          </p15:clr>
        </p15:guide>
        <p15:guide id="17" pos="2004">
          <p15:clr>
            <a:srgbClr val="F26B43"/>
          </p15:clr>
        </p15:guide>
        <p15:guide id="18" pos="2156">
          <p15:clr>
            <a:srgbClr val="F26B43"/>
          </p15:clr>
        </p15:guide>
        <p15:guide id="19" pos="2589">
          <p15:clr>
            <a:srgbClr val="F26B43"/>
          </p15:clr>
        </p15:guide>
        <p15:guide id="20" pos="2742">
          <p15:clr>
            <a:srgbClr val="F26B43"/>
          </p15:clr>
        </p15:guide>
        <p15:guide id="21" pos="3168">
          <p15:clr>
            <a:srgbClr val="F26B43"/>
          </p15:clr>
        </p15:guide>
        <p15:guide id="22" pos="3326">
          <p15:clr>
            <a:srgbClr val="F26B43"/>
          </p15:clr>
        </p15:guide>
        <p15:guide id="23" pos="3762">
          <p15:clr>
            <a:srgbClr val="F26B43"/>
          </p15:clr>
        </p15:guide>
        <p15:guide id="24" pos="3912">
          <p15:clr>
            <a:srgbClr val="F26B43"/>
          </p15:clr>
        </p15:guide>
        <p15:guide id="25" pos="4346">
          <p15:clr>
            <a:srgbClr val="F26B43"/>
          </p15:clr>
        </p15:guide>
        <p15:guide id="26" pos="4500">
          <p15:clr>
            <a:srgbClr val="F26B43"/>
          </p15:clr>
        </p15:guide>
        <p15:guide id="27" pos="4934">
          <p15:clr>
            <a:srgbClr val="F26B43"/>
          </p15:clr>
        </p15:guide>
        <p15:guide id="28" pos="5086">
          <p15:clr>
            <a:srgbClr val="F26B43"/>
          </p15:clr>
        </p15:guide>
        <p15:guide id="29" pos="5520">
          <p15:clr>
            <a:srgbClr val="F26B43"/>
          </p15:clr>
        </p15:guide>
        <p15:guide id="30" pos="5674">
          <p15:clr>
            <a:srgbClr val="F26B43"/>
          </p15:clr>
        </p15:guide>
        <p15:guide id="31" pos="6108">
          <p15:clr>
            <a:srgbClr val="F26B43"/>
          </p15:clr>
        </p15:guide>
        <p15:guide id="32" pos="6262">
          <p15:clr>
            <a:srgbClr val="F26B43"/>
          </p15:clr>
        </p15:guide>
        <p15:guide id="33" pos="6692">
          <p15:clr>
            <a:srgbClr val="F26B43"/>
          </p15:clr>
        </p15:guide>
        <p15:guide id="34" pos="6846">
          <p15:clr>
            <a:srgbClr val="F26B43"/>
          </p15:clr>
        </p15:guide>
        <p15:guide id="35" orient="horz" pos="984">
          <p15:clr>
            <a:srgbClr val="F26B43"/>
          </p15:clr>
        </p15:guide>
        <p15:guide id="36" orient="horz" pos="4128">
          <p15:clr>
            <a:srgbClr val="F26B43"/>
          </p15:clr>
        </p15:guide>
        <p15:guide id="37" orient="horz" pos="1080">
          <p15:clr>
            <a:srgbClr val="F26B43"/>
          </p15:clr>
        </p15:guide>
        <p15:guide id="38" orient="horz" pos="1248">
          <p15:clr>
            <a:srgbClr val="F26B43"/>
          </p15:clr>
        </p15:guide>
        <p15:guide id="39" pos="3840">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D0E024EE-FD6A-B6AB-A3B4-33DB1D9D4C9F}"/>
              </a:ext>
            </a:extLst>
          </p:cNvPr>
          <p:cNvSpPr txBox="1"/>
          <p:nvPr userDrawn="1"/>
        </p:nvSpPr>
        <p:spPr>
          <a:xfrm>
            <a:off x="9539519" y="6406591"/>
            <a:ext cx="1723301" cy="218934"/>
          </a:xfrm>
          <a:prstGeom prst="rect">
            <a:avLst/>
          </a:prstGeom>
        </p:spPr>
        <p:txBody>
          <a:bodyPr vert="horz" lIns="0" tIns="0" rIns="0" bIns="0" rtlCol="0" anchor="ctr" anchorCtr="0">
            <a:noAutofit/>
          </a:bodyPr>
          <a:lstStyle>
            <a:defPPr>
              <a:defRPr lang="en-US"/>
            </a:defPPr>
            <a:lvl1pPr algn="r">
              <a:defRPr kumimoji="0" sz="6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stStyle>
          <a:p>
            <a:pPr algn="r"/>
            <a:r>
              <a:rPr lang="en-US" dirty="0">
                <a:solidFill>
                  <a:schemeClr val="tx2"/>
                </a:solidFill>
              </a:rPr>
              <a:t>EPAM Proprietary &amp; Confidential.</a:t>
            </a:r>
          </a:p>
        </p:txBody>
      </p:sp>
      <p:sp>
        <p:nvSpPr>
          <p:cNvPr id="24" name="Text Placeholder 3">
            <a:extLst>
              <a:ext uri="{FF2B5EF4-FFF2-40B4-BE49-F238E27FC236}">
                <a16:creationId xmlns:a16="http://schemas.microsoft.com/office/drawing/2014/main" id="{B05241D2-DD60-6811-5E6D-C8C5BC3FBCBF}"/>
              </a:ext>
            </a:extLst>
          </p:cNvPr>
          <p:cNvSpPr txBox="1">
            <a:spLocks/>
          </p:cNvSpPr>
          <p:nvPr userDrawn="1"/>
        </p:nvSpPr>
        <p:spPr>
          <a:xfrm>
            <a:off x="11315641" y="6406591"/>
            <a:ext cx="242932" cy="218934"/>
          </a:xfrm>
          <a:prstGeom prst="rect">
            <a:avLst/>
          </a:prstGeom>
        </p:spPr>
        <p:txBody>
          <a:bodyPr vert="horz" lIns="0" tIns="0" rIns="0" bIns="0" rtlCol="0" anchor="ctr" anchorCtr="0">
            <a:noAutofit/>
          </a:bodyPr>
          <a:lstStyle>
            <a:defPPr>
              <a:defRPr lang="en-US"/>
            </a:defPPr>
            <a:lvl1pPr algn="r">
              <a:defRPr kumimoji="0" sz="8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vl2pPr marL="182880" indent="-182880" algn="l" defTabSz="914400" rtl="0" eaLnBrk="1" latinLnBrk="0" hangingPunct="1">
              <a:lnSpc>
                <a:spcPct val="100000"/>
              </a:lnSpc>
              <a:spcBef>
                <a:spcPts val="600"/>
              </a:spcBef>
              <a:buClr>
                <a:schemeClr val="accent2"/>
              </a:buClr>
              <a:buFont typeface="Arial" panose="020B0604020202020204" pitchFamily="34" charset="0"/>
              <a:buChar char="•"/>
              <a:defRPr sz="16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fld id="{07FA7470-6506-4B71-AD87-6F7FA0DD0168}" type="slidenum">
              <a:rPr lang="en-US" sz="800" smtClean="0">
                <a:solidFill>
                  <a:schemeClr val="tx2"/>
                </a:solidFill>
              </a:rPr>
              <a:pPr lvl="0"/>
              <a:t>‹#›</a:t>
            </a:fld>
            <a:endParaRPr lang="en-US" sz="1000" dirty="0">
              <a:solidFill>
                <a:schemeClr val="tx2"/>
              </a:solidFill>
            </a:endParaRPr>
          </a:p>
        </p:txBody>
      </p:sp>
      <p:sp>
        <p:nvSpPr>
          <p:cNvPr id="28" name="Title Placeholder 1">
            <a:extLst>
              <a:ext uri="{FF2B5EF4-FFF2-40B4-BE49-F238E27FC236}">
                <a16:creationId xmlns:a16="http://schemas.microsoft.com/office/drawing/2014/main" id="{1FAF5EB5-8EED-D1BB-C0DC-9C6119D2219E}"/>
              </a:ext>
            </a:extLst>
          </p:cNvPr>
          <p:cNvSpPr>
            <a:spLocks noGrp="1"/>
          </p:cNvSpPr>
          <p:nvPr>
            <p:ph type="title"/>
          </p:nvPr>
        </p:nvSpPr>
        <p:spPr>
          <a:xfrm>
            <a:off x="627063" y="880646"/>
            <a:ext cx="10929937" cy="338554"/>
          </a:xfrm>
          <a:prstGeom prst="rect">
            <a:avLst/>
          </a:prstGeom>
        </p:spPr>
        <p:txBody>
          <a:bodyPr lIns="0" tIns="0" rIns="0" bIns="0">
            <a:noAutofit/>
          </a:body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US" dirty="0"/>
              <a:t>Click to edit Master title style</a:t>
            </a:r>
          </a:p>
        </p:txBody>
      </p:sp>
      <p:pic>
        <p:nvPicPr>
          <p:cNvPr id="5" name="Graphic 4">
            <a:extLst>
              <a:ext uri="{FF2B5EF4-FFF2-40B4-BE49-F238E27FC236}">
                <a16:creationId xmlns:a16="http://schemas.microsoft.com/office/drawing/2014/main" id="{4DF5F6BC-4B5A-BEED-8201-9C7413B0F19F}"/>
              </a:ext>
            </a:extLst>
          </p:cNvPr>
          <p:cNvPicPr>
            <a:picLocks noChangeAspect="1"/>
          </p:cNvPicPr>
          <p:nvPr userDrawn="1"/>
        </p:nvPicPr>
        <p:blipFill>
          <a:blip r:embed="rId13">
            <a:extLst>
              <a:ext uri="{96DAC541-7B7A-43D3-8B79-37D633B846F1}">
                <asvg:svgBlip xmlns:asvg="http://schemas.microsoft.com/office/drawing/2016/SVG/main" r:embed="rId14"/>
              </a:ext>
            </a:extLst>
          </a:blip>
          <a:stretch>
            <a:fillRect/>
          </a:stretch>
        </p:blipFill>
        <p:spPr>
          <a:xfrm>
            <a:off x="627063" y="6408743"/>
            <a:ext cx="880939" cy="193147"/>
          </a:xfrm>
          <a:prstGeom prst="rect">
            <a:avLst/>
          </a:prstGeom>
        </p:spPr>
      </p:pic>
    </p:spTree>
    <p:extLst>
      <p:ext uri="{BB962C8B-B14F-4D97-AF65-F5344CB8AC3E}">
        <p14:creationId xmlns:p14="http://schemas.microsoft.com/office/powerpoint/2010/main" val="983561374"/>
      </p:ext>
    </p:extLst>
  </p:cSld>
  <p:clrMap bg1="lt1" tx1="dk1" bg2="lt2" tx2="dk2" accent1="accent1" accent2="accent2" accent3="accent3" accent4="accent4" accent5="accent5" accent6="accent6" hlink="hlink" folHlink="folHlink"/>
  <p:sldLayoutIdLst>
    <p:sldLayoutId id="2147484093" r:id="rId1"/>
    <p:sldLayoutId id="2147484212" r:id="rId2"/>
    <p:sldLayoutId id="2147484096" r:id="rId3"/>
    <p:sldLayoutId id="2147484011" r:id="rId4"/>
    <p:sldLayoutId id="2147484010" r:id="rId5"/>
    <p:sldLayoutId id="2147484214" r:id="rId6"/>
    <p:sldLayoutId id="2147484012" r:id="rId7"/>
    <p:sldLayoutId id="2147484014" r:id="rId8"/>
    <p:sldLayoutId id="2147484027" r:id="rId9"/>
    <p:sldLayoutId id="2147484013" r:id="rId10"/>
    <p:sldLayoutId id="2147484175" r:id="rId11"/>
  </p:sldLayoutIdLst>
  <p:hf hdr="0" dt="0"/>
  <p:txStyles>
    <p:titleStyle>
      <a:lvl1pPr algn="l" defTabSz="914400" rtl="0" eaLnBrk="1" latinLnBrk="0" hangingPunct="1">
        <a:lnSpc>
          <a:spcPct val="100000"/>
        </a:lnSpc>
        <a:spcBef>
          <a:spcPct val="0"/>
        </a:spcBef>
        <a:buNone/>
        <a:defRPr lang="en-US" sz="2200" b="1" i="0" kern="1200" spc="0" dirty="0">
          <a:solidFill>
            <a:schemeClr val="tx1"/>
          </a:solidFill>
          <a:effectLst/>
          <a:latin typeface="+mj-lt"/>
          <a:ea typeface="Calibri" panose="020F0502020204030204" pitchFamily="34" charset="0"/>
          <a:cs typeface="Calibri" panose="020F0502020204030204" pitchFamily="34" charset="0"/>
        </a:defRPr>
      </a:lvl1pPr>
    </p:titleStyle>
    <p:bodyStyle>
      <a:lvl1pPr marL="0" indent="0" algn="l" defTabSz="914400" rtl="0" eaLnBrk="1" latinLnBrk="0" hangingPunct="1">
        <a:lnSpc>
          <a:spcPct val="100000"/>
        </a:lnSpc>
        <a:spcBef>
          <a:spcPts val="600"/>
        </a:spcBef>
        <a:spcAft>
          <a:spcPts val="0"/>
        </a:spcAft>
        <a:buFont typeface="Arial" panose="020B0604020202020204" pitchFamily="34" charset="0"/>
        <a:buNone/>
        <a:defRPr lang="en-US" sz="1400" b="0" i="0" kern="1200" dirty="0">
          <a:solidFill>
            <a:schemeClr val="tx2"/>
          </a:solidFill>
          <a:latin typeface="+mn-lt"/>
          <a:ea typeface="Calibri" panose="020F0502020204030204" pitchFamily="34" charset="0"/>
          <a:cs typeface="Calibri" panose="020F0502020204030204" pitchFamily="34" charset="0"/>
        </a:defRPr>
      </a:lvl1pPr>
      <a:lvl2pPr marL="182880" indent="-182880" algn="l" defTabSz="914400" rtl="0" eaLnBrk="1" latinLnBrk="0" hangingPunct="1">
        <a:lnSpc>
          <a:spcPct val="100000"/>
        </a:lnSpc>
        <a:spcBef>
          <a:spcPts val="600"/>
        </a:spcBef>
        <a:spcAft>
          <a:spcPts val="0"/>
        </a:spcAft>
        <a:buClr>
          <a:schemeClr val="tx1"/>
        </a:buClr>
        <a:buFont typeface="Arial" panose="020B0604020202020204" pitchFamily="34" charset="0"/>
        <a:buChar char="•"/>
        <a:defRPr lang="en-US" sz="1400" b="0" i="0" kern="1200" dirty="0" smtClean="0">
          <a:solidFill>
            <a:schemeClr val="tx1"/>
          </a:solidFill>
          <a:latin typeface="+mn-lt"/>
          <a:ea typeface="Human Sans" charset="0"/>
          <a:cs typeface="Calibri" panose="020F0502020204030204" pitchFamily="34" charset="0"/>
        </a:defRPr>
      </a:lvl2pPr>
      <a:lvl3pPr marL="365760" indent="-182880" algn="l" defTabSz="914400" rtl="0" eaLnBrk="1" latinLnBrk="0" hangingPunct="1">
        <a:lnSpc>
          <a:spcPct val="100000"/>
        </a:lnSpc>
        <a:spcBef>
          <a:spcPts val="600"/>
        </a:spcBef>
        <a:spcAft>
          <a:spcPts val="0"/>
        </a:spcAft>
        <a:buFont typeface="Courier New" panose="02070309020205020404" pitchFamily="49" charset="0"/>
        <a:buChar char="o"/>
        <a:defRPr lang="en-US" sz="1200" b="0" i="0" kern="1200" dirty="0" smtClean="0">
          <a:solidFill>
            <a:schemeClr val="tx1"/>
          </a:solidFill>
          <a:latin typeface="+mn-lt"/>
          <a:ea typeface="Human Sans" charset="0"/>
          <a:cs typeface="Calibri" panose="020F0502020204030204" pitchFamily="34" charset="0"/>
        </a:defRPr>
      </a:lvl3pPr>
      <a:lvl4pPr marL="1600200" indent="-228600" algn="l" defTabSz="914400" rtl="0" eaLnBrk="1" latinLnBrk="0" hangingPunct="1">
        <a:lnSpc>
          <a:spcPct val="100000"/>
        </a:lnSpc>
        <a:spcBef>
          <a:spcPts val="600"/>
        </a:spcBef>
        <a:spcAft>
          <a:spcPts val="0"/>
        </a:spcAft>
        <a:buFont typeface="Arial" panose="020B0604020202020204" pitchFamily="34" charset="0"/>
        <a:buChar char="•"/>
        <a:defRPr sz="1800" b="0" i="0" kern="1200">
          <a:solidFill>
            <a:schemeClr val="tx1"/>
          </a:solidFill>
          <a:latin typeface="+mn-lt"/>
          <a:ea typeface="Calibri" panose="020F0502020204030204" pitchFamily="34" charset="0"/>
          <a:cs typeface="Calibri" panose="020F0502020204030204" pitchFamily="34" charset="0"/>
        </a:defRPr>
      </a:lvl4pPr>
      <a:lvl5pPr marL="2057400" indent="-228600" algn="l" defTabSz="914400" rtl="0" eaLnBrk="1" latinLnBrk="0" hangingPunct="1">
        <a:lnSpc>
          <a:spcPct val="100000"/>
        </a:lnSpc>
        <a:spcBef>
          <a:spcPts val="600"/>
        </a:spcBef>
        <a:spcAft>
          <a:spcPts val="0"/>
        </a:spcAft>
        <a:buFont typeface="Arial" panose="020B0604020202020204" pitchFamily="34" charset="0"/>
        <a:buChar char="•"/>
        <a:defRPr sz="1800" b="0" i="0" kern="1200">
          <a:solidFill>
            <a:schemeClr val="tx1"/>
          </a:solidFill>
          <a:latin typeface="+mn-lt"/>
          <a:ea typeface="Calibri" panose="020F0502020204030204" pitchFamily="34" charset="0"/>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95">
          <p15:clr>
            <a:srgbClr val="F26B43"/>
          </p15:clr>
        </p15:guide>
        <p15:guide id="3" pos="7280">
          <p15:clr>
            <a:srgbClr val="F26B43"/>
          </p15:clr>
        </p15:guide>
        <p15:guide id="4" orient="horz" pos="3912">
          <p15:clr>
            <a:srgbClr val="F26B43"/>
          </p15:clr>
        </p15:guide>
        <p15:guide id="12" orient="horz" pos="768">
          <p15:clr>
            <a:srgbClr val="F26B43"/>
          </p15:clr>
        </p15:guide>
        <p15:guide id="13" pos="830">
          <p15:clr>
            <a:srgbClr val="F26B43"/>
          </p15:clr>
        </p15:guide>
        <p15:guide id="14" pos="984">
          <p15:clr>
            <a:srgbClr val="F26B43"/>
          </p15:clr>
        </p15:guide>
        <p15:guide id="15" pos="1416">
          <p15:clr>
            <a:srgbClr val="F26B43"/>
          </p15:clr>
        </p15:guide>
        <p15:guide id="16" pos="1568">
          <p15:clr>
            <a:srgbClr val="F26B43"/>
          </p15:clr>
        </p15:guide>
        <p15:guide id="17" pos="2004">
          <p15:clr>
            <a:srgbClr val="F26B43"/>
          </p15:clr>
        </p15:guide>
        <p15:guide id="18" pos="2156">
          <p15:clr>
            <a:srgbClr val="F26B43"/>
          </p15:clr>
        </p15:guide>
        <p15:guide id="19" pos="2589">
          <p15:clr>
            <a:srgbClr val="F26B43"/>
          </p15:clr>
        </p15:guide>
        <p15:guide id="20" pos="2742">
          <p15:clr>
            <a:srgbClr val="F26B43"/>
          </p15:clr>
        </p15:guide>
        <p15:guide id="21" pos="3168">
          <p15:clr>
            <a:srgbClr val="F26B43"/>
          </p15:clr>
        </p15:guide>
        <p15:guide id="22" pos="3326">
          <p15:clr>
            <a:srgbClr val="F26B43"/>
          </p15:clr>
        </p15:guide>
        <p15:guide id="23" pos="3762">
          <p15:clr>
            <a:srgbClr val="F26B43"/>
          </p15:clr>
        </p15:guide>
        <p15:guide id="24" pos="3912">
          <p15:clr>
            <a:srgbClr val="F26B43"/>
          </p15:clr>
        </p15:guide>
        <p15:guide id="25" pos="4346">
          <p15:clr>
            <a:srgbClr val="F26B43"/>
          </p15:clr>
        </p15:guide>
        <p15:guide id="26" pos="4500">
          <p15:clr>
            <a:srgbClr val="F26B43"/>
          </p15:clr>
        </p15:guide>
        <p15:guide id="27" pos="4934">
          <p15:clr>
            <a:srgbClr val="F26B43"/>
          </p15:clr>
        </p15:guide>
        <p15:guide id="28" pos="5086">
          <p15:clr>
            <a:srgbClr val="F26B43"/>
          </p15:clr>
        </p15:guide>
        <p15:guide id="29" pos="5520">
          <p15:clr>
            <a:srgbClr val="F26B43"/>
          </p15:clr>
        </p15:guide>
        <p15:guide id="30" pos="5674">
          <p15:clr>
            <a:srgbClr val="F26B43"/>
          </p15:clr>
        </p15:guide>
        <p15:guide id="31" pos="6108">
          <p15:clr>
            <a:srgbClr val="F26B43"/>
          </p15:clr>
        </p15:guide>
        <p15:guide id="32" pos="6262">
          <p15:clr>
            <a:srgbClr val="F26B43"/>
          </p15:clr>
        </p15:guide>
        <p15:guide id="33" pos="6692">
          <p15:clr>
            <a:srgbClr val="F26B43"/>
          </p15:clr>
        </p15:guide>
        <p15:guide id="34" pos="6846">
          <p15:clr>
            <a:srgbClr val="F26B43"/>
          </p15:clr>
        </p15:guide>
        <p15:guide id="35" orient="horz" pos="984">
          <p15:clr>
            <a:srgbClr val="F26B43"/>
          </p15:clr>
        </p15:guide>
        <p15:guide id="36" orient="horz" pos="4128">
          <p15:clr>
            <a:srgbClr val="F26B43"/>
          </p15:clr>
        </p15:guide>
        <p15:guide id="37" orient="horz" pos="1080">
          <p15:clr>
            <a:srgbClr val="F26B43"/>
          </p15:clr>
        </p15:guide>
        <p15:guide id="38" orient="horz" pos="1248">
          <p15:clr>
            <a:srgbClr val="F26B43"/>
          </p15:clr>
        </p15:guide>
        <p15:guide id="39" pos="3840">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7" name="TextBox 36">
            <a:extLst>
              <a:ext uri="{FF2B5EF4-FFF2-40B4-BE49-F238E27FC236}">
                <a16:creationId xmlns:a16="http://schemas.microsoft.com/office/drawing/2014/main" id="{D5DDA9FD-D621-0134-9699-89AED709AC96}"/>
              </a:ext>
            </a:extLst>
          </p:cNvPr>
          <p:cNvSpPr txBox="1"/>
          <p:nvPr userDrawn="1"/>
        </p:nvSpPr>
        <p:spPr>
          <a:xfrm>
            <a:off x="4429760" y="-53848"/>
            <a:ext cx="0" cy="0"/>
          </a:xfrm>
          <a:prstGeom prst="rect">
            <a:avLst/>
          </a:prstGeom>
          <a:noFill/>
        </p:spPr>
        <p:txBody>
          <a:bodyPr wrap="none" lIns="0" tIns="0" rIns="0" bIns="0" rtlCol="0">
            <a:noAutofit/>
          </a:bodyPr>
          <a:lstStyle/>
          <a:p>
            <a:pPr>
              <a:lnSpc>
                <a:spcPct val="110000"/>
              </a:lnSpc>
              <a:spcBef>
                <a:spcPts val="600"/>
              </a:spcBef>
            </a:pPr>
            <a:endParaRPr lang="en-US" sz="1200" err="1">
              <a:ea typeface="Human Sans" charset="0"/>
              <a:cs typeface="Human Sans" charset="0"/>
            </a:endParaRPr>
          </a:p>
        </p:txBody>
      </p:sp>
      <p:sp>
        <p:nvSpPr>
          <p:cNvPr id="28" name="Title Placeholder 1">
            <a:extLst>
              <a:ext uri="{FF2B5EF4-FFF2-40B4-BE49-F238E27FC236}">
                <a16:creationId xmlns:a16="http://schemas.microsoft.com/office/drawing/2014/main" id="{1FAF5EB5-8EED-D1BB-C0DC-9C6119D2219E}"/>
              </a:ext>
            </a:extLst>
          </p:cNvPr>
          <p:cNvSpPr>
            <a:spLocks noGrp="1"/>
          </p:cNvSpPr>
          <p:nvPr>
            <p:ph type="title"/>
          </p:nvPr>
        </p:nvSpPr>
        <p:spPr>
          <a:xfrm>
            <a:off x="627063" y="880646"/>
            <a:ext cx="10929937" cy="338554"/>
          </a:xfrm>
          <a:prstGeom prst="rect">
            <a:avLst/>
          </a:prstGeom>
        </p:spPr>
        <p:txBody>
          <a:bodyPr lIns="0" tIns="0" rIns="0" bIns="0">
            <a:noAutofit/>
          </a:body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US"/>
              <a:t>Click to edit Master title style</a:t>
            </a:r>
          </a:p>
        </p:txBody>
      </p:sp>
      <p:sp>
        <p:nvSpPr>
          <p:cNvPr id="4" name="TextBox 3">
            <a:extLst>
              <a:ext uri="{FF2B5EF4-FFF2-40B4-BE49-F238E27FC236}">
                <a16:creationId xmlns:a16="http://schemas.microsoft.com/office/drawing/2014/main" id="{304B1322-C42E-CF90-A5F5-0FA88F2CC42F}"/>
              </a:ext>
            </a:extLst>
          </p:cNvPr>
          <p:cNvSpPr txBox="1"/>
          <p:nvPr userDrawn="1"/>
        </p:nvSpPr>
        <p:spPr>
          <a:xfrm>
            <a:off x="9539519" y="6406591"/>
            <a:ext cx="1723301" cy="218934"/>
          </a:xfrm>
          <a:prstGeom prst="rect">
            <a:avLst/>
          </a:prstGeom>
        </p:spPr>
        <p:txBody>
          <a:bodyPr vert="horz" lIns="0" tIns="0" rIns="0" bIns="0" rtlCol="0" anchor="ctr" anchorCtr="0">
            <a:noAutofit/>
          </a:bodyPr>
          <a:lstStyle>
            <a:defPPr>
              <a:defRPr lang="en-US"/>
            </a:defPPr>
            <a:lvl1pPr algn="r">
              <a:defRPr kumimoji="0" sz="6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stStyle>
          <a:p>
            <a:pPr algn="r"/>
            <a:r>
              <a:rPr lang="en-US" dirty="0">
                <a:solidFill>
                  <a:schemeClr val="tx2"/>
                </a:solidFill>
              </a:rPr>
              <a:t>EPAM Proprietary &amp; Confidential.</a:t>
            </a:r>
          </a:p>
        </p:txBody>
      </p:sp>
      <p:sp>
        <p:nvSpPr>
          <p:cNvPr id="5" name="Text Placeholder 3">
            <a:extLst>
              <a:ext uri="{FF2B5EF4-FFF2-40B4-BE49-F238E27FC236}">
                <a16:creationId xmlns:a16="http://schemas.microsoft.com/office/drawing/2014/main" id="{9CC84C0D-BFC9-6C69-C065-D40EAF17BCE2}"/>
              </a:ext>
            </a:extLst>
          </p:cNvPr>
          <p:cNvSpPr txBox="1">
            <a:spLocks/>
          </p:cNvSpPr>
          <p:nvPr userDrawn="1"/>
        </p:nvSpPr>
        <p:spPr>
          <a:xfrm>
            <a:off x="11315641" y="6406591"/>
            <a:ext cx="242932" cy="218934"/>
          </a:xfrm>
          <a:prstGeom prst="rect">
            <a:avLst/>
          </a:prstGeom>
        </p:spPr>
        <p:txBody>
          <a:bodyPr vert="horz" lIns="0" tIns="0" rIns="0" bIns="0" rtlCol="0" anchor="ctr" anchorCtr="0">
            <a:noAutofit/>
          </a:bodyPr>
          <a:lstStyle>
            <a:defPPr>
              <a:defRPr lang="en-US"/>
            </a:defPPr>
            <a:lvl1pPr algn="r">
              <a:defRPr kumimoji="0" sz="8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vl2pPr marL="182880" indent="-182880" algn="l" defTabSz="914400" rtl="0" eaLnBrk="1" latinLnBrk="0" hangingPunct="1">
              <a:lnSpc>
                <a:spcPct val="100000"/>
              </a:lnSpc>
              <a:spcBef>
                <a:spcPts val="600"/>
              </a:spcBef>
              <a:buClr>
                <a:schemeClr val="accent2"/>
              </a:buClr>
              <a:buFont typeface="Arial" panose="020B0604020202020204" pitchFamily="34" charset="0"/>
              <a:buChar char="•"/>
              <a:defRPr sz="16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fld id="{07FA7470-6506-4B71-AD87-6F7FA0DD0168}" type="slidenum">
              <a:rPr lang="en-US" sz="800" smtClean="0">
                <a:solidFill>
                  <a:schemeClr val="tx2"/>
                </a:solidFill>
              </a:rPr>
              <a:pPr lvl="0"/>
              <a:t>‹#›</a:t>
            </a:fld>
            <a:endParaRPr lang="en-US" sz="1000">
              <a:solidFill>
                <a:schemeClr val="tx2"/>
              </a:solidFill>
            </a:endParaRPr>
          </a:p>
        </p:txBody>
      </p:sp>
      <p:pic>
        <p:nvPicPr>
          <p:cNvPr id="6" name="Graphic 5">
            <a:extLst>
              <a:ext uri="{FF2B5EF4-FFF2-40B4-BE49-F238E27FC236}">
                <a16:creationId xmlns:a16="http://schemas.microsoft.com/office/drawing/2014/main" id="{17D8A176-A27D-BA2B-180A-5D8DD4386A4A}"/>
              </a:ext>
            </a:extLst>
          </p:cNvPr>
          <p:cNvPicPr>
            <a:picLocks noChangeAspect="1"/>
          </p:cNvPicPr>
          <p:nvPr userDrawn="1"/>
        </p:nvPicPr>
        <p:blipFill>
          <a:blip r:embed="rId16">
            <a:extLst>
              <a:ext uri="{96DAC541-7B7A-43D3-8B79-37D633B846F1}">
                <asvg:svgBlip xmlns:asvg="http://schemas.microsoft.com/office/drawing/2016/SVG/main" r:embed="rId17"/>
              </a:ext>
            </a:extLst>
          </a:blip>
          <a:stretch>
            <a:fillRect/>
          </a:stretch>
        </p:blipFill>
        <p:spPr>
          <a:xfrm>
            <a:off x="627063" y="6408743"/>
            <a:ext cx="880939" cy="193147"/>
          </a:xfrm>
          <a:prstGeom prst="rect">
            <a:avLst/>
          </a:prstGeom>
        </p:spPr>
      </p:pic>
    </p:spTree>
    <p:extLst>
      <p:ext uri="{BB962C8B-B14F-4D97-AF65-F5344CB8AC3E}">
        <p14:creationId xmlns:p14="http://schemas.microsoft.com/office/powerpoint/2010/main" val="3132503847"/>
      </p:ext>
    </p:extLst>
  </p:cSld>
  <p:clrMap bg1="lt1" tx1="dk1" bg2="lt2" tx2="dk2" accent1="accent1" accent2="accent2" accent3="accent3" accent4="accent4" accent5="accent5" accent6="accent6" hlink="hlink" folHlink="folHlink"/>
  <p:sldLayoutIdLst>
    <p:sldLayoutId id="2147484211" r:id="rId1"/>
    <p:sldLayoutId id="2147484178" r:id="rId2"/>
    <p:sldLayoutId id="2147484180" r:id="rId3"/>
    <p:sldLayoutId id="2147484216" r:id="rId4"/>
    <p:sldLayoutId id="2147484177" r:id="rId5"/>
    <p:sldLayoutId id="2147484179" r:id="rId6"/>
    <p:sldLayoutId id="2147484181" r:id="rId7"/>
    <p:sldLayoutId id="2147484183" r:id="rId8"/>
    <p:sldLayoutId id="2147484184" r:id="rId9"/>
    <p:sldLayoutId id="2147484185" r:id="rId10"/>
    <p:sldLayoutId id="2147484186" r:id="rId11"/>
    <p:sldLayoutId id="2147484187" r:id="rId12"/>
    <p:sldLayoutId id="2147484188" r:id="rId13"/>
    <p:sldLayoutId id="2147484215" r:id="rId14"/>
  </p:sldLayoutIdLst>
  <p:hf hdr="0" dt="0"/>
  <p:txStyles>
    <p:titleStyle>
      <a:lvl1pPr algn="l" defTabSz="914400" rtl="0" eaLnBrk="1" latinLnBrk="0" hangingPunct="1">
        <a:lnSpc>
          <a:spcPct val="100000"/>
        </a:lnSpc>
        <a:spcBef>
          <a:spcPct val="0"/>
        </a:spcBef>
        <a:buNone/>
        <a:defRPr lang="en-US" sz="2200" b="1" i="0" kern="1200" spc="0" dirty="0">
          <a:solidFill>
            <a:schemeClr val="tx1"/>
          </a:solidFill>
          <a:effectLst/>
          <a:latin typeface="+mj-lt"/>
          <a:ea typeface="Calibri" panose="020F0502020204030204" pitchFamily="34" charset="0"/>
          <a:cs typeface="Calibri" panose="020F0502020204030204" pitchFamily="34" charset="0"/>
        </a:defRPr>
      </a:lvl1pPr>
    </p:titleStyle>
    <p:bodyStyle>
      <a:lvl1pPr marL="0" indent="0" algn="l" defTabSz="914400" rtl="0" eaLnBrk="1" latinLnBrk="0" hangingPunct="1">
        <a:lnSpc>
          <a:spcPct val="100000"/>
        </a:lnSpc>
        <a:spcBef>
          <a:spcPts val="600"/>
        </a:spcBef>
        <a:spcAft>
          <a:spcPts val="0"/>
        </a:spcAft>
        <a:buFont typeface="Arial" panose="020B0604020202020204" pitchFamily="34" charset="0"/>
        <a:buNone/>
        <a:defRPr lang="en-US" sz="1400" b="0" i="0" kern="1200" dirty="0">
          <a:solidFill>
            <a:schemeClr val="accent1"/>
          </a:solidFill>
          <a:latin typeface="+mn-lt"/>
          <a:ea typeface="Calibri" panose="020F0502020204030204" pitchFamily="34" charset="0"/>
          <a:cs typeface="Calibri" panose="020F0502020204030204" pitchFamily="34" charset="0"/>
        </a:defRPr>
      </a:lvl1pPr>
      <a:lvl2pPr marL="182880" indent="-182880" algn="l" defTabSz="914400" rtl="0" eaLnBrk="1" latinLnBrk="0" hangingPunct="1">
        <a:lnSpc>
          <a:spcPct val="100000"/>
        </a:lnSpc>
        <a:spcBef>
          <a:spcPts val="600"/>
        </a:spcBef>
        <a:spcAft>
          <a:spcPts val="0"/>
        </a:spcAft>
        <a:buClr>
          <a:schemeClr val="tx1"/>
        </a:buClr>
        <a:buFont typeface="Arial" panose="020B0604020202020204" pitchFamily="34" charset="0"/>
        <a:buChar char="•"/>
        <a:defRPr lang="en-US" sz="1400" b="0" i="0" kern="1200" dirty="0" smtClean="0">
          <a:solidFill>
            <a:schemeClr val="tx1"/>
          </a:solidFill>
          <a:latin typeface="+mn-lt"/>
          <a:ea typeface="Human Sans" charset="0"/>
          <a:cs typeface="Calibri" panose="020F0502020204030204" pitchFamily="34" charset="0"/>
        </a:defRPr>
      </a:lvl2pPr>
      <a:lvl3pPr marL="365760" indent="-182880" algn="l" defTabSz="914400" rtl="0" eaLnBrk="1" latinLnBrk="0" hangingPunct="1">
        <a:lnSpc>
          <a:spcPct val="100000"/>
        </a:lnSpc>
        <a:spcBef>
          <a:spcPts val="600"/>
        </a:spcBef>
        <a:spcAft>
          <a:spcPts val="0"/>
        </a:spcAft>
        <a:buFont typeface="Courier New" panose="02070309020205020404" pitchFamily="49" charset="0"/>
        <a:buChar char="o"/>
        <a:defRPr lang="en-US" sz="1200" b="0" i="0" kern="1200" dirty="0" smtClean="0">
          <a:solidFill>
            <a:schemeClr val="tx1"/>
          </a:solidFill>
          <a:latin typeface="+mn-lt"/>
          <a:ea typeface="Human Sans" charset="0"/>
          <a:cs typeface="Calibri" panose="020F0502020204030204" pitchFamily="34" charset="0"/>
        </a:defRPr>
      </a:lvl3pPr>
      <a:lvl4pPr marL="1600200" indent="-228600" algn="l" defTabSz="914400" rtl="0" eaLnBrk="1" latinLnBrk="0" hangingPunct="1">
        <a:lnSpc>
          <a:spcPct val="100000"/>
        </a:lnSpc>
        <a:spcBef>
          <a:spcPts val="600"/>
        </a:spcBef>
        <a:spcAft>
          <a:spcPts val="0"/>
        </a:spcAft>
        <a:buFont typeface="Arial" panose="020B0604020202020204" pitchFamily="34" charset="0"/>
        <a:buChar char="•"/>
        <a:defRPr sz="1800" b="0" i="0" kern="1200">
          <a:solidFill>
            <a:schemeClr val="tx1"/>
          </a:solidFill>
          <a:latin typeface="+mn-lt"/>
          <a:ea typeface="Calibri" panose="020F0502020204030204" pitchFamily="34" charset="0"/>
          <a:cs typeface="Calibri" panose="020F0502020204030204" pitchFamily="34" charset="0"/>
        </a:defRPr>
      </a:lvl4pPr>
      <a:lvl5pPr marL="2057400" indent="-228600" algn="l" defTabSz="914400" rtl="0" eaLnBrk="1" latinLnBrk="0" hangingPunct="1">
        <a:lnSpc>
          <a:spcPct val="100000"/>
        </a:lnSpc>
        <a:spcBef>
          <a:spcPts val="600"/>
        </a:spcBef>
        <a:spcAft>
          <a:spcPts val="0"/>
        </a:spcAft>
        <a:buFont typeface="Arial" panose="020B0604020202020204" pitchFamily="34" charset="0"/>
        <a:buChar char="•"/>
        <a:defRPr sz="1800" b="0" i="0" kern="1200">
          <a:solidFill>
            <a:schemeClr val="tx1"/>
          </a:solidFill>
          <a:latin typeface="+mn-lt"/>
          <a:ea typeface="Calibri" panose="020F0502020204030204" pitchFamily="34" charset="0"/>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95">
          <p15:clr>
            <a:srgbClr val="F26B43"/>
          </p15:clr>
        </p15:guide>
        <p15:guide id="3" pos="7280">
          <p15:clr>
            <a:srgbClr val="F26B43"/>
          </p15:clr>
        </p15:guide>
        <p15:guide id="4" orient="horz" pos="3912">
          <p15:clr>
            <a:srgbClr val="F26B43"/>
          </p15:clr>
        </p15:guide>
        <p15:guide id="12" orient="horz" pos="768">
          <p15:clr>
            <a:srgbClr val="F26B43"/>
          </p15:clr>
        </p15:guide>
        <p15:guide id="13" pos="830">
          <p15:clr>
            <a:srgbClr val="F26B43"/>
          </p15:clr>
        </p15:guide>
        <p15:guide id="14" pos="984">
          <p15:clr>
            <a:srgbClr val="F26B43"/>
          </p15:clr>
        </p15:guide>
        <p15:guide id="15" pos="1416">
          <p15:clr>
            <a:srgbClr val="F26B43"/>
          </p15:clr>
        </p15:guide>
        <p15:guide id="16" pos="1568">
          <p15:clr>
            <a:srgbClr val="F26B43"/>
          </p15:clr>
        </p15:guide>
        <p15:guide id="17" pos="2004">
          <p15:clr>
            <a:srgbClr val="F26B43"/>
          </p15:clr>
        </p15:guide>
        <p15:guide id="18" pos="2156">
          <p15:clr>
            <a:srgbClr val="F26B43"/>
          </p15:clr>
        </p15:guide>
        <p15:guide id="19" pos="2589">
          <p15:clr>
            <a:srgbClr val="F26B43"/>
          </p15:clr>
        </p15:guide>
        <p15:guide id="20" pos="2742">
          <p15:clr>
            <a:srgbClr val="F26B43"/>
          </p15:clr>
        </p15:guide>
        <p15:guide id="21" pos="3168">
          <p15:clr>
            <a:srgbClr val="F26B43"/>
          </p15:clr>
        </p15:guide>
        <p15:guide id="22" pos="3326">
          <p15:clr>
            <a:srgbClr val="F26B43"/>
          </p15:clr>
        </p15:guide>
        <p15:guide id="23" pos="3762">
          <p15:clr>
            <a:srgbClr val="F26B43"/>
          </p15:clr>
        </p15:guide>
        <p15:guide id="24" pos="3912">
          <p15:clr>
            <a:srgbClr val="F26B43"/>
          </p15:clr>
        </p15:guide>
        <p15:guide id="25" pos="4346">
          <p15:clr>
            <a:srgbClr val="F26B43"/>
          </p15:clr>
        </p15:guide>
        <p15:guide id="26" pos="4500">
          <p15:clr>
            <a:srgbClr val="F26B43"/>
          </p15:clr>
        </p15:guide>
        <p15:guide id="27" pos="4934">
          <p15:clr>
            <a:srgbClr val="F26B43"/>
          </p15:clr>
        </p15:guide>
        <p15:guide id="28" pos="5086">
          <p15:clr>
            <a:srgbClr val="F26B43"/>
          </p15:clr>
        </p15:guide>
        <p15:guide id="29" pos="5520">
          <p15:clr>
            <a:srgbClr val="F26B43"/>
          </p15:clr>
        </p15:guide>
        <p15:guide id="30" pos="5674">
          <p15:clr>
            <a:srgbClr val="F26B43"/>
          </p15:clr>
        </p15:guide>
        <p15:guide id="31" pos="6108">
          <p15:clr>
            <a:srgbClr val="F26B43"/>
          </p15:clr>
        </p15:guide>
        <p15:guide id="32" pos="6262">
          <p15:clr>
            <a:srgbClr val="F26B43"/>
          </p15:clr>
        </p15:guide>
        <p15:guide id="33" pos="6692">
          <p15:clr>
            <a:srgbClr val="F26B43"/>
          </p15:clr>
        </p15:guide>
        <p15:guide id="34" pos="6846">
          <p15:clr>
            <a:srgbClr val="F26B43"/>
          </p15:clr>
        </p15:guide>
        <p15:guide id="35" orient="horz" pos="984">
          <p15:clr>
            <a:srgbClr val="F26B43"/>
          </p15:clr>
        </p15:guide>
        <p15:guide id="36" orient="horz" pos="4128">
          <p15:clr>
            <a:srgbClr val="F26B43"/>
          </p15:clr>
        </p15:guide>
        <p15:guide id="37" orient="horz" pos="1080">
          <p15:clr>
            <a:srgbClr val="F26B43"/>
          </p15:clr>
        </p15:guide>
        <p15:guide id="38" orient="horz" pos="1248">
          <p15:clr>
            <a:srgbClr val="F26B43"/>
          </p15:clr>
        </p15:guide>
        <p15:guide id="39" pos="3840">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7" name="TextBox 36">
            <a:extLst>
              <a:ext uri="{FF2B5EF4-FFF2-40B4-BE49-F238E27FC236}">
                <a16:creationId xmlns:a16="http://schemas.microsoft.com/office/drawing/2014/main" id="{D5DDA9FD-D621-0134-9699-89AED709AC96}"/>
              </a:ext>
            </a:extLst>
          </p:cNvPr>
          <p:cNvSpPr txBox="1"/>
          <p:nvPr userDrawn="1"/>
        </p:nvSpPr>
        <p:spPr>
          <a:xfrm>
            <a:off x="4429760" y="-53848"/>
            <a:ext cx="0" cy="0"/>
          </a:xfrm>
          <a:prstGeom prst="rect">
            <a:avLst/>
          </a:prstGeom>
          <a:noFill/>
        </p:spPr>
        <p:txBody>
          <a:bodyPr wrap="none" lIns="0" tIns="0" rIns="0" bIns="0" rtlCol="0">
            <a:noAutofit/>
          </a:bodyPr>
          <a:lstStyle/>
          <a:p>
            <a:pPr>
              <a:lnSpc>
                <a:spcPct val="110000"/>
              </a:lnSpc>
              <a:spcBef>
                <a:spcPts val="600"/>
              </a:spcBef>
            </a:pPr>
            <a:endParaRPr lang="en-US" sz="1200" err="1">
              <a:ea typeface="Human Sans" charset="0"/>
              <a:cs typeface="Human Sans" charset="0"/>
            </a:endParaRPr>
          </a:p>
        </p:txBody>
      </p:sp>
      <p:sp>
        <p:nvSpPr>
          <p:cNvPr id="28" name="Title Placeholder 1">
            <a:extLst>
              <a:ext uri="{FF2B5EF4-FFF2-40B4-BE49-F238E27FC236}">
                <a16:creationId xmlns:a16="http://schemas.microsoft.com/office/drawing/2014/main" id="{1FAF5EB5-8EED-D1BB-C0DC-9C6119D2219E}"/>
              </a:ext>
            </a:extLst>
          </p:cNvPr>
          <p:cNvSpPr>
            <a:spLocks noGrp="1"/>
          </p:cNvSpPr>
          <p:nvPr>
            <p:ph type="title"/>
          </p:nvPr>
        </p:nvSpPr>
        <p:spPr>
          <a:xfrm>
            <a:off x="627063" y="880646"/>
            <a:ext cx="10929937" cy="338554"/>
          </a:xfrm>
          <a:prstGeom prst="rect">
            <a:avLst/>
          </a:prstGeom>
        </p:spPr>
        <p:txBody>
          <a:bodyPr lIns="0" tIns="0" rIns="0" bIns="0">
            <a:noAutofit/>
          </a:body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US"/>
              <a:t>Click to edit Master title style</a:t>
            </a:r>
          </a:p>
        </p:txBody>
      </p:sp>
      <p:sp>
        <p:nvSpPr>
          <p:cNvPr id="4" name="TextBox 3">
            <a:extLst>
              <a:ext uri="{FF2B5EF4-FFF2-40B4-BE49-F238E27FC236}">
                <a16:creationId xmlns:a16="http://schemas.microsoft.com/office/drawing/2014/main" id="{304B1322-C42E-CF90-A5F5-0FA88F2CC42F}"/>
              </a:ext>
            </a:extLst>
          </p:cNvPr>
          <p:cNvSpPr txBox="1"/>
          <p:nvPr userDrawn="1"/>
        </p:nvSpPr>
        <p:spPr>
          <a:xfrm>
            <a:off x="9539519" y="6406591"/>
            <a:ext cx="1723301" cy="218934"/>
          </a:xfrm>
          <a:prstGeom prst="rect">
            <a:avLst/>
          </a:prstGeom>
        </p:spPr>
        <p:txBody>
          <a:bodyPr vert="horz" lIns="0" tIns="0" rIns="0" bIns="0" rtlCol="0" anchor="ctr" anchorCtr="0">
            <a:noAutofit/>
          </a:bodyPr>
          <a:lstStyle>
            <a:defPPr>
              <a:defRPr lang="en-US"/>
            </a:defPPr>
            <a:lvl1pPr algn="r">
              <a:defRPr kumimoji="0" sz="6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stStyle>
          <a:p>
            <a:pPr algn="r"/>
            <a:r>
              <a:rPr lang="en-US" dirty="0">
                <a:solidFill>
                  <a:schemeClr val="tx2"/>
                </a:solidFill>
              </a:rPr>
              <a:t>EPAM Proprietary &amp; Confidential.</a:t>
            </a:r>
          </a:p>
        </p:txBody>
      </p:sp>
      <p:sp>
        <p:nvSpPr>
          <p:cNvPr id="5" name="Text Placeholder 3">
            <a:extLst>
              <a:ext uri="{FF2B5EF4-FFF2-40B4-BE49-F238E27FC236}">
                <a16:creationId xmlns:a16="http://schemas.microsoft.com/office/drawing/2014/main" id="{9CC84C0D-BFC9-6C69-C065-D40EAF17BCE2}"/>
              </a:ext>
            </a:extLst>
          </p:cNvPr>
          <p:cNvSpPr txBox="1">
            <a:spLocks/>
          </p:cNvSpPr>
          <p:nvPr userDrawn="1"/>
        </p:nvSpPr>
        <p:spPr>
          <a:xfrm>
            <a:off x="11315641" y="6406591"/>
            <a:ext cx="242932" cy="218934"/>
          </a:xfrm>
          <a:prstGeom prst="rect">
            <a:avLst/>
          </a:prstGeom>
        </p:spPr>
        <p:txBody>
          <a:bodyPr vert="horz" lIns="0" tIns="0" rIns="0" bIns="0" rtlCol="0" anchor="ctr" anchorCtr="0">
            <a:noAutofit/>
          </a:bodyPr>
          <a:lstStyle>
            <a:defPPr>
              <a:defRPr lang="en-US"/>
            </a:defPPr>
            <a:lvl1pPr algn="r">
              <a:defRPr kumimoji="0" sz="8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vl2pPr marL="182880" indent="-182880" algn="l" defTabSz="914400" rtl="0" eaLnBrk="1" latinLnBrk="0" hangingPunct="1">
              <a:lnSpc>
                <a:spcPct val="100000"/>
              </a:lnSpc>
              <a:spcBef>
                <a:spcPts val="600"/>
              </a:spcBef>
              <a:buClr>
                <a:schemeClr val="accent2"/>
              </a:buClr>
              <a:buFont typeface="Arial" panose="020B0604020202020204" pitchFamily="34" charset="0"/>
              <a:buChar char="•"/>
              <a:defRPr sz="16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fld id="{07FA7470-6506-4B71-AD87-6F7FA0DD0168}" type="slidenum">
              <a:rPr lang="en-US" sz="800" smtClean="0">
                <a:solidFill>
                  <a:schemeClr val="tx2"/>
                </a:solidFill>
              </a:rPr>
              <a:pPr lvl="0"/>
              <a:t>‹#›</a:t>
            </a:fld>
            <a:endParaRPr lang="en-US" sz="1000" dirty="0">
              <a:solidFill>
                <a:schemeClr val="tx2"/>
              </a:solidFill>
            </a:endParaRPr>
          </a:p>
        </p:txBody>
      </p:sp>
      <p:pic>
        <p:nvPicPr>
          <p:cNvPr id="6" name="Graphic 5">
            <a:extLst>
              <a:ext uri="{FF2B5EF4-FFF2-40B4-BE49-F238E27FC236}">
                <a16:creationId xmlns:a16="http://schemas.microsoft.com/office/drawing/2014/main" id="{17D8A176-A27D-BA2B-180A-5D8DD4386A4A}"/>
              </a:ext>
            </a:extLst>
          </p:cNvPr>
          <p:cNvPicPr>
            <a:picLocks noChangeAspect="1"/>
          </p:cNvPicPr>
          <p:nvPr userDrawn="1"/>
        </p:nvPicPr>
        <p:blipFill>
          <a:blip r:embed="rId16">
            <a:extLst>
              <a:ext uri="{96DAC541-7B7A-43D3-8B79-37D633B846F1}">
                <asvg:svgBlip xmlns:asvg="http://schemas.microsoft.com/office/drawing/2016/SVG/main" r:embed="rId17"/>
              </a:ext>
            </a:extLst>
          </a:blip>
          <a:stretch>
            <a:fillRect/>
          </a:stretch>
        </p:blipFill>
        <p:spPr>
          <a:xfrm>
            <a:off x="627063" y="6408743"/>
            <a:ext cx="880939" cy="193147"/>
          </a:xfrm>
          <a:prstGeom prst="rect">
            <a:avLst/>
          </a:prstGeom>
        </p:spPr>
      </p:pic>
    </p:spTree>
    <p:extLst>
      <p:ext uri="{BB962C8B-B14F-4D97-AF65-F5344CB8AC3E}">
        <p14:creationId xmlns:p14="http://schemas.microsoft.com/office/powerpoint/2010/main" val="1544808713"/>
      </p:ext>
    </p:extLst>
  </p:cSld>
  <p:clrMap bg1="lt1" tx1="dk1" bg2="lt2" tx2="dk2" accent1="accent1" accent2="accent2" accent3="accent3" accent4="accent4" accent5="accent5" accent6="accent6" hlink="hlink" folHlink="folHlink"/>
  <p:sldLayoutIdLst>
    <p:sldLayoutId id="2147483652" r:id="rId1"/>
    <p:sldLayoutId id="2147484190" r:id="rId2"/>
    <p:sldLayoutId id="2147484031" r:id="rId3"/>
    <p:sldLayoutId id="2147484132" r:id="rId4"/>
    <p:sldLayoutId id="2147484122" r:id="rId5"/>
    <p:sldLayoutId id="2147484034" r:id="rId6"/>
    <p:sldLayoutId id="2147484133" r:id="rId7"/>
    <p:sldLayoutId id="2147484123" r:id="rId8"/>
    <p:sldLayoutId id="2147484124" r:id="rId9"/>
    <p:sldLayoutId id="2147484125" r:id="rId10"/>
    <p:sldLayoutId id="2147484037" r:id="rId11"/>
    <p:sldLayoutId id="2147484036" r:id="rId12"/>
    <p:sldLayoutId id="2147484191" r:id="rId13"/>
    <p:sldLayoutId id="2147484033" r:id="rId14"/>
  </p:sldLayoutIdLst>
  <p:hf hdr="0" dt="0"/>
  <p:txStyles>
    <p:titleStyle>
      <a:lvl1pPr algn="l" defTabSz="914400" rtl="0" eaLnBrk="1" latinLnBrk="0" hangingPunct="1">
        <a:lnSpc>
          <a:spcPct val="100000"/>
        </a:lnSpc>
        <a:spcBef>
          <a:spcPct val="0"/>
        </a:spcBef>
        <a:buNone/>
        <a:defRPr lang="en-US" sz="2200" b="1" i="0" kern="1200" spc="0" dirty="0">
          <a:solidFill>
            <a:schemeClr val="tx1"/>
          </a:solidFill>
          <a:effectLst/>
          <a:latin typeface="+mj-lt"/>
          <a:ea typeface="Calibri" panose="020F0502020204030204" pitchFamily="34" charset="0"/>
          <a:cs typeface="Calibri" panose="020F0502020204030204" pitchFamily="34" charset="0"/>
        </a:defRPr>
      </a:lvl1pPr>
    </p:titleStyle>
    <p:bodyStyle>
      <a:lvl1pPr marL="0" indent="0" algn="l" defTabSz="914400" rtl="0" eaLnBrk="1" latinLnBrk="0" hangingPunct="1">
        <a:lnSpc>
          <a:spcPct val="100000"/>
        </a:lnSpc>
        <a:spcBef>
          <a:spcPts val="600"/>
        </a:spcBef>
        <a:spcAft>
          <a:spcPts val="0"/>
        </a:spcAft>
        <a:buFont typeface="Arial" panose="020B0604020202020204" pitchFamily="34" charset="0"/>
        <a:buNone/>
        <a:defRPr lang="en-US" sz="1400" b="0" i="0" kern="1200" dirty="0">
          <a:solidFill>
            <a:schemeClr val="tx2"/>
          </a:solidFill>
          <a:latin typeface="+mn-lt"/>
          <a:ea typeface="Calibri" panose="020F0502020204030204" pitchFamily="34" charset="0"/>
          <a:cs typeface="Calibri" panose="020F0502020204030204" pitchFamily="34" charset="0"/>
        </a:defRPr>
      </a:lvl1pPr>
      <a:lvl2pPr marL="182880" indent="-182880" algn="l" defTabSz="914400" rtl="0" eaLnBrk="1" latinLnBrk="0" hangingPunct="1">
        <a:lnSpc>
          <a:spcPct val="100000"/>
        </a:lnSpc>
        <a:spcBef>
          <a:spcPts val="600"/>
        </a:spcBef>
        <a:spcAft>
          <a:spcPts val="0"/>
        </a:spcAft>
        <a:buClr>
          <a:schemeClr val="tx1"/>
        </a:buClr>
        <a:buFont typeface="Arial" panose="020B0604020202020204" pitchFamily="34" charset="0"/>
        <a:buChar char="•"/>
        <a:defRPr lang="en-US" sz="1400" b="0" i="0" kern="1200" dirty="0" smtClean="0">
          <a:solidFill>
            <a:schemeClr val="tx1"/>
          </a:solidFill>
          <a:latin typeface="+mn-lt"/>
          <a:ea typeface="Human Sans" charset="0"/>
          <a:cs typeface="Calibri" panose="020F0502020204030204" pitchFamily="34" charset="0"/>
        </a:defRPr>
      </a:lvl2pPr>
      <a:lvl3pPr marL="365760" indent="-182880" algn="l" defTabSz="914400" rtl="0" eaLnBrk="1" latinLnBrk="0" hangingPunct="1">
        <a:lnSpc>
          <a:spcPct val="100000"/>
        </a:lnSpc>
        <a:spcBef>
          <a:spcPts val="600"/>
        </a:spcBef>
        <a:spcAft>
          <a:spcPts val="0"/>
        </a:spcAft>
        <a:buFont typeface="Courier New" panose="02070309020205020404" pitchFamily="49" charset="0"/>
        <a:buChar char="o"/>
        <a:defRPr lang="en-US" sz="1200" b="0" i="0" kern="1200" dirty="0" smtClean="0">
          <a:solidFill>
            <a:schemeClr val="tx1"/>
          </a:solidFill>
          <a:latin typeface="+mn-lt"/>
          <a:ea typeface="Human Sans" charset="0"/>
          <a:cs typeface="Calibri" panose="020F0502020204030204" pitchFamily="34" charset="0"/>
        </a:defRPr>
      </a:lvl3pPr>
      <a:lvl4pPr marL="1600200" indent="-228600" algn="l" defTabSz="914400" rtl="0" eaLnBrk="1" latinLnBrk="0" hangingPunct="1">
        <a:lnSpc>
          <a:spcPct val="100000"/>
        </a:lnSpc>
        <a:spcBef>
          <a:spcPts val="600"/>
        </a:spcBef>
        <a:spcAft>
          <a:spcPts val="0"/>
        </a:spcAft>
        <a:buFont typeface="Arial" panose="020B0604020202020204" pitchFamily="34" charset="0"/>
        <a:buChar char="•"/>
        <a:defRPr sz="1800" b="0" i="0" kern="1200">
          <a:solidFill>
            <a:schemeClr val="tx1"/>
          </a:solidFill>
          <a:latin typeface="+mn-lt"/>
          <a:ea typeface="Calibri" panose="020F0502020204030204" pitchFamily="34" charset="0"/>
          <a:cs typeface="Calibri" panose="020F0502020204030204" pitchFamily="34" charset="0"/>
        </a:defRPr>
      </a:lvl4pPr>
      <a:lvl5pPr marL="2057400" indent="-228600" algn="l" defTabSz="914400" rtl="0" eaLnBrk="1" latinLnBrk="0" hangingPunct="1">
        <a:lnSpc>
          <a:spcPct val="100000"/>
        </a:lnSpc>
        <a:spcBef>
          <a:spcPts val="600"/>
        </a:spcBef>
        <a:spcAft>
          <a:spcPts val="0"/>
        </a:spcAft>
        <a:buFont typeface="Arial" panose="020B0604020202020204" pitchFamily="34" charset="0"/>
        <a:buChar char="•"/>
        <a:defRPr sz="1800" b="0" i="0" kern="1200">
          <a:solidFill>
            <a:schemeClr val="tx1"/>
          </a:solidFill>
          <a:latin typeface="+mn-lt"/>
          <a:ea typeface="Calibri" panose="020F0502020204030204" pitchFamily="34" charset="0"/>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95">
          <p15:clr>
            <a:srgbClr val="F26B43"/>
          </p15:clr>
        </p15:guide>
        <p15:guide id="3" pos="7280">
          <p15:clr>
            <a:srgbClr val="F26B43"/>
          </p15:clr>
        </p15:guide>
        <p15:guide id="4" orient="horz" pos="3912">
          <p15:clr>
            <a:srgbClr val="F26B43"/>
          </p15:clr>
        </p15:guide>
        <p15:guide id="12" orient="horz" pos="768">
          <p15:clr>
            <a:srgbClr val="F26B43"/>
          </p15:clr>
        </p15:guide>
        <p15:guide id="13" pos="830">
          <p15:clr>
            <a:srgbClr val="F26B43"/>
          </p15:clr>
        </p15:guide>
        <p15:guide id="14" pos="984">
          <p15:clr>
            <a:srgbClr val="F26B43"/>
          </p15:clr>
        </p15:guide>
        <p15:guide id="15" pos="1416">
          <p15:clr>
            <a:srgbClr val="F26B43"/>
          </p15:clr>
        </p15:guide>
        <p15:guide id="16" pos="1568">
          <p15:clr>
            <a:srgbClr val="F26B43"/>
          </p15:clr>
        </p15:guide>
        <p15:guide id="17" pos="2004">
          <p15:clr>
            <a:srgbClr val="F26B43"/>
          </p15:clr>
        </p15:guide>
        <p15:guide id="18" pos="2156">
          <p15:clr>
            <a:srgbClr val="F26B43"/>
          </p15:clr>
        </p15:guide>
        <p15:guide id="19" pos="2589">
          <p15:clr>
            <a:srgbClr val="F26B43"/>
          </p15:clr>
        </p15:guide>
        <p15:guide id="20" pos="2742">
          <p15:clr>
            <a:srgbClr val="F26B43"/>
          </p15:clr>
        </p15:guide>
        <p15:guide id="21" pos="3168">
          <p15:clr>
            <a:srgbClr val="F26B43"/>
          </p15:clr>
        </p15:guide>
        <p15:guide id="22" pos="3326">
          <p15:clr>
            <a:srgbClr val="F26B43"/>
          </p15:clr>
        </p15:guide>
        <p15:guide id="23" pos="3762">
          <p15:clr>
            <a:srgbClr val="F26B43"/>
          </p15:clr>
        </p15:guide>
        <p15:guide id="24" pos="3912">
          <p15:clr>
            <a:srgbClr val="F26B43"/>
          </p15:clr>
        </p15:guide>
        <p15:guide id="25" pos="4346">
          <p15:clr>
            <a:srgbClr val="F26B43"/>
          </p15:clr>
        </p15:guide>
        <p15:guide id="26" pos="4500">
          <p15:clr>
            <a:srgbClr val="F26B43"/>
          </p15:clr>
        </p15:guide>
        <p15:guide id="27" pos="4934">
          <p15:clr>
            <a:srgbClr val="F26B43"/>
          </p15:clr>
        </p15:guide>
        <p15:guide id="28" pos="5086">
          <p15:clr>
            <a:srgbClr val="F26B43"/>
          </p15:clr>
        </p15:guide>
        <p15:guide id="29" pos="5520">
          <p15:clr>
            <a:srgbClr val="F26B43"/>
          </p15:clr>
        </p15:guide>
        <p15:guide id="30" pos="5674">
          <p15:clr>
            <a:srgbClr val="F26B43"/>
          </p15:clr>
        </p15:guide>
        <p15:guide id="31" pos="6108">
          <p15:clr>
            <a:srgbClr val="F26B43"/>
          </p15:clr>
        </p15:guide>
        <p15:guide id="32" pos="6262">
          <p15:clr>
            <a:srgbClr val="F26B43"/>
          </p15:clr>
        </p15:guide>
        <p15:guide id="33" pos="6692">
          <p15:clr>
            <a:srgbClr val="F26B43"/>
          </p15:clr>
        </p15:guide>
        <p15:guide id="34" pos="6846">
          <p15:clr>
            <a:srgbClr val="F26B43"/>
          </p15:clr>
        </p15:guide>
        <p15:guide id="35" orient="horz" pos="984">
          <p15:clr>
            <a:srgbClr val="F26B43"/>
          </p15:clr>
        </p15:guide>
        <p15:guide id="36" orient="horz" pos="4128">
          <p15:clr>
            <a:srgbClr val="F26B43"/>
          </p15:clr>
        </p15:guide>
        <p15:guide id="37" orient="horz" pos="1080">
          <p15:clr>
            <a:srgbClr val="F26B43"/>
          </p15:clr>
        </p15:guide>
        <p15:guide id="38" orient="horz" pos="1248">
          <p15:clr>
            <a:srgbClr val="F26B43"/>
          </p15:clr>
        </p15:guide>
        <p15:guide id="39" pos="3840">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3A8D7EF-5883-990D-DE21-CE11CB88D72D}"/>
              </a:ext>
            </a:extLst>
          </p:cNvPr>
          <p:cNvSpPr txBox="1"/>
          <p:nvPr userDrawn="1"/>
        </p:nvSpPr>
        <p:spPr>
          <a:xfrm>
            <a:off x="4429760" y="-53848"/>
            <a:ext cx="0" cy="0"/>
          </a:xfrm>
          <a:prstGeom prst="rect">
            <a:avLst/>
          </a:prstGeom>
          <a:noFill/>
        </p:spPr>
        <p:txBody>
          <a:bodyPr wrap="none" lIns="0" tIns="0" rIns="0" bIns="0" rtlCol="0">
            <a:noAutofit/>
          </a:bodyPr>
          <a:lstStyle/>
          <a:p>
            <a:pPr>
              <a:lnSpc>
                <a:spcPct val="110000"/>
              </a:lnSpc>
              <a:spcBef>
                <a:spcPts val="600"/>
              </a:spcBef>
            </a:pPr>
            <a:endParaRPr lang="en-US" sz="1200" err="1">
              <a:ea typeface="Human Sans" charset="0"/>
              <a:cs typeface="Human Sans" charset="0"/>
            </a:endParaRPr>
          </a:p>
        </p:txBody>
      </p:sp>
      <p:sp>
        <p:nvSpPr>
          <p:cNvPr id="7" name="Title Placeholder 1">
            <a:extLst>
              <a:ext uri="{FF2B5EF4-FFF2-40B4-BE49-F238E27FC236}">
                <a16:creationId xmlns:a16="http://schemas.microsoft.com/office/drawing/2014/main" id="{A7C96975-37A5-EF21-C74C-25CC57D3A2B2}"/>
              </a:ext>
            </a:extLst>
          </p:cNvPr>
          <p:cNvSpPr>
            <a:spLocks noGrp="1"/>
          </p:cNvSpPr>
          <p:nvPr>
            <p:ph type="title"/>
          </p:nvPr>
        </p:nvSpPr>
        <p:spPr>
          <a:xfrm>
            <a:off x="627063" y="880646"/>
            <a:ext cx="10929937" cy="338554"/>
          </a:xfrm>
          <a:prstGeom prst="rect">
            <a:avLst/>
          </a:prstGeom>
        </p:spPr>
        <p:txBody>
          <a:bodyPr lIns="0" tIns="0" rIns="0" bIns="0">
            <a:noAutofit/>
          </a:body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US"/>
              <a:t>Click to edit Master title style</a:t>
            </a:r>
          </a:p>
        </p:txBody>
      </p:sp>
      <p:sp>
        <p:nvSpPr>
          <p:cNvPr id="9" name="TextBox 8">
            <a:extLst>
              <a:ext uri="{FF2B5EF4-FFF2-40B4-BE49-F238E27FC236}">
                <a16:creationId xmlns:a16="http://schemas.microsoft.com/office/drawing/2014/main" id="{C3CA3FA4-23EF-0D56-2545-F9C954075620}"/>
              </a:ext>
            </a:extLst>
          </p:cNvPr>
          <p:cNvSpPr txBox="1"/>
          <p:nvPr userDrawn="1"/>
        </p:nvSpPr>
        <p:spPr>
          <a:xfrm>
            <a:off x="9539519" y="6406591"/>
            <a:ext cx="1723301" cy="218934"/>
          </a:xfrm>
          <a:prstGeom prst="rect">
            <a:avLst/>
          </a:prstGeom>
        </p:spPr>
        <p:txBody>
          <a:bodyPr vert="horz" lIns="0" tIns="0" rIns="0" bIns="0" rtlCol="0" anchor="ctr" anchorCtr="0">
            <a:noAutofit/>
          </a:bodyPr>
          <a:lstStyle>
            <a:defPPr>
              <a:defRPr lang="en-US"/>
            </a:defPPr>
            <a:lvl1pPr algn="r">
              <a:defRPr kumimoji="0" sz="6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stStyle>
          <a:p>
            <a:pPr algn="r"/>
            <a:r>
              <a:rPr lang="en-US" dirty="0">
                <a:solidFill>
                  <a:schemeClr val="tx2"/>
                </a:solidFill>
              </a:rPr>
              <a:t>EPAM Proprietary &amp; Confidential.</a:t>
            </a:r>
          </a:p>
        </p:txBody>
      </p:sp>
      <p:sp>
        <p:nvSpPr>
          <p:cNvPr id="10" name="Text Placeholder 3">
            <a:extLst>
              <a:ext uri="{FF2B5EF4-FFF2-40B4-BE49-F238E27FC236}">
                <a16:creationId xmlns:a16="http://schemas.microsoft.com/office/drawing/2014/main" id="{E76B492D-7A50-C1FE-6496-F18BB0C94C09}"/>
              </a:ext>
            </a:extLst>
          </p:cNvPr>
          <p:cNvSpPr txBox="1">
            <a:spLocks/>
          </p:cNvSpPr>
          <p:nvPr userDrawn="1"/>
        </p:nvSpPr>
        <p:spPr>
          <a:xfrm>
            <a:off x="11315641" y="6406591"/>
            <a:ext cx="242932" cy="218934"/>
          </a:xfrm>
          <a:prstGeom prst="rect">
            <a:avLst/>
          </a:prstGeom>
        </p:spPr>
        <p:txBody>
          <a:bodyPr vert="horz" lIns="0" tIns="0" rIns="0" bIns="0" rtlCol="0" anchor="ctr" anchorCtr="0">
            <a:noAutofit/>
          </a:bodyPr>
          <a:lstStyle>
            <a:defPPr>
              <a:defRPr lang="en-US"/>
            </a:defPPr>
            <a:lvl1pPr algn="r">
              <a:defRPr kumimoji="0" sz="8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vl2pPr marL="182880" indent="-182880" algn="l" defTabSz="914400" rtl="0" eaLnBrk="1" latinLnBrk="0" hangingPunct="1">
              <a:lnSpc>
                <a:spcPct val="100000"/>
              </a:lnSpc>
              <a:spcBef>
                <a:spcPts val="600"/>
              </a:spcBef>
              <a:buClr>
                <a:schemeClr val="accent2"/>
              </a:buClr>
              <a:buFont typeface="Arial" panose="020B0604020202020204" pitchFamily="34" charset="0"/>
              <a:buChar char="•"/>
              <a:defRPr sz="16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fld id="{07FA7470-6506-4B71-AD87-6F7FA0DD0168}" type="slidenum">
              <a:rPr lang="en-US" sz="800" smtClean="0">
                <a:solidFill>
                  <a:schemeClr val="tx2"/>
                </a:solidFill>
              </a:rPr>
              <a:pPr lvl="0"/>
              <a:t>‹#›</a:t>
            </a:fld>
            <a:endParaRPr lang="en-US" sz="1000">
              <a:solidFill>
                <a:schemeClr val="tx2"/>
              </a:solidFill>
            </a:endParaRPr>
          </a:p>
        </p:txBody>
      </p:sp>
      <p:pic>
        <p:nvPicPr>
          <p:cNvPr id="11" name="Graphic 10">
            <a:extLst>
              <a:ext uri="{FF2B5EF4-FFF2-40B4-BE49-F238E27FC236}">
                <a16:creationId xmlns:a16="http://schemas.microsoft.com/office/drawing/2014/main" id="{27A015BF-B2E9-34F5-30FF-02F64346ADFA}"/>
              </a:ext>
            </a:extLst>
          </p:cNvPr>
          <p:cNvPicPr>
            <a:picLocks noChangeAspect="1"/>
          </p:cNvPicPr>
          <p:nvPr userDrawn="1"/>
        </p:nvPicPr>
        <p:blipFill>
          <a:blip r:embed="rId19">
            <a:extLst>
              <a:ext uri="{96DAC541-7B7A-43D3-8B79-37D633B846F1}">
                <asvg:svgBlip xmlns:asvg="http://schemas.microsoft.com/office/drawing/2016/SVG/main" r:embed="rId20"/>
              </a:ext>
            </a:extLst>
          </a:blip>
          <a:stretch>
            <a:fillRect/>
          </a:stretch>
        </p:blipFill>
        <p:spPr>
          <a:xfrm>
            <a:off x="627063" y="6408743"/>
            <a:ext cx="880939" cy="193147"/>
          </a:xfrm>
          <a:prstGeom prst="rect">
            <a:avLst/>
          </a:prstGeom>
        </p:spPr>
      </p:pic>
    </p:spTree>
    <p:extLst>
      <p:ext uri="{BB962C8B-B14F-4D97-AF65-F5344CB8AC3E}">
        <p14:creationId xmlns:p14="http://schemas.microsoft.com/office/powerpoint/2010/main" val="2630967865"/>
      </p:ext>
    </p:extLst>
  </p:cSld>
  <p:clrMap bg1="lt1" tx1="dk1" bg2="lt2" tx2="dk2" accent1="accent1" accent2="accent2" accent3="accent3" accent4="accent4" accent5="accent5" accent6="accent6" hlink="hlink" folHlink="folHlink"/>
  <p:sldLayoutIdLst>
    <p:sldLayoutId id="2147484039" r:id="rId1"/>
    <p:sldLayoutId id="2147484040" r:id="rId2"/>
    <p:sldLayoutId id="2147484041" r:id="rId3"/>
    <p:sldLayoutId id="2147484102" r:id="rId4"/>
    <p:sldLayoutId id="2147484042" r:id="rId5"/>
    <p:sldLayoutId id="2147484155" r:id="rId6"/>
    <p:sldLayoutId id="2147484043" r:id="rId7"/>
    <p:sldLayoutId id="2147484044" r:id="rId8"/>
    <p:sldLayoutId id="2147484154" r:id="rId9"/>
    <p:sldLayoutId id="2147484045" r:id="rId10"/>
    <p:sldLayoutId id="2147484046" r:id="rId11"/>
    <p:sldLayoutId id="2147484143" r:id="rId12"/>
    <p:sldLayoutId id="2147484144" r:id="rId13"/>
    <p:sldLayoutId id="2147484156" r:id="rId14"/>
    <p:sldLayoutId id="2147484047" r:id="rId15"/>
    <p:sldLayoutId id="2147484048" r:id="rId16"/>
    <p:sldLayoutId id="2147484049" r:id="rId17"/>
  </p:sldLayoutIdLst>
  <p:hf hdr="0" dt="0"/>
  <p:txStyles>
    <p:titleStyle>
      <a:lvl1pPr marL="0" indent="0" algn="l" defTabSz="914400" rtl="0" eaLnBrk="1" latinLnBrk="0" hangingPunct="1">
        <a:lnSpc>
          <a:spcPct val="100000"/>
        </a:lnSpc>
        <a:spcBef>
          <a:spcPct val="0"/>
        </a:spcBef>
        <a:buNone/>
        <a:tabLst/>
        <a:defRPr lang="en-US" sz="2200" b="1" i="0" kern="1200" spc="0" dirty="0">
          <a:solidFill>
            <a:schemeClr val="tx1"/>
          </a:solidFill>
          <a:effectLst/>
          <a:latin typeface="+mj-lt"/>
          <a:ea typeface="Calibri" panose="020F0502020204030204" pitchFamily="34" charset="0"/>
          <a:cs typeface="Calibri" panose="020F0502020204030204" pitchFamily="34" charset="0"/>
        </a:defRPr>
      </a:lvl1pPr>
    </p:titleStyle>
    <p:bodyStyle>
      <a:lvl1pPr marL="0" indent="0" algn="l" defTabSz="914400" rtl="0" eaLnBrk="1" latinLnBrk="0" hangingPunct="1">
        <a:lnSpc>
          <a:spcPct val="100000"/>
        </a:lnSpc>
        <a:spcBef>
          <a:spcPts val="600"/>
        </a:spcBef>
        <a:spcAft>
          <a:spcPts val="0"/>
        </a:spcAft>
        <a:buFont typeface="Arial" panose="020B0604020202020204" pitchFamily="34" charset="0"/>
        <a:buNone/>
        <a:defRPr lang="en-US" sz="1400" b="0" i="0" kern="1200" dirty="0">
          <a:solidFill>
            <a:schemeClr val="accent1"/>
          </a:solidFill>
          <a:latin typeface="+mn-lt"/>
          <a:ea typeface="Calibri" panose="020F0502020204030204" pitchFamily="34" charset="0"/>
          <a:cs typeface="Calibri" panose="020F0502020204030204" pitchFamily="34" charset="0"/>
        </a:defRPr>
      </a:lvl1pPr>
      <a:lvl2pPr marL="182880" indent="-182880" algn="l" defTabSz="914400" rtl="0" eaLnBrk="1" latinLnBrk="0" hangingPunct="1">
        <a:lnSpc>
          <a:spcPct val="100000"/>
        </a:lnSpc>
        <a:spcBef>
          <a:spcPts val="600"/>
        </a:spcBef>
        <a:spcAft>
          <a:spcPts val="0"/>
        </a:spcAft>
        <a:buClr>
          <a:schemeClr val="tx1"/>
        </a:buClr>
        <a:buFont typeface="Arial" panose="020B0604020202020204" pitchFamily="34" charset="0"/>
        <a:buChar char="•"/>
        <a:defRPr lang="en-US" sz="1400" b="0" i="0" kern="1200" dirty="0" smtClean="0">
          <a:solidFill>
            <a:schemeClr val="tx1"/>
          </a:solidFill>
          <a:latin typeface="+mn-lt"/>
          <a:ea typeface="Human Sans" charset="0"/>
          <a:cs typeface="Calibri" panose="020F0502020204030204" pitchFamily="34" charset="0"/>
        </a:defRPr>
      </a:lvl2pPr>
      <a:lvl3pPr marL="365760" indent="-182880" algn="l" defTabSz="914400" rtl="0" eaLnBrk="1" latinLnBrk="0" hangingPunct="1">
        <a:lnSpc>
          <a:spcPct val="100000"/>
        </a:lnSpc>
        <a:spcBef>
          <a:spcPts val="600"/>
        </a:spcBef>
        <a:spcAft>
          <a:spcPts val="0"/>
        </a:spcAft>
        <a:buFont typeface="Courier New" panose="02070309020205020404" pitchFamily="49" charset="0"/>
        <a:buChar char="o"/>
        <a:defRPr lang="en-US" sz="1200" b="0" i="0" kern="1200" dirty="0" smtClean="0">
          <a:solidFill>
            <a:schemeClr val="tx1"/>
          </a:solidFill>
          <a:latin typeface="+mn-lt"/>
          <a:ea typeface="Human Sans" charset="0"/>
          <a:cs typeface="Calibri" panose="020F0502020204030204" pitchFamily="34" charset="0"/>
        </a:defRPr>
      </a:lvl3pPr>
      <a:lvl4pPr marL="1600200" indent="-228600" algn="l" defTabSz="914400" rtl="0" eaLnBrk="1" latinLnBrk="0" hangingPunct="1">
        <a:lnSpc>
          <a:spcPct val="100000"/>
        </a:lnSpc>
        <a:spcBef>
          <a:spcPts val="600"/>
        </a:spcBef>
        <a:spcAft>
          <a:spcPts val="0"/>
        </a:spcAft>
        <a:buFont typeface="Arial" panose="020B0604020202020204" pitchFamily="34" charset="0"/>
        <a:buChar char="•"/>
        <a:defRPr sz="1800" b="0" i="0" kern="1200">
          <a:solidFill>
            <a:schemeClr val="tx1"/>
          </a:solidFill>
          <a:latin typeface="+mn-lt"/>
          <a:ea typeface="Calibri" panose="020F0502020204030204" pitchFamily="34" charset="0"/>
          <a:cs typeface="Calibri" panose="020F0502020204030204" pitchFamily="34" charset="0"/>
        </a:defRPr>
      </a:lvl4pPr>
      <a:lvl5pPr marL="2057400" indent="-228600" algn="l" defTabSz="914400" rtl="0" eaLnBrk="1" latinLnBrk="0" hangingPunct="1">
        <a:lnSpc>
          <a:spcPct val="100000"/>
        </a:lnSpc>
        <a:spcBef>
          <a:spcPts val="600"/>
        </a:spcBef>
        <a:spcAft>
          <a:spcPts val="0"/>
        </a:spcAft>
        <a:buFont typeface="Arial" panose="020B0604020202020204" pitchFamily="34" charset="0"/>
        <a:buChar char="•"/>
        <a:defRPr sz="1800" b="0" i="0" kern="1200">
          <a:solidFill>
            <a:schemeClr val="tx1"/>
          </a:solidFill>
          <a:latin typeface="+mn-lt"/>
          <a:ea typeface="Calibri" panose="020F0502020204030204" pitchFamily="34" charset="0"/>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95">
          <p15:clr>
            <a:srgbClr val="F26B43"/>
          </p15:clr>
        </p15:guide>
        <p15:guide id="3" pos="7280">
          <p15:clr>
            <a:srgbClr val="F26B43"/>
          </p15:clr>
        </p15:guide>
        <p15:guide id="4" orient="horz" pos="3912">
          <p15:clr>
            <a:srgbClr val="F26B43"/>
          </p15:clr>
        </p15:guide>
        <p15:guide id="12" orient="horz" pos="768">
          <p15:clr>
            <a:srgbClr val="F26B43"/>
          </p15:clr>
        </p15:guide>
        <p15:guide id="13" pos="830">
          <p15:clr>
            <a:srgbClr val="F26B43"/>
          </p15:clr>
        </p15:guide>
        <p15:guide id="14" pos="984">
          <p15:clr>
            <a:srgbClr val="F26B43"/>
          </p15:clr>
        </p15:guide>
        <p15:guide id="15" pos="1416">
          <p15:clr>
            <a:srgbClr val="F26B43"/>
          </p15:clr>
        </p15:guide>
        <p15:guide id="16" pos="1568">
          <p15:clr>
            <a:srgbClr val="F26B43"/>
          </p15:clr>
        </p15:guide>
        <p15:guide id="17" pos="2004">
          <p15:clr>
            <a:srgbClr val="F26B43"/>
          </p15:clr>
        </p15:guide>
        <p15:guide id="18" pos="2156">
          <p15:clr>
            <a:srgbClr val="F26B43"/>
          </p15:clr>
        </p15:guide>
        <p15:guide id="19" pos="2589">
          <p15:clr>
            <a:srgbClr val="F26B43"/>
          </p15:clr>
        </p15:guide>
        <p15:guide id="20" pos="2742">
          <p15:clr>
            <a:srgbClr val="F26B43"/>
          </p15:clr>
        </p15:guide>
        <p15:guide id="21" pos="3168">
          <p15:clr>
            <a:srgbClr val="F26B43"/>
          </p15:clr>
        </p15:guide>
        <p15:guide id="22" pos="3326">
          <p15:clr>
            <a:srgbClr val="F26B43"/>
          </p15:clr>
        </p15:guide>
        <p15:guide id="23" pos="3762">
          <p15:clr>
            <a:srgbClr val="F26B43"/>
          </p15:clr>
        </p15:guide>
        <p15:guide id="24" pos="3912">
          <p15:clr>
            <a:srgbClr val="F26B43"/>
          </p15:clr>
        </p15:guide>
        <p15:guide id="25" pos="4346">
          <p15:clr>
            <a:srgbClr val="F26B43"/>
          </p15:clr>
        </p15:guide>
        <p15:guide id="26" pos="4500">
          <p15:clr>
            <a:srgbClr val="F26B43"/>
          </p15:clr>
        </p15:guide>
        <p15:guide id="27" pos="4934">
          <p15:clr>
            <a:srgbClr val="F26B43"/>
          </p15:clr>
        </p15:guide>
        <p15:guide id="28" pos="5086">
          <p15:clr>
            <a:srgbClr val="F26B43"/>
          </p15:clr>
        </p15:guide>
        <p15:guide id="29" pos="5520">
          <p15:clr>
            <a:srgbClr val="F26B43"/>
          </p15:clr>
        </p15:guide>
        <p15:guide id="30" pos="5674">
          <p15:clr>
            <a:srgbClr val="F26B43"/>
          </p15:clr>
        </p15:guide>
        <p15:guide id="31" pos="6108">
          <p15:clr>
            <a:srgbClr val="F26B43"/>
          </p15:clr>
        </p15:guide>
        <p15:guide id="32" pos="6262">
          <p15:clr>
            <a:srgbClr val="F26B43"/>
          </p15:clr>
        </p15:guide>
        <p15:guide id="33" pos="6692">
          <p15:clr>
            <a:srgbClr val="F26B43"/>
          </p15:clr>
        </p15:guide>
        <p15:guide id="34" pos="6846">
          <p15:clr>
            <a:srgbClr val="F26B43"/>
          </p15:clr>
        </p15:guide>
        <p15:guide id="35" orient="horz" pos="984">
          <p15:clr>
            <a:srgbClr val="F26B43"/>
          </p15:clr>
        </p15:guide>
        <p15:guide id="36" orient="horz" pos="4128">
          <p15:clr>
            <a:srgbClr val="F26B43"/>
          </p15:clr>
        </p15:guide>
        <p15:guide id="37" orient="horz" pos="1080">
          <p15:clr>
            <a:srgbClr val="F26B43"/>
          </p15:clr>
        </p15:guide>
        <p15:guide id="38" orient="horz" pos="1248">
          <p15:clr>
            <a:srgbClr val="F26B43"/>
          </p15:clr>
        </p15:guide>
        <p15:guide id="39" pos="3840">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B34F556-937B-EFDF-AD59-ECAC6A0FF61D}"/>
              </a:ext>
            </a:extLst>
          </p:cNvPr>
          <p:cNvSpPr txBox="1"/>
          <p:nvPr userDrawn="1"/>
        </p:nvSpPr>
        <p:spPr>
          <a:xfrm>
            <a:off x="4429760" y="-53848"/>
            <a:ext cx="0" cy="0"/>
          </a:xfrm>
          <a:prstGeom prst="rect">
            <a:avLst/>
          </a:prstGeom>
          <a:noFill/>
        </p:spPr>
        <p:txBody>
          <a:bodyPr wrap="none" lIns="0" tIns="0" rIns="0" bIns="0" rtlCol="0">
            <a:noAutofit/>
          </a:bodyPr>
          <a:lstStyle/>
          <a:p>
            <a:pPr>
              <a:lnSpc>
                <a:spcPct val="110000"/>
              </a:lnSpc>
              <a:spcBef>
                <a:spcPts val="600"/>
              </a:spcBef>
            </a:pPr>
            <a:endParaRPr lang="en-US" sz="1200" err="1">
              <a:ea typeface="Human Sans" charset="0"/>
              <a:cs typeface="Human Sans" charset="0"/>
            </a:endParaRPr>
          </a:p>
        </p:txBody>
      </p:sp>
      <p:sp>
        <p:nvSpPr>
          <p:cNvPr id="4" name="Title Placeholder 1">
            <a:extLst>
              <a:ext uri="{FF2B5EF4-FFF2-40B4-BE49-F238E27FC236}">
                <a16:creationId xmlns:a16="http://schemas.microsoft.com/office/drawing/2014/main" id="{1D8016AF-C16F-9F4A-03DE-08294CE54B6D}"/>
              </a:ext>
            </a:extLst>
          </p:cNvPr>
          <p:cNvSpPr>
            <a:spLocks noGrp="1"/>
          </p:cNvSpPr>
          <p:nvPr>
            <p:ph type="title"/>
          </p:nvPr>
        </p:nvSpPr>
        <p:spPr>
          <a:xfrm>
            <a:off x="627063" y="880646"/>
            <a:ext cx="10929937" cy="338554"/>
          </a:xfrm>
          <a:prstGeom prst="rect">
            <a:avLst/>
          </a:prstGeom>
        </p:spPr>
        <p:txBody>
          <a:bodyPr lIns="0" tIns="0" rIns="0" bIns="0">
            <a:noAutofit/>
          </a:body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US"/>
              <a:t>Click to edit Master title style</a:t>
            </a:r>
          </a:p>
        </p:txBody>
      </p:sp>
      <p:sp>
        <p:nvSpPr>
          <p:cNvPr id="6" name="TextBox 5">
            <a:extLst>
              <a:ext uri="{FF2B5EF4-FFF2-40B4-BE49-F238E27FC236}">
                <a16:creationId xmlns:a16="http://schemas.microsoft.com/office/drawing/2014/main" id="{FCBAD3CE-B933-669F-6998-B17BFD79A345}"/>
              </a:ext>
            </a:extLst>
          </p:cNvPr>
          <p:cNvSpPr txBox="1"/>
          <p:nvPr userDrawn="1"/>
        </p:nvSpPr>
        <p:spPr>
          <a:xfrm>
            <a:off x="9539519" y="6406591"/>
            <a:ext cx="1723301" cy="218934"/>
          </a:xfrm>
          <a:prstGeom prst="rect">
            <a:avLst/>
          </a:prstGeom>
        </p:spPr>
        <p:txBody>
          <a:bodyPr vert="horz" lIns="0" tIns="0" rIns="0" bIns="0" rtlCol="0" anchor="ctr" anchorCtr="0">
            <a:noAutofit/>
          </a:bodyPr>
          <a:lstStyle>
            <a:defPPr>
              <a:defRPr lang="en-US"/>
            </a:defPPr>
            <a:lvl1pPr algn="r">
              <a:defRPr kumimoji="0" sz="6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stStyle>
          <a:p>
            <a:pPr algn="r"/>
            <a:r>
              <a:rPr lang="en-US" dirty="0">
                <a:solidFill>
                  <a:schemeClr val="tx2"/>
                </a:solidFill>
              </a:rPr>
              <a:t>EPAM Proprietary &amp; Confidential.</a:t>
            </a:r>
          </a:p>
        </p:txBody>
      </p:sp>
      <p:sp>
        <p:nvSpPr>
          <p:cNvPr id="8" name="Text Placeholder 3">
            <a:extLst>
              <a:ext uri="{FF2B5EF4-FFF2-40B4-BE49-F238E27FC236}">
                <a16:creationId xmlns:a16="http://schemas.microsoft.com/office/drawing/2014/main" id="{F203BCED-851B-773F-EACC-DD72D824D787}"/>
              </a:ext>
            </a:extLst>
          </p:cNvPr>
          <p:cNvSpPr txBox="1">
            <a:spLocks/>
          </p:cNvSpPr>
          <p:nvPr userDrawn="1"/>
        </p:nvSpPr>
        <p:spPr>
          <a:xfrm>
            <a:off x="11315641" y="6406591"/>
            <a:ext cx="242932" cy="218934"/>
          </a:xfrm>
          <a:prstGeom prst="rect">
            <a:avLst/>
          </a:prstGeom>
        </p:spPr>
        <p:txBody>
          <a:bodyPr vert="horz" lIns="0" tIns="0" rIns="0" bIns="0" rtlCol="0" anchor="ctr" anchorCtr="0">
            <a:noAutofit/>
          </a:bodyPr>
          <a:lstStyle>
            <a:defPPr>
              <a:defRPr lang="en-US"/>
            </a:defPPr>
            <a:lvl1pPr algn="r">
              <a:defRPr kumimoji="0" sz="8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vl2pPr marL="182880" indent="-182880" algn="l" defTabSz="914400" rtl="0" eaLnBrk="1" latinLnBrk="0" hangingPunct="1">
              <a:lnSpc>
                <a:spcPct val="100000"/>
              </a:lnSpc>
              <a:spcBef>
                <a:spcPts val="600"/>
              </a:spcBef>
              <a:buClr>
                <a:schemeClr val="accent2"/>
              </a:buClr>
              <a:buFont typeface="Arial" panose="020B0604020202020204" pitchFamily="34" charset="0"/>
              <a:buChar char="•"/>
              <a:defRPr sz="16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fld id="{07FA7470-6506-4B71-AD87-6F7FA0DD0168}" type="slidenum">
              <a:rPr lang="en-US" sz="800" smtClean="0">
                <a:solidFill>
                  <a:schemeClr val="tx2"/>
                </a:solidFill>
              </a:rPr>
              <a:pPr lvl="0"/>
              <a:t>‹#›</a:t>
            </a:fld>
            <a:endParaRPr lang="en-US" sz="1000">
              <a:solidFill>
                <a:schemeClr val="tx2"/>
              </a:solidFill>
            </a:endParaRPr>
          </a:p>
        </p:txBody>
      </p:sp>
      <p:pic>
        <p:nvPicPr>
          <p:cNvPr id="9" name="Graphic 8">
            <a:extLst>
              <a:ext uri="{FF2B5EF4-FFF2-40B4-BE49-F238E27FC236}">
                <a16:creationId xmlns:a16="http://schemas.microsoft.com/office/drawing/2014/main" id="{8B5FD55A-42D9-0E07-DA2F-54604D388E55}"/>
              </a:ext>
            </a:extLst>
          </p:cNvPr>
          <p:cNvPicPr>
            <a:picLocks noChangeAspect="1"/>
          </p:cNvPicPr>
          <p:nvPr userDrawn="1"/>
        </p:nvPicPr>
        <p:blipFill>
          <a:blip r:embed="rId23">
            <a:extLst>
              <a:ext uri="{96DAC541-7B7A-43D3-8B79-37D633B846F1}">
                <asvg:svgBlip xmlns:asvg="http://schemas.microsoft.com/office/drawing/2016/SVG/main" r:embed="rId24"/>
              </a:ext>
            </a:extLst>
          </a:blip>
          <a:stretch>
            <a:fillRect/>
          </a:stretch>
        </p:blipFill>
        <p:spPr>
          <a:xfrm>
            <a:off x="627063" y="6408743"/>
            <a:ext cx="880939" cy="193147"/>
          </a:xfrm>
          <a:prstGeom prst="rect">
            <a:avLst/>
          </a:prstGeom>
        </p:spPr>
      </p:pic>
    </p:spTree>
    <p:extLst>
      <p:ext uri="{BB962C8B-B14F-4D97-AF65-F5344CB8AC3E}">
        <p14:creationId xmlns:p14="http://schemas.microsoft.com/office/powerpoint/2010/main" val="993739503"/>
      </p:ext>
    </p:extLst>
  </p:cSld>
  <p:clrMap bg1="lt1" tx1="dk1" bg2="lt2" tx2="dk2" accent1="accent1" accent2="accent2" accent3="accent3" accent4="accent4" accent5="accent5" accent6="accent6" hlink="hlink" folHlink="folHlink"/>
  <p:sldLayoutIdLst>
    <p:sldLayoutId id="2147483675" r:id="rId1"/>
    <p:sldLayoutId id="2147484074" r:id="rId2"/>
    <p:sldLayoutId id="2147484076" r:id="rId3"/>
    <p:sldLayoutId id="2147484196" r:id="rId4"/>
    <p:sldLayoutId id="2147483648" r:id="rId5"/>
    <p:sldLayoutId id="2147484235" r:id="rId6"/>
    <p:sldLayoutId id="2147483649" r:id="rId7"/>
    <p:sldLayoutId id="2147484055" r:id="rId8"/>
    <p:sldLayoutId id="2147484054" r:id="rId9"/>
    <p:sldLayoutId id="2147484056" r:id="rId10"/>
    <p:sldLayoutId id="2147484057" r:id="rId11"/>
    <p:sldLayoutId id="2147484234" r:id="rId12"/>
    <p:sldLayoutId id="2147484062" r:id="rId13"/>
    <p:sldLayoutId id="2147484063" r:id="rId14"/>
    <p:sldLayoutId id="2147484064" r:id="rId15"/>
    <p:sldLayoutId id="2147484065" r:id="rId16"/>
    <p:sldLayoutId id="2147484069" r:id="rId17"/>
    <p:sldLayoutId id="2147484070" r:id="rId18"/>
    <p:sldLayoutId id="2147484071" r:id="rId19"/>
    <p:sldLayoutId id="2147484059" r:id="rId20"/>
    <p:sldLayoutId id="2147484067" r:id="rId21"/>
  </p:sldLayoutIdLst>
  <p:hf hdr="0" dt="0"/>
  <p:txStyles>
    <p:titleStyle>
      <a:lvl1pPr algn="l" defTabSz="914400" rtl="0" eaLnBrk="1" latinLnBrk="0" hangingPunct="1">
        <a:lnSpc>
          <a:spcPct val="100000"/>
        </a:lnSpc>
        <a:spcBef>
          <a:spcPct val="0"/>
        </a:spcBef>
        <a:buNone/>
        <a:defRPr lang="en-US" sz="2200" b="1" i="0" kern="1200" spc="0" dirty="0">
          <a:solidFill>
            <a:schemeClr val="tx1"/>
          </a:solidFill>
          <a:effectLst/>
          <a:latin typeface="+mj-lt"/>
          <a:ea typeface="Calibri" panose="020F0502020204030204" pitchFamily="34" charset="0"/>
          <a:cs typeface="Calibri" panose="020F0502020204030204" pitchFamily="34" charset="0"/>
        </a:defRPr>
      </a:lvl1pPr>
    </p:titleStyle>
    <p:bodyStyle>
      <a:lvl1pPr marL="0" indent="0" algn="l" defTabSz="914400" rtl="0" eaLnBrk="1" latinLnBrk="0" hangingPunct="1">
        <a:lnSpc>
          <a:spcPct val="100000"/>
        </a:lnSpc>
        <a:spcBef>
          <a:spcPts val="600"/>
        </a:spcBef>
        <a:spcAft>
          <a:spcPts val="0"/>
        </a:spcAft>
        <a:buFont typeface="Arial" panose="020B0604020202020204" pitchFamily="34" charset="0"/>
        <a:buNone/>
        <a:defRPr lang="en-US" sz="1400" b="0" i="0" kern="1200" dirty="0">
          <a:solidFill>
            <a:schemeClr val="accent1"/>
          </a:solidFill>
          <a:latin typeface="+mn-lt"/>
          <a:ea typeface="Calibri" panose="020F0502020204030204" pitchFamily="34" charset="0"/>
          <a:cs typeface="Calibri" panose="020F0502020204030204" pitchFamily="34" charset="0"/>
        </a:defRPr>
      </a:lvl1pPr>
      <a:lvl2pPr marL="182880" indent="-182880" algn="l" defTabSz="914400" rtl="0" eaLnBrk="1" latinLnBrk="0" hangingPunct="1">
        <a:lnSpc>
          <a:spcPct val="100000"/>
        </a:lnSpc>
        <a:spcBef>
          <a:spcPts val="600"/>
        </a:spcBef>
        <a:spcAft>
          <a:spcPts val="0"/>
        </a:spcAft>
        <a:buClr>
          <a:schemeClr val="tx1"/>
        </a:buClr>
        <a:buFont typeface="Arial" panose="020B0604020202020204" pitchFamily="34" charset="0"/>
        <a:buChar char="•"/>
        <a:defRPr lang="en-US" sz="1400" b="0" i="0" kern="1200" dirty="0" smtClean="0">
          <a:solidFill>
            <a:schemeClr val="tx1"/>
          </a:solidFill>
          <a:latin typeface="+mn-lt"/>
          <a:ea typeface="Human Sans" charset="0"/>
          <a:cs typeface="Calibri" panose="020F0502020204030204" pitchFamily="34" charset="0"/>
        </a:defRPr>
      </a:lvl2pPr>
      <a:lvl3pPr marL="365760" indent="-182880" algn="l" defTabSz="914400" rtl="0" eaLnBrk="1" latinLnBrk="0" hangingPunct="1">
        <a:lnSpc>
          <a:spcPct val="100000"/>
        </a:lnSpc>
        <a:spcBef>
          <a:spcPts val="600"/>
        </a:spcBef>
        <a:spcAft>
          <a:spcPts val="0"/>
        </a:spcAft>
        <a:buFont typeface="Courier New" panose="02070309020205020404" pitchFamily="49" charset="0"/>
        <a:buChar char="o"/>
        <a:defRPr lang="en-US" sz="1200" b="0" i="0" kern="1200" dirty="0" smtClean="0">
          <a:solidFill>
            <a:schemeClr val="tx1"/>
          </a:solidFill>
          <a:latin typeface="+mn-lt"/>
          <a:ea typeface="Human Sans" charset="0"/>
          <a:cs typeface="Calibri" panose="020F0502020204030204" pitchFamily="34" charset="0"/>
        </a:defRPr>
      </a:lvl3pPr>
      <a:lvl4pPr marL="1600200" indent="-228600" algn="l" defTabSz="914400" rtl="0" eaLnBrk="1" latinLnBrk="0" hangingPunct="1">
        <a:lnSpc>
          <a:spcPct val="100000"/>
        </a:lnSpc>
        <a:spcBef>
          <a:spcPts val="600"/>
        </a:spcBef>
        <a:spcAft>
          <a:spcPts val="0"/>
        </a:spcAft>
        <a:buFont typeface="Arial" panose="020B0604020202020204" pitchFamily="34" charset="0"/>
        <a:buChar char="•"/>
        <a:defRPr sz="1800" b="0" i="0" kern="1200">
          <a:solidFill>
            <a:schemeClr val="tx1"/>
          </a:solidFill>
          <a:latin typeface="+mn-lt"/>
          <a:ea typeface="Calibri" panose="020F0502020204030204" pitchFamily="34" charset="0"/>
          <a:cs typeface="Calibri" panose="020F0502020204030204" pitchFamily="34" charset="0"/>
        </a:defRPr>
      </a:lvl4pPr>
      <a:lvl5pPr marL="2057400" indent="-228600" algn="l" defTabSz="914400" rtl="0" eaLnBrk="1" latinLnBrk="0" hangingPunct="1">
        <a:lnSpc>
          <a:spcPct val="100000"/>
        </a:lnSpc>
        <a:spcBef>
          <a:spcPts val="600"/>
        </a:spcBef>
        <a:spcAft>
          <a:spcPts val="0"/>
        </a:spcAft>
        <a:buFont typeface="Arial" panose="020B0604020202020204" pitchFamily="34" charset="0"/>
        <a:buChar char="•"/>
        <a:defRPr sz="1800" b="0" i="0" kern="1200">
          <a:solidFill>
            <a:schemeClr val="tx1"/>
          </a:solidFill>
          <a:latin typeface="+mn-lt"/>
          <a:ea typeface="Calibri" panose="020F0502020204030204" pitchFamily="34" charset="0"/>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95">
          <p15:clr>
            <a:srgbClr val="F26B43"/>
          </p15:clr>
        </p15:guide>
        <p15:guide id="3" pos="7280">
          <p15:clr>
            <a:srgbClr val="F26B43"/>
          </p15:clr>
        </p15:guide>
        <p15:guide id="4" orient="horz" pos="3912">
          <p15:clr>
            <a:srgbClr val="F26B43"/>
          </p15:clr>
        </p15:guide>
        <p15:guide id="12" orient="horz" pos="768">
          <p15:clr>
            <a:srgbClr val="F26B43"/>
          </p15:clr>
        </p15:guide>
        <p15:guide id="13" pos="830">
          <p15:clr>
            <a:srgbClr val="F26B43"/>
          </p15:clr>
        </p15:guide>
        <p15:guide id="14" pos="984">
          <p15:clr>
            <a:srgbClr val="F26B43"/>
          </p15:clr>
        </p15:guide>
        <p15:guide id="15" pos="1416">
          <p15:clr>
            <a:srgbClr val="F26B43"/>
          </p15:clr>
        </p15:guide>
        <p15:guide id="16" pos="1568">
          <p15:clr>
            <a:srgbClr val="F26B43"/>
          </p15:clr>
        </p15:guide>
        <p15:guide id="17" pos="2004">
          <p15:clr>
            <a:srgbClr val="F26B43"/>
          </p15:clr>
        </p15:guide>
        <p15:guide id="18" pos="2156">
          <p15:clr>
            <a:srgbClr val="F26B43"/>
          </p15:clr>
        </p15:guide>
        <p15:guide id="19" pos="2589">
          <p15:clr>
            <a:srgbClr val="F26B43"/>
          </p15:clr>
        </p15:guide>
        <p15:guide id="20" pos="2742">
          <p15:clr>
            <a:srgbClr val="F26B43"/>
          </p15:clr>
        </p15:guide>
        <p15:guide id="21" pos="3168">
          <p15:clr>
            <a:srgbClr val="F26B43"/>
          </p15:clr>
        </p15:guide>
        <p15:guide id="22" pos="3326">
          <p15:clr>
            <a:srgbClr val="F26B43"/>
          </p15:clr>
        </p15:guide>
        <p15:guide id="23" pos="3762">
          <p15:clr>
            <a:srgbClr val="F26B43"/>
          </p15:clr>
        </p15:guide>
        <p15:guide id="24" pos="3912">
          <p15:clr>
            <a:srgbClr val="F26B43"/>
          </p15:clr>
        </p15:guide>
        <p15:guide id="25" pos="4346">
          <p15:clr>
            <a:srgbClr val="F26B43"/>
          </p15:clr>
        </p15:guide>
        <p15:guide id="26" pos="4500">
          <p15:clr>
            <a:srgbClr val="F26B43"/>
          </p15:clr>
        </p15:guide>
        <p15:guide id="27" pos="4934">
          <p15:clr>
            <a:srgbClr val="F26B43"/>
          </p15:clr>
        </p15:guide>
        <p15:guide id="28" pos="5086">
          <p15:clr>
            <a:srgbClr val="F26B43"/>
          </p15:clr>
        </p15:guide>
        <p15:guide id="29" pos="5520">
          <p15:clr>
            <a:srgbClr val="F26B43"/>
          </p15:clr>
        </p15:guide>
        <p15:guide id="30" pos="5674">
          <p15:clr>
            <a:srgbClr val="F26B43"/>
          </p15:clr>
        </p15:guide>
        <p15:guide id="31" pos="6108">
          <p15:clr>
            <a:srgbClr val="F26B43"/>
          </p15:clr>
        </p15:guide>
        <p15:guide id="32" pos="6262">
          <p15:clr>
            <a:srgbClr val="F26B43"/>
          </p15:clr>
        </p15:guide>
        <p15:guide id="33" pos="6692">
          <p15:clr>
            <a:srgbClr val="F26B43"/>
          </p15:clr>
        </p15:guide>
        <p15:guide id="34" pos="6846">
          <p15:clr>
            <a:srgbClr val="F26B43"/>
          </p15:clr>
        </p15:guide>
        <p15:guide id="35" orient="horz" pos="984">
          <p15:clr>
            <a:srgbClr val="F26B43"/>
          </p15:clr>
        </p15:guide>
        <p15:guide id="36" orient="horz" pos="4128">
          <p15:clr>
            <a:srgbClr val="F26B43"/>
          </p15:clr>
        </p15:guide>
        <p15:guide id="37" orient="horz" pos="1080">
          <p15:clr>
            <a:srgbClr val="F26B43"/>
          </p15:clr>
        </p15:guide>
        <p15:guide id="38" orient="horz" pos="1248">
          <p15:clr>
            <a:srgbClr val="F26B43"/>
          </p15:clr>
        </p15:guide>
        <p15:guide id="39" pos="3840">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18CF9E8-9782-2AF2-590F-6782311555D1}"/>
              </a:ext>
            </a:extLst>
          </p:cNvPr>
          <p:cNvSpPr txBox="1"/>
          <p:nvPr userDrawn="1"/>
        </p:nvSpPr>
        <p:spPr>
          <a:xfrm>
            <a:off x="4429760" y="-53848"/>
            <a:ext cx="0" cy="0"/>
          </a:xfrm>
          <a:prstGeom prst="rect">
            <a:avLst/>
          </a:prstGeom>
          <a:noFill/>
        </p:spPr>
        <p:txBody>
          <a:bodyPr wrap="none" lIns="0" tIns="0" rIns="0" bIns="0" rtlCol="0">
            <a:noAutofit/>
          </a:bodyPr>
          <a:lstStyle/>
          <a:p>
            <a:pPr>
              <a:lnSpc>
                <a:spcPct val="110000"/>
              </a:lnSpc>
              <a:spcBef>
                <a:spcPts val="600"/>
              </a:spcBef>
            </a:pPr>
            <a:endParaRPr lang="en-US" sz="1200" err="1">
              <a:ea typeface="Human Sans" charset="0"/>
              <a:cs typeface="Human Sans" charset="0"/>
            </a:endParaRPr>
          </a:p>
        </p:txBody>
      </p:sp>
      <p:sp>
        <p:nvSpPr>
          <p:cNvPr id="4" name="Title Placeholder 1">
            <a:extLst>
              <a:ext uri="{FF2B5EF4-FFF2-40B4-BE49-F238E27FC236}">
                <a16:creationId xmlns:a16="http://schemas.microsoft.com/office/drawing/2014/main" id="{1F1A9B7D-3B7F-F5F7-6F71-E34C9239CE60}"/>
              </a:ext>
            </a:extLst>
          </p:cNvPr>
          <p:cNvSpPr>
            <a:spLocks noGrp="1"/>
          </p:cNvSpPr>
          <p:nvPr>
            <p:ph type="title"/>
          </p:nvPr>
        </p:nvSpPr>
        <p:spPr>
          <a:xfrm>
            <a:off x="627063" y="880646"/>
            <a:ext cx="10929937" cy="338554"/>
          </a:xfrm>
          <a:prstGeom prst="rect">
            <a:avLst/>
          </a:prstGeom>
        </p:spPr>
        <p:txBody>
          <a:bodyPr lIns="0" tIns="0" rIns="0" bIns="0">
            <a:noAutofit/>
          </a:body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US" dirty="0"/>
              <a:t>Click to edit Master title style</a:t>
            </a:r>
          </a:p>
        </p:txBody>
      </p:sp>
    </p:spTree>
    <p:extLst>
      <p:ext uri="{BB962C8B-B14F-4D97-AF65-F5344CB8AC3E}">
        <p14:creationId xmlns:p14="http://schemas.microsoft.com/office/powerpoint/2010/main" val="4022156465"/>
      </p:ext>
    </p:extLst>
  </p:cSld>
  <p:clrMap bg1="lt1" tx1="dk1" bg2="lt2" tx2="dk2" accent1="accent1" accent2="accent2" accent3="accent3" accent4="accent4" accent5="accent5" accent6="accent6" hlink="hlink" folHlink="folHlink"/>
  <p:sldLayoutIdLst>
    <p:sldLayoutId id="2147484230" r:id="rId1"/>
    <p:sldLayoutId id="2147484174" r:id="rId2"/>
    <p:sldLayoutId id="2147484194" r:id="rId3"/>
    <p:sldLayoutId id="2147484172" r:id="rId4"/>
    <p:sldLayoutId id="2147484195" r:id="rId5"/>
    <p:sldLayoutId id="2147484173" r:id="rId6"/>
    <p:sldLayoutId id="2147484193" r:id="rId7"/>
  </p:sldLayoutIdLst>
  <p:hf hdr="0" dt="0"/>
  <p:txStyles>
    <p:titleStyle>
      <a:lvl1pPr algn="l" defTabSz="914400" rtl="0" eaLnBrk="1" latinLnBrk="0" hangingPunct="1">
        <a:lnSpc>
          <a:spcPct val="100000"/>
        </a:lnSpc>
        <a:spcBef>
          <a:spcPct val="0"/>
        </a:spcBef>
        <a:buNone/>
        <a:defRPr lang="en-US" sz="2200" b="1" i="0" kern="1200" spc="0" dirty="0">
          <a:solidFill>
            <a:schemeClr val="tx1"/>
          </a:solidFill>
          <a:effectLst/>
          <a:latin typeface="+mj-lt"/>
          <a:ea typeface="Calibri" panose="020F0502020204030204" pitchFamily="34" charset="0"/>
          <a:cs typeface="Calibri" panose="020F0502020204030204" pitchFamily="34" charset="0"/>
        </a:defRPr>
      </a:lvl1pPr>
    </p:titleStyle>
    <p:bodyStyle>
      <a:lvl1pPr marL="0" indent="0" algn="l" defTabSz="914400" rtl="0" eaLnBrk="1" latinLnBrk="0" hangingPunct="1">
        <a:lnSpc>
          <a:spcPct val="100000"/>
        </a:lnSpc>
        <a:spcBef>
          <a:spcPts val="600"/>
        </a:spcBef>
        <a:spcAft>
          <a:spcPts val="0"/>
        </a:spcAft>
        <a:buFont typeface="Arial" panose="020B0604020202020204" pitchFamily="34" charset="0"/>
        <a:buNone/>
        <a:defRPr lang="en-US" sz="1400" b="0" i="0" kern="1200" dirty="0">
          <a:solidFill>
            <a:schemeClr val="accent1"/>
          </a:solidFill>
          <a:latin typeface="+mn-lt"/>
          <a:ea typeface="Calibri" panose="020F0502020204030204" pitchFamily="34" charset="0"/>
          <a:cs typeface="Calibri" panose="020F0502020204030204" pitchFamily="34" charset="0"/>
        </a:defRPr>
      </a:lvl1pPr>
      <a:lvl2pPr marL="182880" indent="-182880" algn="l" defTabSz="914400" rtl="0" eaLnBrk="1" latinLnBrk="0" hangingPunct="1">
        <a:lnSpc>
          <a:spcPct val="100000"/>
        </a:lnSpc>
        <a:spcBef>
          <a:spcPts val="600"/>
        </a:spcBef>
        <a:spcAft>
          <a:spcPts val="0"/>
        </a:spcAft>
        <a:buClr>
          <a:schemeClr val="tx1"/>
        </a:buClr>
        <a:buFont typeface="Arial" panose="020B0604020202020204" pitchFamily="34" charset="0"/>
        <a:buChar char="•"/>
        <a:defRPr lang="en-US" sz="1400" b="0" i="0" kern="1200" dirty="0" smtClean="0">
          <a:solidFill>
            <a:schemeClr val="tx1"/>
          </a:solidFill>
          <a:latin typeface="+mn-lt"/>
          <a:ea typeface="Human Sans" charset="0"/>
          <a:cs typeface="Calibri" panose="020F0502020204030204" pitchFamily="34" charset="0"/>
        </a:defRPr>
      </a:lvl2pPr>
      <a:lvl3pPr marL="365760" indent="-182880" algn="l" defTabSz="914400" rtl="0" eaLnBrk="1" latinLnBrk="0" hangingPunct="1">
        <a:lnSpc>
          <a:spcPct val="100000"/>
        </a:lnSpc>
        <a:spcBef>
          <a:spcPts val="600"/>
        </a:spcBef>
        <a:spcAft>
          <a:spcPts val="0"/>
        </a:spcAft>
        <a:buFont typeface="Courier New" panose="02070309020205020404" pitchFamily="49" charset="0"/>
        <a:buChar char="o"/>
        <a:defRPr lang="en-US" sz="1200" b="0" i="0" kern="1200" dirty="0" smtClean="0">
          <a:solidFill>
            <a:schemeClr val="tx1"/>
          </a:solidFill>
          <a:latin typeface="+mn-lt"/>
          <a:ea typeface="Human Sans" charset="0"/>
          <a:cs typeface="Calibri" panose="020F0502020204030204" pitchFamily="34" charset="0"/>
        </a:defRPr>
      </a:lvl3pPr>
      <a:lvl4pPr marL="1600200" indent="-228600" algn="l" defTabSz="914400" rtl="0" eaLnBrk="1" latinLnBrk="0" hangingPunct="1">
        <a:lnSpc>
          <a:spcPct val="100000"/>
        </a:lnSpc>
        <a:spcBef>
          <a:spcPts val="600"/>
        </a:spcBef>
        <a:spcAft>
          <a:spcPts val="0"/>
        </a:spcAft>
        <a:buFont typeface="Arial" panose="020B0604020202020204" pitchFamily="34" charset="0"/>
        <a:buChar char="•"/>
        <a:defRPr sz="1800" b="0" i="0" kern="1200">
          <a:solidFill>
            <a:schemeClr val="tx1"/>
          </a:solidFill>
          <a:latin typeface="+mn-lt"/>
          <a:ea typeface="Calibri" panose="020F0502020204030204" pitchFamily="34" charset="0"/>
          <a:cs typeface="Calibri" panose="020F0502020204030204" pitchFamily="34" charset="0"/>
        </a:defRPr>
      </a:lvl4pPr>
      <a:lvl5pPr marL="2057400" indent="-228600" algn="l" defTabSz="914400" rtl="0" eaLnBrk="1" latinLnBrk="0" hangingPunct="1">
        <a:lnSpc>
          <a:spcPct val="100000"/>
        </a:lnSpc>
        <a:spcBef>
          <a:spcPts val="600"/>
        </a:spcBef>
        <a:spcAft>
          <a:spcPts val="0"/>
        </a:spcAft>
        <a:buFont typeface="Arial" panose="020B0604020202020204" pitchFamily="34" charset="0"/>
        <a:buChar char="•"/>
        <a:defRPr sz="1800" b="0" i="0" kern="1200">
          <a:solidFill>
            <a:schemeClr val="tx1"/>
          </a:solidFill>
          <a:latin typeface="+mn-lt"/>
          <a:ea typeface="Calibri" panose="020F0502020204030204" pitchFamily="34" charset="0"/>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95">
          <p15:clr>
            <a:srgbClr val="F26B43"/>
          </p15:clr>
        </p15:guide>
        <p15:guide id="3" pos="7280">
          <p15:clr>
            <a:srgbClr val="F26B43"/>
          </p15:clr>
        </p15:guide>
        <p15:guide id="4" orient="horz" pos="3912">
          <p15:clr>
            <a:srgbClr val="F26B43"/>
          </p15:clr>
        </p15:guide>
        <p15:guide id="12" orient="horz" pos="768">
          <p15:clr>
            <a:srgbClr val="F26B43"/>
          </p15:clr>
        </p15:guide>
        <p15:guide id="13" pos="830">
          <p15:clr>
            <a:srgbClr val="F26B43"/>
          </p15:clr>
        </p15:guide>
        <p15:guide id="14" pos="984">
          <p15:clr>
            <a:srgbClr val="F26B43"/>
          </p15:clr>
        </p15:guide>
        <p15:guide id="15" pos="1416">
          <p15:clr>
            <a:srgbClr val="F26B43"/>
          </p15:clr>
        </p15:guide>
        <p15:guide id="16" pos="1568">
          <p15:clr>
            <a:srgbClr val="F26B43"/>
          </p15:clr>
        </p15:guide>
        <p15:guide id="17" pos="2004">
          <p15:clr>
            <a:srgbClr val="F26B43"/>
          </p15:clr>
        </p15:guide>
        <p15:guide id="18" pos="2156">
          <p15:clr>
            <a:srgbClr val="F26B43"/>
          </p15:clr>
        </p15:guide>
        <p15:guide id="19" pos="2589">
          <p15:clr>
            <a:srgbClr val="F26B43"/>
          </p15:clr>
        </p15:guide>
        <p15:guide id="20" pos="2742">
          <p15:clr>
            <a:srgbClr val="F26B43"/>
          </p15:clr>
        </p15:guide>
        <p15:guide id="21" pos="3168">
          <p15:clr>
            <a:srgbClr val="F26B43"/>
          </p15:clr>
        </p15:guide>
        <p15:guide id="22" pos="3326">
          <p15:clr>
            <a:srgbClr val="F26B43"/>
          </p15:clr>
        </p15:guide>
        <p15:guide id="23" pos="3762">
          <p15:clr>
            <a:srgbClr val="F26B43"/>
          </p15:clr>
        </p15:guide>
        <p15:guide id="24" pos="3912">
          <p15:clr>
            <a:srgbClr val="F26B43"/>
          </p15:clr>
        </p15:guide>
        <p15:guide id="25" pos="4346">
          <p15:clr>
            <a:srgbClr val="F26B43"/>
          </p15:clr>
        </p15:guide>
        <p15:guide id="26" pos="4500">
          <p15:clr>
            <a:srgbClr val="F26B43"/>
          </p15:clr>
        </p15:guide>
        <p15:guide id="27" pos="4934">
          <p15:clr>
            <a:srgbClr val="F26B43"/>
          </p15:clr>
        </p15:guide>
        <p15:guide id="28" pos="5086">
          <p15:clr>
            <a:srgbClr val="F26B43"/>
          </p15:clr>
        </p15:guide>
        <p15:guide id="29" pos="5520">
          <p15:clr>
            <a:srgbClr val="F26B43"/>
          </p15:clr>
        </p15:guide>
        <p15:guide id="30" pos="5674">
          <p15:clr>
            <a:srgbClr val="F26B43"/>
          </p15:clr>
        </p15:guide>
        <p15:guide id="31" pos="6108">
          <p15:clr>
            <a:srgbClr val="F26B43"/>
          </p15:clr>
        </p15:guide>
        <p15:guide id="32" pos="6262">
          <p15:clr>
            <a:srgbClr val="F26B43"/>
          </p15:clr>
        </p15:guide>
        <p15:guide id="33" pos="6692">
          <p15:clr>
            <a:srgbClr val="F26B43"/>
          </p15:clr>
        </p15:guide>
        <p15:guide id="34" pos="6846">
          <p15:clr>
            <a:srgbClr val="F26B43"/>
          </p15:clr>
        </p15:guide>
        <p15:guide id="35" orient="horz" pos="984">
          <p15:clr>
            <a:srgbClr val="F26B43"/>
          </p15:clr>
        </p15:guide>
        <p15:guide id="36" orient="horz" pos="4128">
          <p15:clr>
            <a:srgbClr val="F26B43"/>
          </p15:clr>
        </p15:guide>
        <p15:guide id="37" orient="horz" pos="1080">
          <p15:clr>
            <a:srgbClr val="F26B43"/>
          </p15:clr>
        </p15:guide>
        <p15:guide id="38" orient="horz" pos="1248">
          <p15:clr>
            <a:srgbClr val="F26B43"/>
          </p15:clr>
        </p15:guide>
        <p15:guide id="39" pos="3840">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18CF9E8-9782-2AF2-590F-6782311555D1}"/>
              </a:ext>
            </a:extLst>
          </p:cNvPr>
          <p:cNvSpPr txBox="1"/>
          <p:nvPr userDrawn="1"/>
        </p:nvSpPr>
        <p:spPr>
          <a:xfrm>
            <a:off x="4429760" y="-53848"/>
            <a:ext cx="0" cy="0"/>
          </a:xfrm>
          <a:prstGeom prst="rect">
            <a:avLst/>
          </a:prstGeom>
          <a:noFill/>
        </p:spPr>
        <p:txBody>
          <a:bodyPr wrap="none" lIns="0" tIns="0" rIns="0" bIns="0" rtlCol="0">
            <a:noAutofit/>
          </a:bodyPr>
          <a:lstStyle/>
          <a:p>
            <a:pPr>
              <a:lnSpc>
                <a:spcPct val="110000"/>
              </a:lnSpc>
              <a:spcBef>
                <a:spcPts val="600"/>
              </a:spcBef>
            </a:pPr>
            <a:endParaRPr lang="en-US" sz="1200" err="1">
              <a:ea typeface="Human Sans" charset="0"/>
              <a:cs typeface="Human Sans" charset="0"/>
            </a:endParaRPr>
          </a:p>
        </p:txBody>
      </p:sp>
      <p:sp>
        <p:nvSpPr>
          <p:cNvPr id="4" name="Title Placeholder 1">
            <a:extLst>
              <a:ext uri="{FF2B5EF4-FFF2-40B4-BE49-F238E27FC236}">
                <a16:creationId xmlns:a16="http://schemas.microsoft.com/office/drawing/2014/main" id="{1F1A9B7D-3B7F-F5F7-6F71-E34C9239CE60}"/>
              </a:ext>
            </a:extLst>
          </p:cNvPr>
          <p:cNvSpPr>
            <a:spLocks noGrp="1"/>
          </p:cNvSpPr>
          <p:nvPr>
            <p:ph type="title"/>
          </p:nvPr>
        </p:nvSpPr>
        <p:spPr>
          <a:xfrm>
            <a:off x="627063" y="880646"/>
            <a:ext cx="10929937" cy="338554"/>
          </a:xfrm>
          <a:prstGeom prst="rect">
            <a:avLst/>
          </a:prstGeom>
        </p:spPr>
        <p:txBody>
          <a:bodyPr lIns="0" tIns="0" rIns="0" bIns="0">
            <a:noAutofit/>
          </a:body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US" dirty="0"/>
              <a:t>Click to edit Master title style</a:t>
            </a:r>
          </a:p>
        </p:txBody>
      </p:sp>
      <p:sp>
        <p:nvSpPr>
          <p:cNvPr id="5" name="Text Placeholder 2">
            <a:extLst>
              <a:ext uri="{FF2B5EF4-FFF2-40B4-BE49-F238E27FC236}">
                <a16:creationId xmlns:a16="http://schemas.microsoft.com/office/drawing/2014/main" id="{A80E6999-DB65-9E28-E875-73B3621E19F7}"/>
              </a:ext>
            </a:extLst>
          </p:cNvPr>
          <p:cNvSpPr>
            <a:spLocks noGrp="1"/>
          </p:cNvSpPr>
          <p:nvPr>
            <p:ph type="body" idx="1"/>
          </p:nvPr>
        </p:nvSpPr>
        <p:spPr>
          <a:xfrm>
            <a:off x="639419" y="1726856"/>
            <a:ext cx="10929937" cy="4483443"/>
          </a:xfrm>
          <a:prstGeom prst="rect">
            <a:avLst/>
          </a:prstGeom>
        </p:spPr>
        <p:txBody>
          <a:bodyPr vert="horz" lIns="0" tIns="0" rIns="0" bIns="0" rtlCol="0">
            <a:normAutofit/>
          </a:bodyPr>
          <a:lstStyle/>
          <a:p>
            <a:pPr marL="0" marR="0" lvl="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kumimoji="0" lang="en-US" sz="1600" b="0" i="0" u="none" strike="noStrike" kern="1200" cap="none" spc="0" normalizeH="0" baseline="0" noProof="0" dirty="0">
                <a:ln>
                  <a:noFill/>
                </a:ln>
                <a:solidFill>
                  <a:srgbClr val="2E3B5F"/>
                </a:solidFill>
                <a:effectLst/>
                <a:uLnTx/>
                <a:uFillTx/>
                <a:latin typeface="Calibri" panose="020F0502020204030204" pitchFamily="34" charset="0"/>
                <a:cs typeface="Calibri" panose="020F0502020204030204" pitchFamily="34" charset="0"/>
              </a:rPr>
              <a:t>Click to edit Master text styles</a:t>
            </a:r>
          </a:p>
          <a:p>
            <a:pPr marL="285750" marR="0" lvl="1" indent="-285750" algn="l" defTabSz="914400" rtl="0" eaLnBrk="1" fontAlgn="auto" latinLnBrk="0" hangingPunct="1">
              <a:lnSpc>
                <a:spcPct val="100000"/>
              </a:lnSpc>
              <a:spcBef>
                <a:spcPts val="600"/>
              </a:spcBef>
              <a:spcAft>
                <a:spcPts val="0"/>
              </a:spcAft>
              <a:buClr>
                <a:srgbClr val="8791AA"/>
              </a:buClr>
              <a:buSzPct val="90000"/>
              <a:buFont typeface="System Font Regular"/>
              <a:buChar char="◆"/>
              <a:tabLst/>
              <a:defRPr/>
            </a:pPr>
            <a:r>
              <a:rPr kumimoji="0" lang="en-US" sz="1400" b="0" i="0" u="none" strike="noStrike" kern="1200" cap="none" spc="0" normalizeH="0" baseline="0" noProof="0" dirty="0">
                <a:ln>
                  <a:noFill/>
                </a:ln>
                <a:solidFill>
                  <a:srgbClr val="2E3B5F"/>
                </a:solidFill>
                <a:effectLst/>
                <a:uLnTx/>
                <a:uFillTx/>
                <a:latin typeface="Calibri"/>
                <a:cs typeface="Calibri" panose="020F0502020204030204" pitchFamily="34" charset="0"/>
              </a:rPr>
              <a:t>Second level</a:t>
            </a:r>
          </a:p>
          <a:p>
            <a:pPr marL="468630" marR="0" lvl="2" indent="-285750" algn="l" defTabSz="914400" rtl="0" eaLnBrk="1" fontAlgn="auto" latinLnBrk="0" hangingPunct="1">
              <a:lnSpc>
                <a:spcPct val="100000"/>
              </a:lnSpc>
              <a:spcBef>
                <a:spcPts val="600"/>
              </a:spcBef>
              <a:spcAft>
                <a:spcPts val="0"/>
              </a:spcAft>
              <a:buClr>
                <a:srgbClr val="8791AA"/>
              </a:buClr>
              <a:buSzPct val="90000"/>
              <a:buFont typeface="System Font Regular"/>
              <a:buChar char="◇"/>
              <a:tabLst/>
              <a:defRPr/>
            </a:pPr>
            <a:r>
              <a:rPr kumimoji="0" lang="en-US" sz="1400" b="0" i="0" u="none" strike="noStrike" kern="1200" cap="none" spc="0" normalizeH="0" baseline="0" noProof="0" dirty="0">
                <a:ln>
                  <a:noFill/>
                </a:ln>
                <a:solidFill>
                  <a:srgbClr val="2E3B5F"/>
                </a:solidFill>
                <a:effectLst/>
                <a:uLnTx/>
                <a:uFillTx/>
                <a:latin typeface="Calibri"/>
                <a:cs typeface="Calibri" panose="020F0502020204030204" pitchFamily="34" charset="0"/>
              </a:rPr>
              <a:t>Third level</a:t>
            </a:r>
          </a:p>
        </p:txBody>
      </p:sp>
      <p:sp>
        <p:nvSpPr>
          <p:cNvPr id="6" name="Slide Number Placeholder 5">
            <a:extLst>
              <a:ext uri="{FF2B5EF4-FFF2-40B4-BE49-F238E27FC236}">
                <a16:creationId xmlns:a16="http://schemas.microsoft.com/office/drawing/2014/main" id="{AA6E179C-A98B-CC22-2AE6-2310B90962B6}"/>
              </a:ext>
            </a:extLst>
          </p:cNvPr>
          <p:cNvSpPr>
            <a:spLocks noGrp="1"/>
          </p:cNvSpPr>
          <p:nvPr>
            <p:ph type="sldNum" sz="quarter" idx="4"/>
          </p:nvPr>
        </p:nvSpPr>
        <p:spPr>
          <a:xfrm>
            <a:off x="11151908" y="6356350"/>
            <a:ext cx="417447" cy="365125"/>
          </a:xfrm>
          <a:prstGeom prst="rect">
            <a:avLst/>
          </a:prstGeom>
        </p:spPr>
        <p:txBody>
          <a:bodyPr vert="horz" lIns="91440" tIns="45720" rIns="91440" bIns="45720" rtlCol="0" anchor="ctr"/>
          <a:lstStyle>
            <a:lvl1pPr algn="r">
              <a:defRPr sz="800">
                <a:solidFill>
                  <a:schemeClr val="tx2"/>
                </a:solidFill>
              </a:defRPr>
            </a:lvl1pPr>
          </a:lstStyle>
          <a:p>
            <a:fld id="{E78E95F0-AD49-2349-AAD9-B46F6ECE46D3}" type="slidenum">
              <a:rPr lang="en-UA" smtClean="0"/>
              <a:pPr/>
              <a:t>‹#›</a:t>
            </a:fld>
            <a:endParaRPr lang="en-UA"/>
          </a:p>
        </p:txBody>
      </p:sp>
    </p:spTree>
    <p:extLst>
      <p:ext uri="{BB962C8B-B14F-4D97-AF65-F5344CB8AC3E}">
        <p14:creationId xmlns:p14="http://schemas.microsoft.com/office/powerpoint/2010/main" val="2819088677"/>
      </p:ext>
    </p:extLst>
  </p:cSld>
  <p:clrMap bg1="lt1" tx1="dk1" bg2="lt2" tx2="dk2" accent1="accent1" accent2="accent2" accent3="accent3" accent4="accent4" accent5="accent5" accent6="accent6" hlink="hlink" folHlink="folHlink"/>
  <p:sldLayoutIdLst>
    <p:sldLayoutId id="2147484198" r:id="rId1"/>
    <p:sldLayoutId id="2147484217" r:id="rId2"/>
    <p:sldLayoutId id="2147484218" r:id="rId3"/>
    <p:sldLayoutId id="2147484219" r:id="rId4"/>
    <p:sldLayoutId id="2147484221" r:id="rId5"/>
    <p:sldLayoutId id="2147484222" r:id="rId6"/>
    <p:sldLayoutId id="2147484223" r:id="rId7"/>
    <p:sldLayoutId id="2147484201" r:id="rId8"/>
    <p:sldLayoutId id="2147484224" r:id="rId9"/>
    <p:sldLayoutId id="2147484225" r:id="rId10"/>
    <p:sldLayoutId id="2147484226" r:id="rId11"/>
    <p:sldLayoutId id="2147484227" r:id="rId12"/>
    <p:sldLayoutId id="2147484228" r:id="rId13"/>
    <p:sldLayoutId id="2147484229" r:id="rId14"/>
  </p:sldLayoutIdLst>
  <p:hf hdr="0" dt="0"/>
  <p:txStyles>
    <p:titleStyle>
      <a:lvl1pPr algn="l" defTabSz="914400" rtl="0" eaLnBrk="1" latinLnBrk="0" hangingPunct="1">
        <a:lnSpc>
          <a:spcPct val="100000"/>
        </a:lnSpc>
        <a:spcBef>
          <a:spcPct val="0"/>
        </a:spcBef>
        <a:buNone/>
        <a:defRPr lang="en-US" sz="2200" b="1" i="0" kern="1200" spc="0" dirty="0">
          <a:solidFill>
            <a:schemeClr val="tx1"/>
          </a:solidFill>
          <a:effectLst/>
          <a:latin typeface="+mj-lt"/>
          <a:ea typeface="Calibri" panose="020F0502020204030204" pitchFamily="34" charset="0"/>
          <a:cs typeface="Calibri" panose="020F0502020204030204" pitchFamily="34" charset="0"/>
        </a:defRPr>
      </a:lvl1pPr>
    </p:titleStyle>
    <p:bodyStyle>
      <a:lvl1pPr marL="0" indent="0" algn="l" defTabSz="914400" rtl="0" eaLnBrk="1" latinLnBrk="0" hangingPunct="1">
        <a:lnSpc>
          <a:spcPct val="100000"/>
        </a:lnSpc>
        <a:spcBef>
          <a:spcPts val="600"/>
        </a:spcBef>
        <a:spcAft>
          <a:spcPts val="0"/>
        </a:spcAft>
        <a:buFont typeface="Arial" panose="020B0604020202020204" pitchFamily="34" charset="0"/>
        <a:buNone/>
        <a:defRPr lang="en-US" sz="1400" b="0" i="0" kern="1200" dirty="0">
          <a:solidFill>
            <a:schemeClr val="accent1"/>
          </a:solidFill>
          <a:latin typeface="+mn-lt"/>
          <a:ea typeface="Calibri" panose="020F0502020204030204" pitchFamily="34" charset="0"/>
          <a:cs typeface="Calibri" panose="020F0502020204030204" pitchFamily="34" charset="0"/>
        </a:defRPr>
      </a:lvl1pPr>
      <a:lvl2pPr marL="182880" indent="-182880" algn="l" defTabSz="914400" rtl="0" eaLnBrk="1" latinLnBrk="0" hangingPunct="1">
        <a:lnSpc>
          <a:spcPct val="100000"/>
        </a:lnSpc>
        <a:spcBef>
          <a:spcPts val="600"/>
        </a:spcBef>
        <a:spcAft>
          <a:spcPts val="0"/>
        </a:spcAft>
        <a:buClr>
          <a:schemeClr val="tx1"/>
        </a:buClr>
        <a:buFont typeface="Arial" panose="020B0604020202020204" pitchFamily="34" charset="0"/>
        <a:buChar char="•"/>
        <a:defRPr lang="en-US" sz="1400" b="0" i="0" kern="1200" dirty="0" smtClean="0">
          <a:solidFill>
            <a:schemeClr val="tx1"/>
          </a:solidFill>
          <a:latin typeface="+mn-lt"/>
          <a:ea typeface="Human Sans" charset="0"/>
          <a:cs typeface="Calibri" panose="020F0502020204030204" pitchFamily="34" charset="0"/>
        </a:defRPr>
      </a:lvl2pPr>
      <a:lvl3pPr marL="365760" indent="-182880" algn="l" defTabSz="914400" rtl="0" eaLnBrk="1" latinLnBrk="0" hangingPunct="1">
        <a:lnSpc>
          <a:spcPct val="100000"/>
        </a:lnSpc>
        <a:spcBef>
          <a:spcPts val="600"/>
        </a:spcBef>
        <a:spcAft>
          <a:spcPts val="0"/>
        </a:spcAft>
        <a:buFont typeface="Courier New" panose="02070309020205020404" pitchFamily="49" charset="0"/>
        <a:buChar char="o"/>
        <a:defRPr lang="en-US" sz="1200" b="0" i="0" kern="1200" dirty="0" smtClean="0">
          <a:solidFill>
            <a:schemeClr val="tx1"/>
          </a:solidFill>
          <a:latin typeface="+mn-lt"/>
          <a:ea typeface="Human Sans" charset="0"/>
          <a:cs typeface="Calibri" panose="020F0502020204030204" pitchFamily="34" charset="0"/>
        </a:defRPr>
      </a:lvl3pPr>
      <a:lvl4pPr marL="1600200" indent="-228600" algn="l" defTabSz="914400" rtl="0" eaLnBrk="1" latinLnBrk="0" hangingPunct="1">
        <a:lnSpc>
          <a:spcPct val="100000"/>
        </a:lnSpc>
        <a:spcBef>
          <a:spcPts val="600"/>
        </a:spcBef>
        <a:spcAft>
          <a:spcPts val="0"/>
        </a:spcAft>
        <a:buFont typeface="Arial" panose="020B0604020202020204" pitchFamily="34" charset="0"/>
        <a:buChar char="•"/>
        <a:defRPr sz="1800" b="0" i="0" kern="1200">
          <a:solidFill>
            <a:schemeClr val="tx1"/>
          </a:solidFill>
          <a:latin typeface="+mn-lt"/>
          <a:ea typeface="Calibri" panose="020F0502020204030204" pitchFamily="34" charset="0"/>
          <a:cs typeface="Calibri" panose="020F0502020204030204" pitchFamily="34" charset="0"/>
        </a:defRPr>
      </a:lvl4pPr>
      <a:lvl5pPr marL="2057400" indent="-228600" algn="l" defTabSz="914400" rtl="0" eaLnBrk="1" latinLnBrk="0" hangingPunct="1">
        <a:lnSpc>
          <a:spcPct val="100000"/>
        </a:lnSpc>
        <a:spcBef>
          <a:spcPts val="600"/>
        </a:spcBef>
        <a:spcAft>
          <a:spcPts val="0"/>
        </a:spcAft>
        <a:buFont typeface="Arial" panose="020B0604020202020204" pitchFamily="34" charset="0"/>
        <a:buChar char="•"/>
        <a:defRPr sz="1800" b="0" i="0" kern="1200">
          <a:solidFill>
            <a:schemeClr val="tx1"/>
          </a:solidFill>
          <a:latin typeface="+mn-lt"/>
          <a:ea typeface="Calibri" panose="020F0502020204030204" pitchFamily="34" charset="0"/>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95">
          <p15:clr>
            <a:srgbClr val="F26B43"/>
          </p15:clr>
        </p15:guide>
        <p15:guide id="3" pos="7280">
          <p15:clr>
            <a:srgbClr val="F26B43"/>
          </p15:clr>
        </p15:guide>
        <p15:guide id="4" orient="horz" pos="3912">
          <p15:clr>
            <a:srgbClr val="F26B43"/>
          </p15:clr>
        </p15:guide>
        <p15:guide id="12" orient="horz" pos="768">
          <p15:clr>
            <a:srgbClr val="F26B43"/>
          </p15:clr>
        </p15:guide>
        <p15:guide id="13" pos="830">
          <p15:clr>
            <a:srgbClr val="F26B43"/>
          </p15:clr>
        </p15:guide>
        <p15:guide id="14" pos="984">
          <p15:clr>
            <a:srgbClr val="F26B43"/>
          </p15:clr>
        </p15:guide>
        <p15:guide id="15" pos="1416">
          <p15:clr>
            <a:srgbClr val="F26B43"/>
          </p15:clr>
        </p15:guide>
        <p15:guide id="16" pos="1568">
          <p15:clr>
            <a:srgbClr val="F26B43"/>
          </p15:clr>
        </p15:guide>
        <p15:guide id="17" pos="2004">
          <p15:clr>
            <a:srgbClr val="F26B43"/>
          </p15:clr>
        </p15:guide>
        <p15:guide id="18" pos="2156">
          <p15:clr>
            <a:srgbClr val="F26B43"/>
          </p15:clr>
        </p15:guide>
        <p15:guide id="19" pos="2589">
          <p15:clr>
            <a:srgbClr val="F26B43"/>
          </p15:clr>
        </p15:guide>
        <p15:guide id="20" pos="2742">
          <p15:clr>
            <a:srgbClr val="F26B43"/>
          </p15:clr>
        </p15:guide>
        <p15:guide id="21" pos="3168">
          <p15:clr>
            <a:srgbClr val="F26B43"/>
          </p15:clr>
        </p15:guide>
        <p15:guide id="22" pos="3326">
          <p15:clr>
            <a:srgbClr val="F26B43"/>
          </p15:clr>
        </p15:guide>
        <p15:guide id="23" pos="3762">
          <p15:clr>
            <a:srgbClr val="F26B43"/>
          </p15:clr>
        </p15:guide>
        <p15:guide id="24" pos="3912">
          <p15:clr>
            <a:srgbClr val="F26B43"/>
          </p15:clr>
        </p15:guide>
        <p15:guide id="25" pos="4346">
          <p15:clr>
            <a:srgbClr val="F26B43"/>
          </p15:clr>
        </p15:guide>
        <p15:guide id="26" pos="4500">
          <p15:clr>
            <a:srgbClr val="F26B43"/>
          </p15:clr>
        </p15:guide>
        <p15:guide id="27" pos="4934">
          <p15:clr>
            <a:srgbClr val="F26B43"/>
          </p15:clr>
        </p15:guide>
        <p15:guide id="28" pos="5086">
          <p15:clr>
            <a:srgbClr val="F26B43"/>
          </p15:clr>
        </p15:guide>
        <p15:guide id="29" pos="5520">
          <p15:clr>
            <a:srgbClr val="F26B43"/>
          </p15:clr>
        </p15:guide>
        <p15:guide id="30" pos="5674">
          <p15:clr>
            <a:srgbClr val="F26B43"/>
          </p15:clr>
        </p15:guide>
        <p15:guide id="31" pos="6108">
          <p15:clr>
            <a:srgbClr val="F26B43"/>
          </p15:clr>
        </p15:guide>
        <p15:guide id="32" pos="6262">
          <p15:clr>
            <a:srgbClr val="F26B43"/>
          </p15:clr>
        </p15:guide>
        <p15:guide id="33" pos="6692">
          <p15:clr>
            <a:srgbClr val="F26B43"/>
          </p15:clr>
        </p15:guide>
        <p15:guide id="34" pos="6846">
          <p15:clr>
            <a:srgbClr val="F26B43"/>
          </p15:clr>
        </p15:guide>
        <p15:guide id="35" orient="horz" pos="984">
          <p15:clr>
            <a:srgbClr val="F26B43"/>
          </p15:clr>
        </p15:guide>
        <p15:guide id="36" orient="horz" pos="4128">
          <p15:clr>
            <a:srgbClr val="F26B43"/>
          </p15:clr>
        </p15:guide>
        <p15:guide id="37" orient="horz" pos="1080">
          <p15:clr>
            <a:srgbClr val="F26B43"/>
          </p15:clr>
        </p15:guide>
        <p15:guide id="38" orient="horz" pos="1248">
          <p15:clr>
            <a:srgbClr val="F26B43"/>
          </p15:clr>
        </p15:guide>
        <p15:guide id="39" pos="384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2.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3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93.xml"/></Relationships>
</file>

<file path=ppt/slides/_rels/slide32.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35.xml"/></Relationships>
</file>

<file path=ppt/slides/_rels/slide33.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36.xml"/></Relationships>
</file>

<file path=ppt/slides/_rels/slide34.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37.xml"/></Relationships>
</file>

<file path=ppt/slides/_rels/slide35.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38.xml"/></Relationships>
</file>

<file path=ppt/slides/_rels/slide36.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39.xml"/></Relationships>
</file>

<file path=ppt/slides/_rels/slide37.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40.xml"/></Relationships>
</file>

<file path=ppt/slides/_rels/slide38.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41.xml"/></Relationships>
</file>

<file path=ppt/slides/_rels/slide39.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Layout" Target="../slideLayouts/slideLayout42.xml"/></Relationships>
</file>

<file path=ppt/slides/_rels/slide4.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chart" Target="../charts/chart5.xml"/><Relationship Id="rId1" Type="http://schemas.openxmlformats.org/officeDocument/2006/relationships/slideLayout" Target="../slideLayouts/slideLayout43.xml"/></Relationships>
</file>

<file path=ppt/slides/_rels/slide41.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chart" Target="../charts/chart7.xml"/><Relationship Id="rId1" Type="http://schemas.openxmlformats.org/officeDocument/2006/relationships/slideLayout" Target="../slideLayouts/slideLayout44.xml"/></Relationships>
</file>

<file path=ppt/slides/_rels/slide42.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Layout" Target="../slideLayouts/slideLayout45.xml"/><Relationship Id="rId4" Type="http://schemas.openxmlformats.org/officeDocument/2006/relationships/image" Target="../media/image16.jpg"/></Relationships>
</file>

<file path=ppt/slides/_rels/slide43.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6.jpg"/><Relationship Id="rId1" Type="http://schemas.openxmlformats.org/officeDocument/2006/relationships/slideLayout" Target="../slideLayouts/slideLayout46.xml"/><Relationship Id="rId4" Type="http://schemas.openxmlformats.org/officeDocument/2006/relationships/image" Target="../media/image17.jpg"/></Relationships>
</file>

<file path=ppt/slides/_rels/slide44.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Layout" Target="../slideLayouts/slideLayout47.xml"/><Relationship Id="rId4" Type="http://schemas.openxmlformats.org/officeDocument/2006/relationships/image" Target="../media/image16.jpg"/></Relationships>
</file>

<file path=ppt/slides/_rels/slide4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8.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69.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5.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6.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85.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8.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80.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81.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8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8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8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84.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88.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89.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90.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91.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9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9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94.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93.xml.rels><?xml version="1.0" encoding="UTF-8" standalone="yes"?>
<Relationships xmlns="http://schemas.openxmlformats.org/package/2006/relationships"><Relationship Id="rId26" Type="http://schemas.openxmlformats.org/officeDocument/2006/relationships/image" Target="../media/image44.png"/><Relationship Id="rId21" Type="http://schemas.openxmlformats.org/officeDocument/2006/relationships/image" Target="../media/image39.svg"/><Relationship Id="rId42" Type="http://schemas.openxmlformats.org/officeDocument/2006/relationships/image" Target="../media/image60.png"/><Relationship Id="rId47" Type="http://schemas.openxmlformats.org/officeDocument/2006/relationships/image" Target="../media/image65.svg"/><Relationship Id="rId63" Type="http://schemas.openxmlformats.org/officeDocument/2006/relationships/image" Target="../media/image81.svg"/><Relationship Id="rId68" Type="http://schemas.openxmlformats.org/officeDocument/2006/relationships/image" Target="../media/image86.png"/><Relationship Id="rId84" Type="http://schemas.openxmlformats.org/officeDocument/2006/relationships/image" Target="../media/image102.png"/><Relationship Id="rId89" Type="http://schemas.openxmlformats.org/officeDocument/2006/relationships/image" Target="../media/image107.svg"/><Relationship Id="rId16" Type="http://schemas.openxmlformats.org/officeDocument/2006/relationships/image" Target="../media/image34.png"/><Relationship Id="rId11" Type="http://schemas.openxmlformats.org/officeDocument/2006/relationships/image" Target="../media/image29.svg"/><Relationship Id="rId32" Type="http://schemas.openxmlformats.org/officeDocument/2006/relationships/image" Target="../media/image50.png"/><Relationship Id="rId37" Type="http://schemas.openxmlformats.org/officeDocument/2006/relationships/image" Target="../media/image55.svg"/><Relationship Id="rId53" Type="http://schemas.openxmlformats.org/officeDocument/2006/relationships/image" Target="../media/image71.svg"/><Relationship Id="rId58" Type="http://schemas.openxmlformats.org/officeDocument/2006/relationships/image" Target="../media/image76.png"/><Relationship Id="rId74" Type="http://schemas.openxmlformats.org/officeDocument/2006/relationships/image" Target="../media/image92.png"/><Relationship Id="rId79" Type="http://schemas.openxmlformats.org/officeDocument/2006/relationships/image" Target="../media/image97.svg"/><Relationship Id="rId5" Type="http://schemas.openxmlformats.org/officeDocument/2006/relationships/image" Target="../media/image23.svg"/><Relationship Id="rId90" Type="http://schemas.openxmlformats.org/officeDocument/2006/relationships/image" Target="../media/image108.png"/><Relationship Id="rId95" Type="http://schemas.openxmlformats.org/officeDocument/2006/relationships/image" Target="../media/image113.svg"/><Relationship Id="rId22" Type="http://schemas.openxmlformats.org/officeDocument/2006/relationships/image" Target="../media/image40.png"/><Relationship Id="rId27" Type="http://schemas.openxmlformats.org/officeDocument/2006/relationships/image" Target="../media/image45.svg"/><Relationship Id="rId43" Type="http://schemas.openxmlformats.org/officeDocument/2006/relationships/image" Target="../media/image61.svg"/><Relationship Id="rId48" Type="http://schemas.openxmlformats.org/officeDocument/2006/relationships/image" Target="../media/image66.png"/><Relationship Id="rId64" Type="http://schemas.openxmlformats.org/officeDocument/2006/relationships/image" Target="../media/image82.png"/><Relationship Id="rId69" Type="http://schemas.openxmlformats.org/officeDocument/2006/relationships/image" Target="../media/image87.svg"/><Relationship Id="rId8" Type="http://schemas.openxmlformats.org/officeDocument/2006/relationships/image" Target="../media/image26.png"/><Relationship Id="rId51" Type="http://schemas.openxmlformats.org/officeDocument/2006/relationships/image" Target="../media/image69.svg"/><Relationship Id="rId72" Type="http://schemas.openxmlformats.org/officeDocument/2006/relationships/image" Target="../media/image90.png"/><Relationship Id="rId80" Type="http://schemas.openxmlformats.org/officeDocument/2006/relationships/image" Target="../media/image98.png"/><Relationship Id="rId85" Type="http://schemas.openxmlformats.org/officeDocument/2006/relationships/image" Target="../media/image103.svg"/><Relationship Id="rId93" Type="http://schemas.openxmlformats.org/officeDocument/2006/relationships/image" Target="../media/image111.svg"/><Relationship Id="rId3" Type="http://schemas.openxmlformats.org/officeDocument/2006/relationships/image" Target="../media/image21.svg"/><Relationship Id="rId12" Type="http://schemas.openxmlformats.org/officeDocument/2006/relationships/image" Target="../media/image30.png"/><Relationship Id="rId17" Type="http://schemas.openxmlformats.org/officeDocument/2006/relationships/image" Target="../media/image35.svg"/><Relationship Id="rId25" Type="http://schemas.openxmlformats.org/officeDocument/2006/relationships/image" Target="../media/image43.svg"/><Relationship Id="rId33" Type="http://schemas.openxmlformats.org/officeDocument/2006/relationships/image" Target="../media/image51.svg"/><Relationship Id="rId38" Type="http://schemas.openxmlformats.org/officeDocument/2006/relationships/image" Target="../media/image56.png"/><Relationship Id="rId46" Type="http://schemas.openxmlformats.org/officeDocument/2006/relationships/image" Target="../media/image64.png"/><Relationship Id="rId59" Type="http://schemas.openxmlformats.org/officeDocument/2006/relationships/image" Target="../media/image77.svg"/><Relationship Id="rId67" Type="http://schemas.openxmlformats.org/officeDocument/2006/relationships/image" Target="../media/image85.svg"/><Relationship Id="rId20" Type="http://schemas.openxmlformats.org/officeDocument/2006/relationships/image" Target="../media/image38.png"/><Relationship Id="rId41" Type="http://schemas.openxmlformats.org/officeDocument/2006/relationships/image" Target="../media/image59.svg"/><Relationship Id="rId54" Type="http://schemas.openxmlformats.org/officeDocument/2006/relationships/image" Target="../media/image72.png"/><Relationship Id="rId62" Type="http://schemas.openxmlformats.org/officeDocument/2006/relationships/image" Target="../media/image80.png"/><Relationship Id="rId70" Type="http://schemas.openxmlformats.org/officeDocument/2006/relationships/image" Target="../media/image88.png"/><Relationship Id="rId75" Type="http://schemas.openxmlformats.org/officeDocument/2006/relationships/image" Target="../media/image93.svg"/><Relationship Id="rId83" Type="http://schemas.openxmlformats.org/officeDocument/2006/relationships/image" Target="../media/image101.svg"/><Relationship Id="rId88" Type="http://schemas.openxmlformats.org/officeDocument/2006/relationships/image" Target="../media/image106.png"/><Relationship Id="rId91" Type="http://schemas.openxmlformats.org/officeDocument/2006/relationships/image" Target="../media/image109.svg"/><Relationship Id="rId1" Type="http://schemas.openxmlformats.org/officeDocument/2006/relationships/slideLayout" Target="../slideLayouts/slideLayout21.xml"/><Relationship Id="rId6" Type="http://schemas.openxmlformats.org/officeDocument/2006/relationships/image" Target="../media/image24.png"/><Relationship Id="rId15" Type="http://schemas.openxmlformats.org/officeDocument/2006/relationships/image" Target="../media/image33.svg"/><Relationship Id="rId23" Type="http://schemas.openxmlformats.org/officeDocument/2006/relationships/image" Target="../media/image41.svg"/><Relationship Id="rId28" Type="http://schemas.openxmlformats.org/officeDocument/2006/relationships/image" Target="../media/image46.png"/><Relationship Id="rId36" Type="http://schemas.openxmlformats.org/officeDocument/2006/relationships/image" Target="../media/image54.png"/><Relationship Id="rId49" Type="http://schemas.openxmlformats.org/officeDocument/2006/relationships/image" Target="../media/image67.svg"/><Relationship Id="rId57" Type="http://schemas.openxmlformats.org/officeDocument/2006/relationships/image" Target="../media/image75.svg"/><Relationship Id="rId10" Type="http://schemas.openxmlformats.org/officeDocument/2006/relationships/image" Target="../media/image28.png"/><Relationship Id="rId31" Type="http://schemas.openxmlformats.org/officeDocument/2006/relationships/image" Target="../media/image49.svg"/><Relationship Id="rId44" Type="http://schemas.openxmlformats.org/officeDocument/2006/relationships/image" Target="../media/image62.png"/><Relationship Id="rId52" Type="http://schemas.openxmlformats.org/officeDocument/2006/relationships/image" Target="../media/image70.png"/><Relationship Id="rId60" Type="http://schemas.openxmlformats.org/officeDocument/2006/relationships/image" Target="../media/image78.png"/><Relationship Id="rId65" Type="http://schemas.openxmlformats.org/officeDocument/2006/relationships/image" Target="../media/image83.svg"/><Relationship Id="rId73" Type="http://schemas.openxmlformats.org/officeDocument/2006/relationships/image" Target="../media/image91.svg"/><Relationship Id="rId78" Type="http://schemas.openxmlformats.org/officeDocument/2006/relationships/image" Target="../media/image96.png"/><Relationship Id="rId81" Type="http://schemas.openxmlformats.org/officeDocument/2006/relationships/image" Target="../media/image99.svg"/><Relationship Id="rId86" Type="http://schemas.openxmlformats.org/officeDocument/2006/relationships/image" Target="../media/image104.png"/><Relationship Id="rId94" Type="http://schemas.openxmlformats.org/officeDocument/2006/relationships/image" Target="../media/image112.png"/><Relationship Id="rId4" Type="http://schemas.openxmlformats.org/officeDocument/2006/relationships/image" Target="../media/image22.png"/><Relationship Id="rId9" Type="http://schemas.openxmlformats.org/officeDocument/2006/relationships/image" Target="../media/image27.svg"/><Relationship Id="rId13" Type="http://schemas.openxmlformats.org/officeDocument/2006/relationships/image" Target="../media/image31.svg"/><Relationship Id="rId18" Type="http://schemas.openxmlformats.org/officeDocument/2006/relationships/image" Target="../media/image36.png"/><Relationship Id="rId39" Type="http://schemas.openxmlformats.org/officeDocument/2006/relationships/image" Target="../media/image57.svg"/><Relationship Id="rId34" Type="http://schemas.openxmlformats.org/officeDocument/2006/relationships/image" Target="../media/image52.png"/><Relationship Id="rId50" Type="http://schemas.openxmlformats.org/officeDocument/2006/relationships/image" Target="../media/image68.png"/><Relationship Id="rId55" Type="http://schemas.openxmlformats.org/officeDocument/2006/relationships/image" Target="../media/image73.svg"/><Relationship Id="rId76" Type="http://schemas.openxmlformats.org/officeDocument/2006/relationships/image" Target="../media/image94.png"/><Relationship Id="rId7" Type="http://schemas.openxmlformats.org/officeDocument/2006/relationships/image" Target="../media/image25.svg"/><Relationship Id="rId71" Type="http://schemas.openxmlformats.org/officeDocument/2006/relationships/image" Target="../media/image89.svg"/><Relationship Id="rId92" Type="http://schemas.openxmlformats.org/officeDocument/2006/relationships/image" Target="../media/image110.png"/><Relationship Id="rId2" Type="http://schemas.openxmlformats.org/officeDocument/2006/relationships/image" Target="../media/image20.png"/><Relationship Id="rId29" Type="http://schemas.openxmlformats.org/officeDocument/2006/relationships/image" Target="../media/image47.svg"/><Relationship Id="rId24" Type="http://schemas.openxmlformats.org/officeDocument/2006/relationships/image" Target="../media/image42.png"/><Relationship Id="rId40" Type="http://schemas.openxmlformats.org/officeDocument/2006/relationships/image" Target="../media/image58.png"/><Relationship Id="rId45" Type="http://schemas.openxmlformats.org/officeDocument/2006/relationships/image" Target="../media/image63.svg"/><Relationship Id="rId66" Type="http://schemas.openxmlformats.org/officeDocument/2006/relationships/image" Target="../media/image84.png"/><Relationship Id="rId87" Type="http://schemas.openxmlformats.org/officeDocument/2006/relationships/image" Target="../media/image105.svg"/><Relationship Id="rId61" Type="http://schemas.openxmlformats.org/officeDocument/2006/relationships/image" Target="../media/image79.svg"/><Relationship Id="rId82" Type="http://schemas.openxmlformats.org/officeDocument/2006/relationships/image" Target="../media/image100.png"/><Relationship Id="rId19" Type="http://schemas.openxmlformats.org/officeDocument/2006/relationships/image" Target="../media/image37.svg"/><Relationship Id="rId14" Type="http://schemas.openxmlformats.org/officeDocument/2006/relationships/image" Target="../media/image32.png"/><Relationship Id="rId30" Type="http://schemas.openxmlformats.org/officeDocument/2006/relationships/image" Target="../media/image48.png"/><Relationship Id="rId35" Type="http://schemas.openxmlformats.org/officeDocument/2006/relationships/image" Target="../media/image53.svg"/><Relationship Id="rId56" Type="http://schemas.openxmlformats.org/officeDocument/2006/relationships/image" Target="../media/image74.png"/><Relationship Id="rId77" Type="http://schemas.openxmlformats.org/officeDocument/2006/relationships/image" Target="../media/image95.sv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95.xml.rels><?xml version="1.0" encoding="UTF-8" standalone="yes"?>
<Relationships xmlns="http://schemas.openxmlformats.org/package/2006/relationships"><Relationship Id="rId8" Type="http://schemas.openxmlformats.org/officeDocument/2006/relationships/chart" Target="../charts/chart14.xml"/><Relationship Id="rId3" Type="http://schemas.openxmlformats.org/officeDocument/2006/relationships/chart" Target="../charts/chart9.xml"/><Relationship Id="rId7" Type="http://schemas.openxmlformats.org/officeDocument/2006/relationships/chart" Target="../charts/chart13.xml"/><Relationship Id="rId2" Type="http://schemas.openxmlformats.org/officeDocument/2006/relationships/image" Target="../media/image6.png"/><Relationship Id="rId1" Type="http://schemas.openxmlformats.org/officeDocument/2006/relationships/slideLayout" Target="../slideLayouts/slideLayout21.xml"/><Relationship Id="rId6" Type="http://schemas.openxmlformats.org/officeDocument/2006/relationships/chart" Target="../charts/chart12.xml"/><Relationship Id="rId5" Type="http://schemas.openxmlformats.org/officeDocument/2006/relationships/chart" Target="../charts/chart11.xml"/><Relationship Id="rId4" Type="http://schemas.openxmlformats.org/officeDocument/2006/relationships/chart" Target="../charts/char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7FF77129-A4DA-6E87-1B97-CC9E3E87D1E5}"/>
              </a:ext>
            </a:extLst>
          </p:cNvPr>
          <p:cNvSpPr txBox="1">
            <a:spLocks/>
          </p:cNvSpPr>
          <p:nvPr/>
        </p:nvSpPr>
        <p:spPr>
          <a:xfrm>
            <a:off x="588173" y="1667844"/>
            <a:ext cx="10933267" cy="1015663"/>
          </a:xfrm>
          <a:prstGeom prst="rect">
            <a:avLst/>
          </a:prstGeom>
        </p:spPr>
        <p:txBody>
          <a:bodyPr wrap="square" lIns="0" tIns="0" rIns="0" bIns="0">
            <a:spAutoFit/>
          </a:bodyPr>
          <a:lstStyle>
            <a:lvl1pPr algn="l" defTabSz="914400" rtl="0" eaLnBrk="1" latinLnBrk="0" hangingPunct="1">
              <a:lnSpc>
                <a:spcPct val="100000"/>
              </a:lnSpc>
              <a:spcBef>
                <a:spcPct val="0"/>
              </a:spcBef>
              <a:buNone/>
              <a:defRPr sz="2200" b="1" i="0" kern="1200">
                <a:solidFill>
                  <a:schemeClr val="tx1"/>
                </a:solidFill>
                <a:latin typeface="+mj-lt"/>
                <a:ea typeface="Calibri" panose="020F0502020204030204" pitchFamily="34" charset="0"/>
                <a:cs typeface="Calibri" panose="020F0502020204030204" pitchFamily="34" charset="0"/>
              </a:defRPr>
            </a:lvl1pPr>
          </a:lstStyle>
          <a:p>
            <a:r>
              <a:rPr lang="en-US" sz="6600" b="0" dirty="0">
                <a:latin typeface="Calibri" panose="020F0502020204030204" pitchFamily="34" charset="0"/>
              </a:rPr>
              <a:t>Please, make a copy of this file!</a:t>
            </a:r>
          </a:p>
        </p:txBody>
      </p:sp>
      <p:sp>
        <p:nvSpPr>
          <p:cNvPr id="4" name="Title 4">
            <a:extLst>
              <a:ext uri="{FF2B5EF4-FFF2-40B4-BE49-F238E27FC236}">
                <a16:creationId xmlns:a16="http://schemas.microsoft.com/office/drawing/2014/main" id="{9760CEDF-E764-F4C0-1A3B-6B034AB58CB3}"/>
              </a:ext>
            </a:extLst>
          </p:cNvPr>
          <p:cNvSpPr txBox="1">
            <a:spLocks/>
          </p:cNvSpPr>
          <p:nvPr/>
        </p:nvSpPr>
        <p:spPr>
          <a:xfrm>
            <a:off x="622039" y="2919114"/>
            <a:ext cx="6388966" cy="923330"/>
          </a:xfrm>
          <a:prstGeom prst="rect">
            <a:avLst/>
          </a:prstGeom>
        </p:spPr>
        <p:txBody>
          <a:bodyPr wrap="square" lIns="0" tIns="0" rIns="0" bIns="0">
            <a:spAutoFit/>
          </a:bodyPr>
          <a:lstStyle>
            <a:lvl1pPr algn="l" defTabSz="914400" rtl="0" eaLnBrk="1" latinLnBrk="0" hangingPunct="1">
              <a:lnSpc>
                <a:spcPct val="100000"/>
              </a:lnSpc>
              <a:spcBef>
                <a:spcPct val="0"/>
              </a:spcBef>
              <a:buNone/>
              <a:defRPr sz="2200" b="1" i="0" kern="1200">
                <a:solidFill>
                  <a:schemeClr val="tx1"/>
                </a:solidFill>
                <a:latin typeface="+mj-lt"/>
                <a:ea typeface="Calibri" panose="020F0502020204030204" pitchFamily="34" charset="0"/>
                <a:cs typeface="Calibri" panose="020F0502020204030204" pitchFamily="34" charset="0"/>
              </a:defRPr>
            </a:lvl1pPr>
          </a:lstStyle>
          <a:p>
            <a:r>
              <a:rPr lang="en-US" sz="2000" b="0" dirty="0">
                <a:latin typeface="Calibri Light" panose="020F0302020204030204" pitchFamily="34" charset="0"/>
              </a:rPr>
              <a:t>This is an original template of </a:t>
            </a:r>
            <a:r>
              <a:rPr lang="en-US" sz="2000" b="0" dirty="0" err="1">
                <a:latin typeface="Calibri Light" panose="020F0302020204030204" pitchFamily="34" charset="0"/>
              </a:rPr>
              <a:t>ReportPortal’s</a:t>
            </a:r>
            <a:r>
              <a:rPr lang="en-US" sz="2000" b="0" dirty="0">
                <a:latin typeface="Calibri Light" panose="020F0302020204030204" pitchFamily="34" charset="0"/>
              </a:rPr>
              <a:t> presentation. Please, don’t make any changes here! Instead, proceed with creating a copy.</a:t>
            </a:r>
          </a:p>
        </p:txBody>
      </p:sp>
      <p:pic>
        <p:nvPicPr>
          <p:cNvPr id="5" name="Picture 4">
            <a:extLst>
              <a:ext uri="{FF2B5EF4-FFF2-40B4-BE49-F238E27FC236}">
                <a16:creationId xmlns:a16="http://schemas.microsoft.com/office/drawing/2014/main" id="{EF6EDB53-45C9-1E19-18B9-D9ECFFCD39DB}"/>
              </a:ext>
            </a:extLst>
          </p:cNvPr>
          <p:cNvPicPr>
            <a:picLocks noChangeAspect="1"/>
          </p:cNvPicPr>
          <p:nvPr/>
        </p:nvPicPr>
        <p:blipFill>
          <a:blip r:embed="rId2"/>
          <a:stretch>
            <a:fillRect/>
          </a:stretch>
        </p:blipFill>
        <p:spPr>
          <a:xfrm>
            <a:off x="622039" y="939799"/>
            <a:ext cx="609600" cy="533400"/>
          </a:xfrm>
          <a:prstGeom prst="rect">
            <a:avLst/>
          </a:prstGeom>
        </p:spPr>
      </p:pic>
      <p:sp>
        <p:nvSpPr>
          <p:cNvPr id="6" name="TextBox 5">
            <a:extLst>
              <a:ext uri="{FF2B5EF4-FFF2-40B4-BE49-F238E27FC236}">
                <a16:creationId xmlns:a16="http://schemas.microsoft.com/office/drawing/2014/main" id="{D4FE1449-D57D-1C0A-676B-0288EF3AA1D2}"/>
              </a:ext>
            </a:extLst>
          </p:cNvPr>
          <p:cNvSpPr txBox="1"/>
          <p:nvPr/>
        </p:nvSpPr>
        <p:spPr>
          <a:xfrm>
            <a:off x="1314450" y="3074670"/>
            <a:ext cx="0" cy="0"/>
          </a:xfrm>
          <a:prstGeom prst="rect">
            <a:avLst/>
          </a:prstGeom>
          <a:noFill/>
        </p:spPr>
        <p:txBody>
          <a:bodyPr wrap="none" lIns="0" tIns="0" rIns="0" bIns="0" rtlCol="0">
            <a:noAutofit/>
          </a:bodyPr>
          <a:lstStyle/>
          <a:p>
            <a:pPr>
              <a:lnSpc>
                <a:spcPct val="110000"/>
              </a:lnSpc>
              <a:spcBef>
                <a:spcPts val="600"/>
              </a:spcBef>
            </a:pPr>
            <a:endParaRPr lang="en-UA" sz="1200" dirty="0" err="1">
              <a:ea typeface="Human Sans" charset="0"/>
              <a:cs typeface="Human Sans" charset="0"/>
            </a:endParaRPr>
          </a:p>
        </p:txBody>
      </p:sp>
    </p:spTree>
    <p:extLst>
      <p:ext uri="{BB962C8B-B14F-4D97-AF65-F5344CB8AC3E}">
        <p14:creationId xmlns:p14="http://schemas.microsoft.com/office/powerpoint/2010/main" val="661769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381D582-E301-5126-A5D6-3329E72C3133}"/>
              </a:ext>
            </a:extLst>
          </p:cNvPr>
          <p:cNvSpPr>
            <a:spLocks noGrp="1"/>
          </p:cNvSpPr>
          <p:nvPr>
            <p:ph type="title"/>
          </p:nvPr>
        </p:nvSpPr>
        <p:spPr/>
        <p:txBody>
          <a:bodyPr/>
          <a:lstStyle/>
          <a:p>
            <a:r>
              <a:rPr lang="en-UA" dirty="0"/>
              <a:t>Single line section header</a:t>
            </a:r>
          </a:p>
        </p:txBody>
      </p:sp>
      <p:sp>
        <p:nvSpPr>
          <p:cNvPr id="8" name="Text Placeholder 7">
            <a:extLst>
              <a:ext uri="{FF2B5EF4-FFF2-40B4-BE49-F238E27FC236}">
                <a16:creationId xmlns:a16="http://schemas.microsoft.com/office/drawing/2014/main" id="{5C4976B3-AED3-E1E8-C148-869B86AB2030}"/>
              </a:ext>
            </a:extLst>
          </p:cNvPr>
          <p:cNvSpPr>
            <a:spLocks noGrp="1"/>
          </p:cNvSpPr>
          <p:nvPr>
            <p:ph type="body" sz="quarter" idx="16"/>
          </p:nvPr>
        </p:nvSpPr>
        <p:spPr>
          <a:xfrm>
            <a:off x="639074" y="3106800"/>
            <a:ext cx="9954000" cy="276999"/>
          </a:xfrm>
        </p:spPr>
        <p:txBody>
          <a:bodyPr/>
          <a:lstStyle/>
          <a:p>
            <a:r>
              <a:rPr lang="en-UA" dirty="0"/>
              <a:t>Short description</a:t>
            </a:r>
          </a:p>
        </p:txBody>
      </p:sp>
      <p:sp>
        <p:nvSpPr>
          <p:cNvPr id="7" name="Text Placeholder 6">
            <a:extLst>
              <a:ext uri="{FF2B5EF4-FFF2-40B4-BE49-F238E27FC236}">
                <a16:creationId xmlns:a16="http://schemas.microsoft.com/office/drawing/2014/main" id="{9AEACBDE-6935-6CE7-3395-159BDBDB93EF}"/>
              </a:ext>
            </a:extLst>
          </p:cNvPr>
          <p:cNvSpPr>
            <a:spLocks noGrp="1"/>
          </p:cNvSpPr>
          <p:nvPr>
            <p:ph type="body" sz="quarter" idx="10"/>
          </p:nvPr>
        </p:nvSpPr>
        <p:spPr/>
        <p:txBody>
          <a:bodyPr/>
          <a:lstStyle/>
          <a:p>
            <a:r>
              <a:rPr lang="en-UA" dirty="0"/>
              <a:t>01</a:t>
            </a:r>
          </a:p>
        </p:txBody>
      </p:sp>
    </p:spTree>
    <p:extLst>
      <p:ext uri="{BB962C8B-B14F-4D97-AF65-F5344CB8AC3E}">
        <p14:creationId xmlns:p14="http://schemas.microsoft.com/office/powerpoint/2010/main" val="6156270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ACC38D7-F62B-CD40-1AC9-5B3900E1C523}"/>
              </a:ext>
            </a:extLst>
          </p:cNvPr>
          <p:cNvSpPr>
            <a:spLocks noGrp="1"/>
          </p:cNvSpPr>
          <p:nvPr>
            <p:ph type="title"/>
          </p:nvPr>
        </p:nvSpPr>
        <p:spPr>
          <a:xfrm>
            <a:off x="639073" y="1771200"/>
            <a:ext cx="10929600" cy="1846659"/>
          </a:xfrm>
        </p:spPr>
        <p:txBody>
          <a:bodyPr/>
          <a:lstStyle/>
          <a:p>
            <a:r>
              <a:rPr kumimoji="0" lang="en-US" u="none" strike="noStrike" kern="0" cap="none" spc="-50" normalizeH="0" baseline="0" noProof="0" dirty="0">
                <a:ln>
                  <a:noFill/>
                </a:ln>
                <a:effectLst/>
                <a:uLnTx/>
                <a:uFillTx/>
                <a:ea typeface="Times New Roman" panose="02020603050405020304" pitchFamily="18" charset="0"/>
              </a:rPr>
              <a:t>Migrating from multi-bucket to single-bucket </a:t>
            </a:r>
            <a:r>
              <a:rPr kumimoji="0" lang="en-US" u="none" strike="noStrike" kern="0" cap="none" spc="-50" normalizeH="0" baseline="0" noProof="0" dirty="0" err="1">
                <a:ln>
                  <a:noFill/>
                </a:ln>
                <a:effectLst/>
                <a:uLnTx/>
                <a:uFillTx/>
                <a:ea typeface="Times New Roman" panose="02020603050405020304" pitchFamily="18" charset="0"/>
              </a:rPr>
              <a:t>MinIO's</a:t>
            </a:r>
            <a:r>
              <a:rPr kumimoji="0" lang="en-US" u="none" strike="noStrike" kern="0" cap="none" spc="-50" normalizeH="0" baseline="0" noProof="0" dirty="0">
                <a:ln>
                  <a:noFill/>
                </a:ln>
                <a:effectLst/>
                <a:uLnTx/>
                <a:uFillTx/>
                <a:ea typeface="Times New Roman" panose="02020603050405020304" pitchFamily="18" charset="0"/>
              </a:rPr>
              <a:t> structure</a:t>
            </a:r>
            <a:endParaRPr lang="en-UA" dirty="0"/>
          </a:p>
        </p:txBody>
      </p:sp>
      <p:sp>
        <p:nvSpPr>
          <p:cNvPr id="6" name="Text Placeholder 5">
            <a:extLst>
              <a:ext uri="{FF2B5EF4-FFF2-40B4-BE49-F238E27FC236}">
                <a16:creationId xmlns:a16="http://schemas.microsoft.com/office/drawing/2014/main" id="{AA212DB0-7AF8-D2AF-EA72-067FF45361B7}"/>
              </a:ext>
            </a:extLst>
          </p:cNvPr>
          <p:cNvSpPr>
            <a:spLocks noGrp="1"/>
          </p:cNvSpPr>
          <p:nvPr>
            <p:ph type="body" sz="quarter" idx="10"/>
          </p:nvPr>
        </p:nvSpPr>
        <p:spPr/>
        <p:txBody>
          <a:bodyPr/>
          <a:lstStyle/>
          <a:p>
            <a:r>
              <a:rPr lang="en-UA" dirty="0"/>
              <a:t>01</a:t>
            </a:r>
          </a:p>
        </p:txBody>
      </p:sp>
      <p:sp>
        <p:nvSpPr>
          <p:cNvPr id="7" name="Text Placeholder 6">
            <a:extLst>
              <a:ext uri="{FF2B5EF4-FFF2-40B4-BE49-F238E27FC236}">
                <a16:creationId xmlns:a16="http://schemas.microsoft.com/office/drawing/2014/main" id="{5702759D-CE37-D44B-7281-610B9C5A2C14}"/>
              </a:ext>
            </a:extLst>
          </p:cNvPr>
          <p:cNvSpPr>
            <a:spLocks noGrp="1"/>
          </p:cNvSpPr>
          <p:nvPr>
            <p:ph type="body" sz="quarter" idx="16"/>
          </p:nvPr>
        </p:nvSpPr>
        <p:spPr>
          <a:xfrm>
            <a:off x="639073" y="4032000"/>
            <a:ext cx="9849600" cy="276999"/>
          </a:xfrm>
        </p:spPr>
        <p:txBody>
          <a:bodyPr/>
          <a:lstStyle/>
          <a:p>
            <a:r>
              <a:rPr lang="en-UA" dirty="0"/>
              <a:t>Short description</a:t>
            </a:r>
          </a:p>
        </p:txBody>
      </p:sp>
    </p:spTree>
    <p:extLst>
      <p:ext uri="{BB962C8B-B14F-4D97-AF65-F5344CB8AC3E}">
        <p14:creationId xmlns:p14="http://schemas.microsoft.com/office/powerpoint/2010/main" val="15382242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17CF9E9C-9F85-D5BD-FF32-AA024801D780}"/>
              </a:ext>
            </a:extLst>
          </p:cNvPr>
          <p:cNvSpPr>
            <a:spLocks noGrp="1"/>
          </p:cNvSpPr>
          <p:nvPr>
            <p:ph type="body" sz="quarter" idx="10"/>
          </p:nvPr>
        </p:nvSpPr>
        <p:spPr/>
        <p:txBody>
          <a:bodyPr/>
          <a:lstStyle/>
          <a:p>
            <a:r>
              <a:rPr lang="en-UA" dirty="0"/>
              <a:t>Short description</a:t>
            </a:r>
          </a:p>
        </p:txBody>
      </p:sp>
      <p:sp>
        <p:nvSpPr>
          <p:cNvPr id="5" name="Title 4">
            <a:extLst>
              <a:ext uri="{FF2B5EF4-FFF2-40B4-BE49-F238E27FC236}">
                <a16:creationId xmlns:a16="http://schemas.microsoft.com/office/drawing/2014/main" id="{E82FA02E-0841-50CE-F88E-8C0765434A82}"/>
              </a:ext>
            </a:extLst>
          </p:cNvPr>
          <p:cNvSpPr>
            <a:spLocks noGrp="1"/>
          </p:cNvSpPr>
          <p:nvPr>
            <p:ph type="title"/>
          </p:nvPr>
        </p:nvSpPr>
        <p:spPr/>
        <p:txBody>
          <a:bodyPr/>
          <a:lstStyle/>
          <a:p>
            <a:r>
              <a:rPr lang="en-UA" dirty="0"/>
              <a:t>Section Header</a:t>
            </a:r>
          </a:p>
        </p:txBody>
      </p:sp>
      <p:sp>
        <p:nvSpPr>
          <p:cNvPr id="7" name="Text Placeholder 6">
            <a:extLst>
              <a:ext uri="{FF2B5EF4-FFF2-40B4-BE49-F238E27FC236}">
                <a16:creationId xmlns:a16="http://schemas.microsoft.com/office/drawing/2014/main" id="{7D41A039-28FC-65A6-8533-27758B373147}"/>
              </a:ext>
            </a:extLst>
          </p:cNvPr>
          <p:cNvSpPr>
            <a:spLocks noGrp="1"/>
          </p:cNvSpPr>
          <p:nvPr>
            <p:ph type="body" sz="quarter" idx="11"/>
          </p:nvPr>
        </p:nvSpPr>
        <p:spPr/>
        <p:txBody>
          <a:bodyPr/>
          <a:lstStyle/>
          <a:p>
            <a:r>
              <a:rPr lang="en-UA" dirty="0"/>
              <a:t>01</a:t>
            </a:r>
          </a:p>
        </p:txBody>
      </p:sp>
    </p:spTree>
    <p:extLst>
      <p:ext uri="{BB962C8B-B14F-4D97-AF65-F5344CB8AC3E}">
        <p14:creationId xmlns:p14="http://schemas.microsoft.com/office/powerpoint/2010/main" val="20768057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9B5AD96-C67D-0E4D-2563-7586558139C0}"/>
              </a:ext>
            </a:extLst>
          </p:cNvPr>
          <p:cNvSpPr>
            <a:spLocks noGrp="1"/>
          </p:cNvSpPr>
          <p:nvPr>
            <p:ph type="title"/>
          </p:nvPr>
        </p:nvSpPr>
        <p:spPr>
          <a:xfrm>
            <a:off x="639074" y="1771200"/>
            <a:ext cx="3594735" cy="1846659"/>
          </a:xfrm>
        </p:spPr>
        <p:txBody>
          <a:bodyPr/>
          <a:lstStyle/>
          <a:p>
            <a:r>
              <a:rPr lang="en-UA" dirty="0"/>
              <a:t>Section Header</a:t>
            </a:r>
          </a:p>
        </p:txBody>
      </p:sp>
      <p:sp>
        <p:nvSpPr>
          <p:cNvPr id="8" name="Text Placeholder 7">
            <a:extLst>
              <a:ext uri="{FF2B5EF4-FFF2-40B4-BE49-F238E27FC236}">
                <a16:creationId xmlns:a16="http://schemas.microsoft.com/office/drawing/2014/main" id="{97537573-0651-D54A-BB75-CDDB17996134}"/>
              </a:ext>
            </a:extLst>
          </p:cNvPr>
          <p:cNvSpPr>
            <a:spLocks noGrp="1"/>
          </p:cNvSpPr>
          <p:nvPr>
            <p:ph type="body" sz="quarter" idx="16"/>
          </p:nvPr>
        </p:nvSpPr>
        <p:spPr/>
        <p:txBody>
          <a:bodyPr/>
          <a:lstStyle/>
          <a:p>
            <a:r>
              <a:rPr lang="en-UA" dirty="0"/>
              <a:t>Short description</a:t>
            </a:r>
          </a:p>
        </p:txBody>
      </p:sp>
      <p:pic>
        <p:nvPicPr>
          <p:cNvPr id="11" name="Picture Placeholder 10">
            <a:extLst>
              <a:ext uri="{FF2B5EF4-FFF2-40B4-BE49-F238E27FC236}">
                <a16:creationId xmlns:a16="http://schemas.microsoft.com/office/drawing/2014/main" id="{1F0A87DF-EDB1-BAD1-59D0-376CB0AECC7A}"/>
              </a:ext>
            </a:extLst>
          </p:cNvPr>
          <p:cNvPicPr>
            <a:picLocks noGrp="1" noChangeAspect="1"/>
          </p:cNvPicPr>
          <p:nvPr>
            <p:ph type="pic" sz="quarter" idx="24"/>
          </p:nvPr>
        </p:nvPicPr>
        <p:blipFill>
          <a:blip r:embed="rId2"/>
          <a:srcRect l="20333" r="20333"/>
          <a:stretch>
            <a:fillRect/>
          </a:stretch>
        </p:blipFill>
        <p:spPr/>
      </p:pic>
      <p:sp>
        <p:nvSpPr>
          <p:cNvPr id="7" name="Text Placeholder 6">
            <a:extLst>
              <a:ext uri="{FF2B5EF4-FFF2-40B4-BE49-F238E27FC236}">
                <a16:creationId xmlns:a16="http://schemas.microsoft.com/office/drawing/2014/main" id="{5B81656B-6030-BD82-0C0C-D85D6A904F91}"/>
              </a:ext>
            </a:extLst>
          </p:cNvPr>
          <p:cNvSpPr>
            <a:spLocks noGrp="1"/>
          </p:cNvSpPr>
          <p:nvPr>
            <p:ph type="body" sz="quarter" idx="10"/>
          </p:nvPr>
        </p:nvSpPr>
        <p:spPr/>
        <p:txBody>
          <a:bodyPr/>
          <a:lstStyle/>
          <a:p>
            <a:r>
              <a:rPr lang="en-UA" dirty="0"/>
              <a:t>01</a:t>
            </a:r>
          </a:p>
        </p:txBody>
      </p:sp>
    </p:spTree>
    <p:extLst>
      <p:ext uri="{BB962C8B-B14F-4D97-AF65-F5344CB8AC3E}">
        <p14:creationId xmlns:p14="http://schemas.microsoft.com/office/powerpoint/2010/main" val="13187406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55FC849-6C48-008B-88E9-E398DFBE2419}"/>
              </a:ext>
            </a:extLst>
          </p:cNvPr>
          <p:cNvSpPr>
            <a:spLocks noGrp="1"/>
          </p:cNvSpPr>
          <p:nvPr>
            <p:ph type="title"/>
          </p:nvPr>
        </p:nvSpPr>
        <p:spPr/>
        <p:txBody>
          <a:bodyPr/>
          <a:lstStyle/>
          <a:p>
            <a:r>
              <a:rPr lang="en-UA" dirty="0"/>
              <a:t>Section Header</a:t>
            </a:r>
          </a:p>
        </p:txBody>
      </p:sp>
      <p:sp>
        <p:nvSpPr>
          <p:cNvPr id="7" name="Text Placeholder 6">
            <a:extLst>
              <a:ext uri="{FF2B5EF4-FFF2-40B4-BE49-F238E27FC236}">
                <a16:creationId xmlns:a16="http://schemas.microsoft.com/office/drawing/2014/main" id="{37C9C8A3-27ED-C055-B063-D17BF1C64E59}"/>
              </a:ext>
            </a:extLst>
          </p:cNvPr>
          <p:cNvSpPr>
            <a:spLocks noGrp="1"/>
          </p:cNvSpPr>
          <p:nvPr>
            <p:ph type="body" sz="quarter" idx="10"/>
          </p:nvPr>
        </p:nvSpPr>
        <p:spPr/>
        <p:txBody>
          <a:bodyPr/>
          <a:lstStyle/>
          <a:p>
            <a:r>
              <a:rPr lang="en-UA" dirty="0"/>
              <a:t>01</a:t>
            </a:r>
          </a:p>
        </p:txBody>
      </p:sp>
      <p:sp>
        <p:nvSpPr>
          <p:cNvPr id="8" name="Text Placeholder 7">
            <a:extLst>
              <a:ext uri="{FF2B5EF4-FFF2-40B4-BE49-F238E27FC236}">
                <a16:creationId xmlns:a16="http://schemas.microsoft.com/office/drawing/2014/main" id="{1AF1C3F7-B5D8-2CF6-9885-EAA4D8EF1B2E}"/>
              </a:ext>
            </a:extLst>
          </p:cNvPr>
          <p:cNvSpPr>
            <a:spLocks noGrp="1"/>
          </p:cNvSpPr>
          <p:nvPr>
            <p:ph type="body" sz="quarter" idx="16"/>
          </p:nvPr>
        </p:nvSpPr>
        <p:spPr>
          <a:xfrm>
            <a:off x="639074" y="3106800"/>
            <a:ext cx="4554537" cy="276999"/>
          </a:xfrm>
        </p:spPr>
        <p:txBody>
          <a:bodyPr/>
          <a:lstStyle/>
          <a:p>
            <a:r>
              <a:rPr lang="en-UA" dirty="0"/>
              <a:t>Short description</a:t>
            </a:r>
          </a:p>
        </p:txBody>
      </p:sp>
      <p:pic>
        <p:nvPicPr>
          <p:cNvPr id="11" name="Picture Placeholder 10">
            <a:extLst>
              <a:ext uri="{FF2B5EF4-FFF2-40B4-BE49-F238E27FC236}">
                <a16:creationId xmlns:a16="http://schemas.microsoft.com/office/drawing/2014/main" id="{6814BA25-D57B-DCB0-7696-F77028CC22DD}"/>
              </a:ext>
            </a:extLst>
          </p:cNvPr>
          <p:cNvPicPr>
            <a:picLocks noGrp="1" noChangeAspect="1"/>
          </p:cNvPicPr>
          <p:nvPr>
            <p:ph type="pic" sz="quarter" idx="24"/>
          </p:nvPr>
        </p:nvPicPr>
        <p:blipFill>
          <a:blip r:embed="rId2"/>
          <a:srcRect l="25718" r="25718"/>
          <a:stretch>
            <a:fillRect/>
          </a:stretch>
        </p:blipFill>
        <p:spPr/>
      </p:pic>
    </p:spTree>
    <p:extLst>
      <p:ext uri="{BB962C8B-B14F-4D97-AF65-F5344CB8AC3E}">
        <p14:creationId xmlns:p14="http://schemas.microsoft.com/office/powerpoint/2010/main" val="22118798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764DCF1-205E-C4B8-78C3-05BF6B108F1F}"/>
              </a:ext>
            </a:extLst>
          </p:cNvPr>
          <p:cNvSpPr>
            <a:spLocks noGrp="1"/>
          </p:cNvSpPr>
          <p:nvPr>
            <p:ph type="title"/>
          </p:nvPr>
        </p:nvSpPr>
        <p:spPr>
          <a:xfrm>
            <a:off x="639074" y="1771200"/>
            <a:ext cx="4554537" cy="1846659"/>
          </a:xfrm>
        </p:spPr>
        <p:txBody>
          <a:bodyPr/>
          <a:lstStyle/>
          <a:p>
            <a:r>
              <a:rPr lang="en-UA" dirty="0"/>
              <a:t>Section</a:t>
            </a:r>
            <a:br>
              <a:rPr lang="en-UA" dirty="0"/>
            </a:br>
            <a:r>
              <a:rPr lang="en-UA" dirty="0"/>
              <a:t>Header</a:t>
            </a:r>
          </a:p>
        </p:txBody>
      </p:sp>
      <p:sp>
        <p:nvSpPr>
          <p:cNvPr id="8" name="Text Placeholder 7">
            <a:extLst>
              <a:ext uri="{FF2B5EF4-FFF2-40B4-BE49-F238E27FC236}">
                <a16:creationId xmlns:a16="http://schemas.microsoft.com/office/drawing/2014/main" id="{984D924B-9E9B-8C8C-6117-1EB8D35AF06A}"/>
              </a:ext>
            </a:extLst>
          </p:cNvPr>
          <p:cNvSpPr>
            <a:spLocks noGrp="1"/>
          </p:cNvSpPr>
          <p:nvPr>
            <p:ph type="body" sz="quarter" idx="16"/>
          </p:nvPr>
        </p:nvSpPr>
        <p:spPr/>
        <p:txBody>
          <a:bodyPr/>
          <a:lstStyle/>
          <a:p>
            <a:endParaRPr lang="en-UA"/>
          </a:p>
        </p:txBody>
      </p:sp>
      <p:sp>
        <p:nvSpPr>
          <p:cNvPr id="9" name="Picture Placeholder 8">
            <a:extLst>
              <a:ext uri="{FF2B5EF4-FFF2-40B4-BE49-F238E27FC236}">
                <a16:creationId xmlns:a16="http://schemas.microsoft.com/office/drawing/2014/main" id="{03549ECD-6B3A-AA58-7603-33829E683914}"/>
              </a:ext>
            </a:extLst>
          </p:cNvPr>
          <p:cNvSpPr>
            <a:spLocks noGrp="1"/>
          </p:cNvSpPr>
          <p:nvPr>
            <p:ph type="pic" sz="quarter" idx="24"/>
          </p:nvPr>
        </p:nvSpPr>
        <p:spPr/>
      </p:sp>
      <p:sp>
        <p:nvSpPr>
          <p:cNvPr id="7" name="Text Placeholder 6">
            <a:extLst>
              <a:ext uri="{FF2B5EF4-FFF2-40B4-BE49-F238E27FC236}">
                <a16:creationId xmlns:a16="http://schemas.microsoft.com/office/drawing/2014/main" id="{8DE48CDC-4CD8-09CB-F442-C073596BFE17}"/>
              </a:ext>
            </a:extLst>
          </p:cNvPr>
          <p:cNvSpPr>
            <a:spLocks noGrp="1"/>
          </p:cNvSpPr>
          <p:nvPr>
            <p:ph type="body" sz="quarter" idx="10"/>
          </p:nvPr>
        </p:nvSpPr>
        <p:spPr/>
        <p:txBody>
          <a:bodyPr/>
          <a:lstStyle/>
          <a:p>
            <a:endParaRPr lang="en-UA"/>
          </a:p>
        </p:txBody>
      </p:sp>
    </p:spTree>
    <p:extLst>
      <p:ext uri="{BB962C8B-B14F-4D97-AF65-F5344CB8AC3E}">
        <p14:creationId xmlns:p14="http://schemas.microsoft.com/office/powerpoint/2010/main" val="5992358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E4C792F-9275-AD72-F434-0B3F0B5F4B70}"/>
              </a:ext>
            </a:extLst>
          </p:cNvPr>
          <p:cNvSpPr>
            <a:spLocks noGrp="1"/>
          </p:cNvSpPr>
          <p:nvPr>
            <p:ph type="title"/>
          </p:nvPr>
        </p:nvSpPr>
        <p:spPr/>
        <p:txBody>
          <a:bodyPr/>
          <a:lstStyle/>
          <a:p>
            <a:r>
              <a:rPr lang="en-UA" dirty="0"/>
              <a:t>Sometimes you want to use subsection devider</a:t>
            </a:r>
          </a:p>
        </p:txBody>
      </p:sp>
      <p:sp>
        <p:nvSpPr>
          <p:cNvPr id="8" name="Text Placeholder 7">
            <a:extLst>
              <a:ext uri="{FF2B5EF4-FFF2-40B4-BE49-F238E27FC236}">
                <a16:creationId xmlns:a16="http://schemas.microsoft.com/office/drawing/2014/main" id="{75931DC2-E89B-0178-BCC0-11DEBAF9CE12}"/>
              </a:ext>
            </a:extLst>
          </p:cNvPr>
          <p:cNvSpPr>
            <a:spLocks noGrp="1"/>
          </p:cNvSpPr>
          <p:nvPr>
            <p:ph type="body" sz="quarter" idx="16"/>
          </p:nvPr>
        </p:nvSpPr>
        <p:spPr/>
        <p:txBody>
          <a:bodyPr/>
          <a:lstStyle/>
          <a:p>
            <a:r>
              <a:rPr lang="en-UA" dirty="0"/>
              <a:t>Short description</a:t>
            </a:r>
          </a:p>
        </p:txBody>
      </p:sp>
      <p:sp>
        <p:nvSpPr>
          <p:cNvPr id="6" name="Text Placeholder 5">
            <a:extLst>
              <a:ext uri="{FF2B5EF4-FFF2-40B4-BE49-F238E27FC236}">
                <a16:creationId xmlns:a16="http://schemas.microsoft.com/office/drawing/2014/main" id="{640BB51B-6FED-F6A4-2528-D8664C859EC0}"/>
              </a:ext>
            </a:extLst>
          </p:cNvPr>
          <p:cNvSpPr>
            <a:spLocks noGrp="1"/>
          </p:cNvSpPr>
          <p:nvPr>
            <p:ph type="body" sz="quarter" idx="10"/>
          </p:nvPr>
        </p:nvSpPr>
        <p:spPr/>
        <p:txBody>
          <a:bodyPr/>
          <a:lstStyle/>
          <a:p>
            <a:r>
              <a:rPr lang="en-UA" dirty="0"/>
              <a:t>01</a:t>
            </a:r>
          </a:p>
        </p:txBody>
      </p:sp>
      <p:sp>
        <p:nvSpPr>
          <p:cNvPr id="7" name="Text Placeholder 6">
            <a:extLst>
              <a:ext uri="{FF2B5EF4-FFF2-40B4-BE49-F238E27FC236}">
                <a16:creationId xmlns:a16="http://schemas.microsoft.com/office/drawing/2014/main" id="{39F95F53-0E15-CBE5-4E9E-56143D91820C}"/>
              </a:ext>
            </a:extLst>
          </p:cNvPr>
          <p:cNvSpPr>
            <a:spLocks noGrp="1"/>
          </p:cNvSpPr>
          <p:nvPr>
            <p:ph type="body" sz="quarter" idx="11"/>
          </p:nvPr>
        </p:nvSpPr>
        <p:spPr>
          <a:prstGeom prst="rect">
            <a:avLst/>
          </a:prstGeom>
        </p:spPr>
        <p:txBody>
          <a:bodyPr>
            <a:normAutofit/>
          </a:bodyPr>
          <a:lstStyle/>
          <a:p>
            <a:r>
              <a:rPr lang="en-UA" dirty="0">
                <a:solidFill>
                  <a:schemeClr val="tx2"/>
                </a:solidFill>
              </a:rPr>
              <a:t>SECTION TITLE</a:t>
            </a:r>
          </a:p>
        </p:txBody>
      </p:sp>
    </p:spTree>
    <p:extLst>
      <p:ext uri="{BB962C8B-B14F-4D97-AF65-F5344CB8AC3E}">
        <p14:creationId xmlns:p14="http://schemas.microsoft.com/office/powerpoint/2010/main" val="1573552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14D4E1B9-D91E-2706-77D4-C5CFA4B091A2}"/>
              </a:ext>
            </a:extLst>
          </p:cNvPr>
          <p:cNvSpPr>
            <a:spLocks noGrp="1"/>
          </p:cNvSpPr>
          <p:nvPr>
            <p:ph type="pic" sz="quarter" idx="13"/>
          </p:nvPr>
        </p:nvSpPr>
        <p:spPr/>
      </p:sp>
      <p:sp>
        <p:nvSpPr>
          <p:cNvPr id="14" name="Rectangle 13">
            <a:extLst>
              <a:ext uri="{FF2B5EF4-FFF2-40B4-BE49-F238E27FC236}">
                <a16:creationId xmlns:a16="http://schemas.microsoft.com/office/drawing/2014/main" id="{B55A5A3D-420F-CE22-04B9-251B36693DF4}"/>
              </a:ext>
            </a:extLst>
          </p:cNvPr>
          <p:cNvSpPr/>
          <p:nvPr/>
        </p:nvSpPr>
        <p:spPr bwMode="auto">
          <a:xfrm>
            <a:off x="0" y="2766647"/>
            <a:ext cx="5029200" cy="4091354"/>
          </a:xfrm>
          <a:prstGeom prst="rect">
            <a:avLst/>
          </a:prstGeom>
          <a:solidFill>
            <a:schemeClr val="bg1"/>
          </a:solidFill>
          <a:ln>
            <a:noFill/>
          </a:ln>
          <a:effectLst/>
        </p:spPr>
        <p:txBody>
          <a:bodyPr wrap="none" rtlCol="0" anchor="ctr"/>
          <a:lstStyle/>
          <a:p>
            <a:pPr algn="ctr"/>
            <a:endParaRPr lang="en-UA" sz="2400" err="1">
              <a:solidFill>
                <a:schemeClr val="bg1"/>
              </a:solidFill>
              <a:latin typeface="Calibri Light" panose="020F0302020204030204" pitchFamily="34" charset="0"/>
              <a:ea typeface="Human Sans ExtraLight" charset="0"/>
              <a:cs typeface="Human Sans ExtraLight" charset="0"/>
            </a:endParaRPr>
          </a:p>
        </p:txBody>
      </p:sp>
      <p:sp>
        <p:nvSpPr>
          <p:cNvPr id="10" name="Text Placeholder 9">
            <a:extLst>
              <a:ext uri="{FF2B5EF4-FFF2-40B4-BE49-F238E27FC236}">
                <a16:creationId xmlns:a16="http://schemas.microsoft.com/office/drawing/2014/main" id="{B8271C03-C56C-EBC6-B168-814E59FA0988}"/>
              </a:ext>
            </a:extLst>
          </p:cNvPr>
          <p:cNvSpPr>
            <a:spLocks noGrp="1"/>
          </p:cNvSpPr>
          <p:nvPr>
            <p:ph type="body" sz="quarter" idx="10"/>
          </p:nvPr>
        </p:nvSpPr>
        <p:spPr>
          <a:xfrm>
            <a:off x="647699" y="3809007"/>
            <a:ext cx="3722281" cy="1169551"/>
          </a:xfrm>
        </p:spPr>
        <p:txBody>
          <a:bodyPr/>
          <a:lstStyle/>
          <a:p>
            <a:r>
              <a:rPr lang="en-UA" dirty="0"/>
              <a:t>Caption with two or more lines</a:t>
            </a:r>
          </a:p>
        </p:txBody>
      </p:sp>
      <p:sp>
        <p:nvSpPr>
          <p:cNvPr id="11" name="Text Placeholder 10">
            <a:extLst>
              <a:ext uri="{FF2B5EF4-FFF2-40B4-BE49-F238E27FC236}">
                <a16:creationId xmlns:a16="http://schemas.microsoft.com/office/drawing/2014/main" id="{309548CB-D2DC-A8F0-58C4-F883B77E18AC}"/>
              </a:ext>
            </a:extLst>
          </p:cNvPr>
          <p:cNvSpPr>
            <a:spLocks noGrp="1"/>
          </p:cNvSpPr>
          <p:nvPr>
            <p:ph type="body" sz="quarter" idx="11"/>
          </p:nvPr>
        </p:nvSpPr>
        <p:spPr/>
        <p:txBody>
          <a:bodyPr/>
          <a:lstStyle/>
          <a:p>
            <a:r>
              <a:rPr lang="en-UA" dirty="0"/>
              <a:t>PREHEADER</a:t>
            </a:r>
          </a:p>
        </p:txBody>
      </p:sp>
      <p:sp>
        <p:nvSpPr>
          <p:cNvPr id="12" name="Text Placeholder 11">
            <a:extLst>
              <a:ext uri="{FF2B5EF4-FFF2-40B4-BE49-F238E27FC236}">
                <a16:creationId xmlns:a16="http://schemas.microsoft.com/office/drawing/2014/main" id="{7556593B-6D83-5744-B200-409BB6502712}"/>
              </a:ext>
            </a:extLst>
          </p:cNvPr>
          <p:cNvSpPr>
            <a:spLocks noGrp="1"/>
          </p:cNvSpPr>
          <p:nvPr>
            <p:ph type="body" sz="quarter" idx="12"/>
          </p:nvPr>
        </p:nvSpPr>
        <p:spPr/>
        <p:txBody>
          <a:bodyPr/>
          <a:lstStyle/>
          <a:p>
            <a:r>
              <a:rPr lang="en-UA" dirty="0"/>
              <a:t>Sub-description text goes here</a:t>
            </a:r>
          </a:p>
        </p:txBody>
      </p:sp>
    </p:spTree>
    <p:extLst>
      <p:ext uri="{BB962C8B-B14F-4D97-AF65-F5344CB8AC3E}">
        <p14:creationId xmlns:p14="http://schemas.microsoft.com/office/powerpoint/2010/main" val="2727286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518C70D-9405-1521-02C2-D174ACAE5322}"/>
              </a:ext>
            </a:extLst>
          </p:cNvPr>
          <p:cNvSpPr>
            <a:spLocks noGrp="1"/>
          </p:cNvSpPr>
          <p:nvPr>
            <p:ph type="body" sz="quarter" idx="10"/>
          </p:nvPr>
        </p:nvSpPr>
        <p:spPr/>
        <p:txBody>
          <a:bodyPr/>
          <a:lstStyle/>
          <a:p>
            <a:r>
              <a:rPr lang="en-UA" dirty="0"/>
              <a:t>Short description</a:t>
            </a:r>
          </a:p>
        </p:txBody>
      </p:sp>
      <p:sp>
        <p:nvSpPr>
          <p:cNvPr id="3" name="Title 2">
            <a:extLst>
              <a:ext uri="{FF2B5EF4-FFF2-40B4-BE49-F238E27FC236}">
                <a16:creationId xmlns:a16="http://schemas.microsoft.com/office/drawing/2014/main" id="{90800E02-3BB7-7236-E3B9-3E0BE48BD164}"/>
              </a:ext>
            </a:extLst>
          </p:cNvPr>
          <p:cNvSpPr>
            <a:spLocks noGrp="1"/>
          </p:cNvSpPr>
          <p:nvPr>
            <p:ph type="title"/>
          </p:nvPr>
        </p:nvSpPr>
        <p:spPr/>
        <p:txBody>
          <a:bodyPr/>
          <a:lstStyle/>
          <a:p>
            <a:r>
              <a:rPr lang="en-UA" dirty="0"/>
              <a:t>Section header</a:t>
            </a:r>
          </a:p>
        </p:txBody>
      </p:sp>
      <p:sp>
        <p:nvSpPr>
          <p:cNvPr id="4" name="Text Placeholder 3">
            <a:extLst>
              <a:ext uri="{FF2B5EF4-FFF2-40B4-BE49-F238E27FC236}">
                <a16:creationId xmlns:a16="http://schemas.microsoft.com/office/drawing/2014/main" id="{BA06B341-88AF-F0AA-4DD3-EC8B7DE0E010}"/>
              </a:ext>
            </a:extLst>
          </p:cNvPr>
          <p:cNvSpPr>
            <a:spLocks noGrp="1"/>
          </p:cNvSpPr>
          <p:nvPr>
            <p:ph type="body" sz="quarter" idx="11"/>
          </p:nvPr>
        </p:nvSpPr>
        <p:spPr/>
        <p:txBody>
          <a:bodyPr/>
          <a:lstStyle/>
          <a:p>
            <a:r>
              <a:rPr lang="en-UA" dirty="0"/>
              <a:t>01</a:t>
            </a:r>
          </a:p>
        </p:txBody>
      </p:sp>
    </p:spTree>
    <p:extLst>
      <p:ext uri="{BB962C8B-B14F-4D97-AF65-F5344CB8AC3E}">
        <p14:creationId xmlns:p14="http://schemas.microsoft.com/office/powerpoint/2010/main" val="42088786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16035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 Placeholder 15">
            <a:extLst>
              <a:ext uri="{FF2B5EF4-FFF2-40B4-BE49-F238E27FC236}">
                <a16:creationId xmlns:a16="http://schemas.microsoft.com/office/drawing/2014/main" id="{9DC541C4-0A8C-1E10-067A-A5EBFAF74B7C}"/>
              </a:ext>
            </a:extLst>
          </p:cNvPr>
          <p:cNvSpPr>
            <a:spLocks noGrp="1"/>
          </p:cNvSpPr>
          <p:nvPr>
            <p:ph type="body" sz="quarter" idx="25"/>
          </p:nvPr>
        </p:nvSpPr>
        <p:spPr/>
        <p:txBody>
          <a:bodyPr/>
          <a:lstStyle/>
          <a:p>
            <a:r>
              <a:rPr lang="en-UA" dirty="0"/>
              <a:t>Quaterly results review and plans</a:t>
            </a:r>
          </a:p>
        </p:txBody>
      </p:sp>
      <p:sp>
        <p:nvSpPr>
          <p:cNvPr id="14" name="Text Placeholder 13">
            <a:extLst>
              <a:ext uri="{FF2B5EF4-FFF2-40B4-BE49-F238E27FC236}">
                <a16:creationId xmlns:a16="http://schemas.microsoft.com/office/drawing/2014/main" id="{19C0BDEF-C73E-9A5B-366C-B260D0C73C90}"/>
              </a:ext>
            </a:extLst>
          </p:cNvPr>
          <p:cNvSpPr>
            <a:spLocks noGrp="1"/>
          </p:cNvSpPr>
          <p:nvPr>
            <p:ph type="body" sz="quarter" idx="12"/>
          </p:nvPr>
        </p:nvSpPr>
        <p:spPr/>
        <p:txBody>
          <a:bodyPr/>
          <a:lstStyle/>
          <a:p>
            <a:r>
              <a:rPr lang="en-UA" dirty="0"/>
              <a:t>Q2</a:t>
            </a:r>
            <a:r>
              <a:rPr lang="en-US" dirty="0"/>
              <a:t> </a:t>
            </a:r>
            <a:r>
              <a:rPr lang="uk-UA" dirty="0"/>
              <a:t>/</a:t>
            </a:r>
            <a:r>
              <a:rPr lang="en-UA" dirty="0"/>
              <a:t> 2023</a:t>
            </a:r>
          </a:p>
        </p:txBody>
      </p:sp>
      <p:sp>
        <p:nvSpPr>
          <p:cNvPr id="17" name="Text Placeholder 16">
            <a:extLst>
              <a:ext uri="{FF2B5EF4-FFF2-40B4-BE49-F238E27FC236}">
                <a16:creationId xmlns:a16="http://schemas.microsoft.com/office/drawing/2014/main" id="{7AAD156E-AC51-AD83-4756-C48A40042485}"/>
              </a:ext>
            </a:extLst>
          </p:cNvPr>
          <p:cNvSpPr>
            <a:spLocks noGrp="1"/>
          </p:cNvSpPr>
          <p:nvPr>
            <p:ph type="body" sz="quarter" idx="26"/>
          </p:nvPr>
        </p:nvSpPr>
        <p:spPr/>
        <p:txBody>
          <a:bodyPr/>
          <a:lstStyle/>
          <a:p>
            <a:r>
              <a:rPr lang="en-UA" dirty="0"/>
              <a:t>ReportPortal </a:t>
            </a:r>
          </a:p>
          <a:p>
            <a:r>
              <a:rPr lang="en-UA" dirty="0"/>
              <a:t>all-hands meeting</a:t>
            </a:r>
          </a:p>
        </p:txBody>
      </p:sp>
      <p:pic>
        <p:nvPicPr>
          <p:cNvPr id="5" name="Picture Placeholder 4">
            <a:extLst>
              <a:ext uri="{FF2B5EF4-FFF2-40B4-BE49-F238E27FC236}">
                <a16:creationId xmlns:a16="http://schemas.microsoft.com/office/drawing/2014/main" id="{F70745E1-5FD1-1CFB-5C51-EEE8E3496C5F}"/>
              </a:ext>
            </a:extLst>
          </p:cNvPr>
          <p:cNvPicPr>
            <a:picLocks noGrp="1" noChangeAspect="1"/>
          </p:cNvPicPr>
          <p:nvPr>
            <p:ph type="pic" sz="quarter" idx="24"/>
          </p:nvPr>
        </p:nvPicPr>
        <p:blipFill>
          <a:blip r:embed="rId2"/>
          <a:srcRect l="20464" r="20464"/>
          <a:stretch>
            <a:fillRect/>
          </a:stretch>
        </p:blipFill>
        <p:spPr/>
      </p:pic>
    </p:spTree>
    <p:extLst>
      <p:ext uri="{BB962C8B-B14F-4D97-AF65-F5344CB8AC3E}">
        <p14:creationId xmlns:p14="http://schemas.microsoft.com/office/powerpoint/2010/main" val="33987122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BEC1AFE-CA64-1502-B274-6BCF57696ED3}"/>
              </a:ext>
            </a:extLst>
          </p:cNvPr>
          <p:cNvSpPr>
            <a:spLocks noGrp="1"/>
          </p:cNvSpPr>
          <p:nvPr>
            <p:ph type="title"/>
          </p:nvPr>
        </p:nvSpPr>
        <p:spPr>
          <a:xfrm>
            <a:off x="627063" y="722843"/>
            <a:ext cx="10929937" cy="338554"/>
          </a:xfrm>
        </p:spPr>
        <p:txBody>
          <a:bodyPr>
            <a:normAutofit/>
          </a:bodyPr>
          <a:lstStyle/>
          <a:p>
            <a:r>
              <a:rPr lang="en-UA" dirty="0"/>
              <a:t>Type yor title here</a:t>
            </a:r>
          </a:p>
        </p:txBody>
      </p:sp>
      <p:sp>
        <p:nvSpPr>
          <p:cNvPr id="4" name="Content Placeholder 3">
            <a:extLst>
              <a:ext uri="{FF2B5EF4-FFF2-40B4-BE49-F238E27FC236}">
                <a16:creationId xmlns:a16="http://schemas.microsoft.com/office/drawing/2014/main" id="{90A9796C-02F3-D04C-0612-37774F446A77}"/>
              </a:ext>
            </a:extLst>
          </p:cNvPr>
          <p:cNvSpPr>
            <a:spLocks noGrp="1"/>
          </p:cNvSpPr>
          <p:nvPr>
            <p:ph idx="1"/>
          </p:nvPr>
        </p:nvSpPr>
        <p:spPr/>
        <p:txBody>
          <a:bodyPr/>
          <a:lstStyle/>
          <a:p>
            <a:endParaRPr lang="en-UA"/>
          </a:p>
        </p:txBody>
      </p:sp>
    </p:spTree>
    <p:extLst>
      <p:ext uri="{BB962C8B-B14F-4D97-AF65-F5344CB8AC3E}">
        <p14:creationId xmlns:p14="http://schemas.microsoft.com/office/powerpoint/2010/main" val="2478294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D7ED33-5FF2-CE79-B0A4-6676CCEA041A}"/>
              </a:ext>
            </a:extLst>
          </p:cNvPr>
          <p:cNvSpPr>
            <a:spLocks noGrp="1"/>
          </p:cNvSpPr>
          <p:nvPr>
            <p:ph type="title"/>
          </p:nvPr>
        </p:nvSpPr>
        <p:spPr/>
        <p:txBody>
          <a:bodyPr/>
          <a:lstStyle/>
          <a:p>
            <a:r>
              <a:rPr lang="en-UA" dirty="0"/>
              <a:t>Type yor title here</a:t>
            </a:r>
          </a:p>
        </p:txBody>
      </p:sp>
      <p:sp>
        <p:nvSpPr>
          <p:cNvPr id="3" name="Text Placeholder 2">
            <a:extLst>
              <a:ext uri="{FF2B5EF4-FFF2-40B4-BE49-F238E27FC236}">
                <a16:creationId xmlns:a16="http://schemas.microsoft.com/office/drawing/2014/main" id="{A799273E-BBCB-2532-D500-8570E89AA296}"/>
              </a:ext>
            </a:extLst>
          </p:cNvPr>
          <p:cNvSpPr>
            <a:spLocks noGrp="1"/>
          </p:cNvSpPr>
          <p:nvPr>
            <p:ph type="body" sz="quarter" idx="28"/>
          </p:nvPr>
        </p:nvSpPr>
        <p:spPr/>
        <p:txBody>
          <a:bodyPr/>
          <a:lstStyle/>
          <a:p>
            <a:r>
              <a:rPr lang="en-UA" dirty="0"/>
              <a:t>Section title</a:t>
            </a:r>
          </a:p>
        </p:txBody>
      </p:sp>
    </p:spTree>
    <p:extLst>
      <p:ext uri="{BB962C8B-B14F-4D97-AF65-F5344CB8AC3E}">
        <p14:creationId xmlns:p14="http://schemas.microsoft.com/office/powerpoint/2010/main" val="13651483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16196E6-45E8-0640-80C8-DA467A6747D7}"/>
              </a:ext>
            </a:extLst>
          </p:cNvPr>
          <p:cNvSpPr>
            <a:spLocks noGrp="1"/>
          </p:cNvSpPr>
          <p:nvPr>
            <p:ph sz="quarter" idx="11"/>
          </p:nvPr>
        </p:nvSpPr>
        <p:spPr/>
        <p:txBody>
          <a:bodyPr/>
          <a:lstStyle/>
          <a:p>
            <a:endParaRPr lang="en-UA"/>
          </a:p>
        </p:txBody>
      </p:sp>
      <p:sp>
        <p:nvSpPr>
          <p:cNvPr id="2" name="Title 1">
            <a:extLst>
              <a:ext uri="{FF2B5EF4-FFF2-40B4-BE49-F238E27FC236}">
                <a16:creationId xmlns:a16="http://schemas.microsoft.com/office/drawing/2014/main" id="{17781381-4B90-C10B-A4BB-7CA714590FA0}"/>
              </a:ext>
            </a:extLst>
          </p:cNvPr>
          <p:cNvSpPr>
            <a:spLocks noGrp="1"/>
          </p:cNvSpPr>
          <p:nvPr>
            <p:ph type="title"/>
          </p:nvPr>
        </p:nvSpPr>
        <p:spPr/>
        <p:txBody>
          <a:bodyPr/>
          <a:lstStyle/>
          <a:p>
            <a:r>
              <a:rPr lang="en-UA" dirty="0"/>
              <a:t>Type yor title here</a:t>
            </a:r>
          </a:p>
        </p:txBody>
      </p:sp>
      <p:sp>
        <p:nvSpPr>
          <p:cNvPr id="4" name="Text Placeholder 3">
            <a:extLst>
              <a:ext uri="{FF2B5EF4-FFF2-40B4-BE49-F238E27FC236}">
                <a16:creationId xmlns:a16="http://schemas.microsoft.com/office/drawing/2014/main" id="{3835BC67-4A98-EFA1-FE28-B1FF7A46CDF6}"/>
              </a:ext>
            </a:extLst>
          </p:cNvPr>
          <p:cNvSpPr>
            <a:spLocks noGrp="1"/>
          </p:cNvSpPr>
          <p:nvPr>
            <p:ph type="body" sz="quarter" idx="28"/>
          </p:nvPr>
        </p:nvSpPr>
        <p:spPr/>
        <p:txBody>
          <a:bodyPr/>
          <a:lstStyle/>
          <a:p>
            <a:r>
              <a:rPr lang="en-UA" dirty="0"/>
              <a:t>Section title</a:t>
            </a:r>
          </a:p>
        </p:txBody>
      </p:sp>
      <p:pic>
        <p:nvPicPr>
          <p:cNvPr id="7" name="Content Placeholder 12" descr="A close up of a colorful light&#10;&#10;Description automatically generated">
            <a:extLst>
              <a:ext uri="{FF2B5EF4-FFF2-40B4-BE49-F238E27FC236}">
                <a16:creationId xmlns:a16="http://schemas.microsoft.com/office/drawing/2014/main" id="{5CA839DE-D3F7-2E2D-563C-67DC5C1A0613}"/>
              </a:ext>
            </a:extLst>
          </p:cNvPr>
          <p:cNvPicPr>
            <a:picLocks noChangeAspect="1"/>
          </p:cNvPicPr>
          <p:nvPr/>
        </p:nvPicPr>
        <p:blipFill rotWithShape="1">
          <a:blip r:embed="rId2"/>
          <a:srcRect t="30941" r="1" b="3470"/>
          <a:stretch/>
        </p:blipFill>
        <p:spPr>
          <a:xfrm>
            <a:off x="639419" y="1349947"/>
            <a:ext cx="10929937" cy="4785210"/>
          </a:xfrm>
          <a:prstGeom prst="rect">
            <a:avLst/>
          </a:prstGeom>
          <a:noFill/>
        </p:spPr>
      </p:pic>
    </p:spTree>
    <p:extLst>
      <p:ext uri="{BB962C8B-B14F-4D97-AF65-F5344CB8AC3E}">
        <p14:creationId xmlns:p14="http://schemas.microsoft.com/office/powerpoint/2010/main" val="1873827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D88AE85-B036-5EFA-32EA-287515BDDCB4}"/>
              </a:ext>
            </a:extLst>
          </p:cNvPr>
          <p:cNvSpPr>
            <a:spLocks noGrp="1"/>
          </p:cNvSpPr>
          <p:nvPr>
            <p:ph type="title"/>
          </p:nvPr>
        </p:nvSpPr>
        <p:spPr/>
        <p:txBody>
          <a:bodyPr/>
          <a:lstStyle/>
          <a:p>
            <a:r>
              <a:rPr lang="en-GB" dirty="0"/>
              <a:t>Type </a:t>
            </a:r>
            <a:r>
              <a:rPr lang="en-GB" dirty="0" err="1"/>
              <a:t>yor</a:t>
            </a:r>
            <a:r>
              <a:rPr lang="en-GB" dirty="0"/>
              <a:t> title here</a:t>
            </a:r>
            <a:endParaRPr lang="en-UA" dirty="0"/>
          </a:p>
        </p:txBody>
      </p:sp>
      <p:sp>
        <p:nvSpPr>
          <p:cNvPr id="5" name="Text Placeholder 4">
            <a:extLst>
              <a:ext uri="{FF2B5EF4-FFF2-40B4-BE49-F238E27FC236}">
                <a16:creationId xmlns:a16="http://schemas.microsoft.com/office/drawing/2014/main" id="{7034CC9F-A33E-86DF-0169-9B1DDAED9CDC}"/>
              </a:ext>
            </a:extLst>
          </p:cNvPr>
          <p:cNvSpPr>
            <a:spLocks noGrp="1"/>
          </p:cNvSpPr>
          <p:nvPr>
            <p:ph type="body" sz="quarter" idx="28"/>
          </p:nvPr>
        </p:nvSpPr>
        <p:spPr/>
        <p:txBody>
          <a:bodyPr/>
          <a:lstStyle/>
          <a:p>
            <a:r>
              <a:rPr lang="en-UA" dirty="0"/>
              <a:t>Section title</a:t>
            </a:r>
          </a:p>
        </p:txBody>
      </p:sp>
    </p:spTree>
    <p:extLst>
      <p:ext uri="{BB962C8B-B14F-4D97-AF65-F5344CB8AC3E}">
        <p14:creationId xmlns:p14="http://schemas.microsoft.com/office/powerpoint/2010/main" val="5653968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D45EFD-67D2-E51C-9F68-A111C31E7933}"/>
              </a:ext>
            </a:extLst>
          </p:cNvPr>
          <p:cNvSpPr>
            <a:spLocks noGrp="1"/>
          </p:cNvSpPr>
          <p:nvPr>
            <p:ph type="title"/>
          </p:nvPr>
        </p:nvSpPr>
        <p:spPr/>
        <p:txBody>
          <a:bodyPr/>
          <a:lstStyle/>
          <a:p>
            <a:r>
              <a:rPr lang="en-UA" dirty="0"/>
              <a:t>Type yor title here</a:t>
            </a:r>
          </a:p>
        </p:txBody>
      </p:sp>
      <p:sp>
        <p:nvSpPr>
          <p:cNvPr id="3" name="Text Placeholder 2">
            <a:extLst>
              <a:ext uri="{FF2B5EF4-FFF2-40B4-BE49-F238E27FC236}">
                <a16:creationId xmlns:a16="http://schemas.microsoft.com/office/drawing/2014/main" id="{8FF1685F-3DFD-A38D-B378-59DE9D0AC705}"/>
              </a:ext>
            </a:extLst>
          </p:cNvPr>
          <p:cNvSpPr>
            <a:spLocks noGrp="1"/>
          </p:cNvSpPr>
          <p:nvPr>
            <p:ph type="body" sz="quarter" idx="28"/>
          </p:nvPr>
        </p:nvSpPr>
        <p:spPr/>
        <p:txBody>
          <a:bodyPr/>
          <a:lstStyle/>
          <a:p>
            <a:r>
              <a:rPr lang="en-UA" dirty="0"/>
              <a:t>Section title</a:t>
            </a:r>
          </a:p>
        </p:txBody>
      </p:sp>
    </p:spTree>
    <p:extLst>
      <p:ext uri="{BB962C8B-B14F-4D97-AF65-F5344CB8AC3E}">
        <p14:creationId xmlns:p14="http://schemas.microsoft.com/office/powerpoint/2010/main" val="27538204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1FBFA-5B21-8463-957F-3EA4666CD111}"/>
              </a:ext>
            </a:extLst>
          </p:cNvPr>
          <p:cNvSpPr>
            <a:spLocks noGrp="1"/>
          </p:cNvSpPr>
          <p:nvPr>
            <p:ph type="title"/>
          </p:nvPr>
        </p:nvSpPr>
        <p:spPr/>
        <p:txBody>
          <a:bodyPr/>
          <a:lstStyle/>
          <a:p>
            <a:r>
              <a:rPr lang="en-UA" dirty="0"/>
              <a:t>Type yor title here</a:t>
            </a:r>
          </a:p>
        </p:txBody>
      </p:sp>
      <p:sp>
        <p:nvSpPr>
          <p:cNvPr id="14" name="Picture Placeholder 13">
            <a:extLst>
              <a:ext uri="{FF2B5EF4-FFF2-40B4-BE49-F238E27FC236}">
                <a16:creationId xmlns:a16="http://schemas.microsoft.com/office/drawing/2014/main" id="{2491725B-C2E4-34D5-ABDC-8C24D5109A7C}"/>
              </a:ext>
            </a:extLst>
          </p:cNvPr>
          <p:cNvSpPr>
            <a:spLocks noGrp="1"/>
          </p:cNvSpPr>
          <p:nvPr>
            <p:ph type="pic" sz="quarter" idx="29"/>
          </p:nvPr>
        </p:nvSpPr>
        <p:spPr/>
      </p:sp>
      <p:sp>
        <p:nvSpPr>
          <p:cNvPr id="15" name="Text Placeholder 14">
            <a:extLst>
              <a:ext uri="{FF2B5EF4-FFF2-40B4-BE49-F238E27FC236}">
                <a16:creationId xmlns:a16="http://schemas.microsoft.com/office/drawing/2014/main" id="{165F9800-26B1-DAD7-23A7-6C6188192444}"/>
              </a:ext>
            </a:extLst>
          </p:cNvPr>
          <p:cNvSpPr>
            <a:spLocks noGrp="1"/>
          </p:cNvSpPr>
          <p:nvPr>
            <p:ph type="body" sz="quarter" idx="30"/>
          </p:nvPr>
        </p:nvSpPr>
        <p:spPr/>
        <p:txBody>
          <a:bodyPr/>
          <a:lstStyle/>
          <a:p>
            <a:endParaRPr lang="en-UA"/>
          </a:p>
        </p:txBody>
      </p:sp>
      <p:sp>
        <p:nvSpPr>
          <p:cNvPr id="16" name="Picture Placeholder 15">
            <a:extLst>
              <a:ext uri="{FF2B5EF4-FFF2-40B4-BE49-F238E27FC236}">
                <a16:creationId xmlns:a16="http://schemas.microsoft.com/office/drawing/2014/main" id="{AA228527-EDC6-C648-F62E-23633300A908}"/>
              </a:ext>
            </a:extLst>
          </p:cNvPr>
          <p:cNvSpPr>
            <a:spLocks noGrp="1"/>
          </p:cNvSpPr>
          <p:nvPr>
            <p:ph type="pic" sz="quarter" idx="31"/>
          </p:nvPr>
        </p:nvSpPr>
        <p:spPr/>
      </p:sp>
      <p:sp>
        <p:nvSpPr>
          <p:cNvPr id="17" name="Text Placeholder 16">
            <a:extLst>
              <a:ext uri="{FF2B5EF4-FFF2-40B4-BE49-F238E27FC236}">
                <a16:creationId xmlns:a16="http://schemas.microsoft.com/office/drawing/2014/main" id="{50E9031F-D405-C8A7-C876-716B512C0FA9}"/>
              </a:ext>
            </a:extLst>
          </p:cNvPr>
          <p:cNvSpPr>
            <a:spLocks noGrp="1"/>
          </p:cNvSpPr>
          <p:nvPr>
            <p:ph type="body" sz="quarter" idx="32"/>
          </p:nvPr>
        </p:nvSpPr>
        <p:spPr/>
        <p:txBody>
          <a:bodyPr/>
          <a:lstStyle/>
          <a:p>
            <a:endParaRPr lang="en-UA"/>
          </a:p>
        </p:txBody>
      </p:sp>
      <p:sp>
        <p:nvSpPr>
          <p:cNvPr id="18" name="Picture Placeholder 17">
            <a:extLst>
              <a:ext uri="{FF2B5EF4-FFF2-40B4-BE49-F238E27FC236}">
                <a16:creationId xmlns:a16="http://schemas.microsoft.com/office/drawing/2014/main" id="{048EB26A-EEEB-E004-FCA6-ABBEBA6F8F04}"/>
              </a:ext>
            </a:extLst>
          </p:cNvPr>
          <p:cNvSpPr>
            <a:spLocks noGrp="1"/>
          </p:cNvSpPr>
          <p:nvPr>
            <p:ph type="pic" sz="quarter" idx="33"/>
          </p:nvPr>
        </p:nvSpPr>
        <p:spPr/>
      </p:sp>
      <p:sp>
        <p:nvSpPr>
          <p:cNvPr id="19" name="Text Placeholder 18">
            <a:extLst>
              <a:ext uri="{FF2B5EF4-FFF2-40B4-BE49-F238E27FC236}">
                <a16:creationId xmlns:a16="http://schemas.microsoft.com/office/drawing/2014/main" id="{4BAF4A58-0486-C265-8038-C548742497FE}"/>
              </a:ext>
            </a:extLst>
          </p:cNvPr>
          <p:cNvSpPr>
            <a:spLocks noGrp="1"/>
          </p:cNvSpPr>
          <p:nvPr>
            <p:ph type="body" sz="quarter" idx="34"/>
          </p:nvPr>
        </p:nvSpPr>
        <p:spPr/>
        <p:txBody>
          <a:bodyPr/>
          <a:lstStyle/>
          <a:p>
            <a:endParaRPr lang="en-UA"/>
          </a:p>
        </p:txBody>
      </p:sp>
      <p:sp>
        <p:nvSpPr>
          <p:cNvPr id="20" name="Picture Placeholder 19">
            <a:extLst>
              <a:ext uri="{FF2B5EF4-FFF2-40B4-BE49-F238E27FC236}">
                <a16:creationId xmlns:a16="http://schemas.microsoft.com/office/drawing/2014/main" id="{BA217CAC-6CB0-F3C6-3B2B-C8FA62DCFE1E}"/>
              </a:ext>
            </a:extLst>
          </p:cNvPr>
          <p:cNvSpPr>
            <a:spLocks noGrp="1"/>
          </p:cNvSpPr>
          <p:nvPr>
            <p:ph type="pic" sz="quarter" idx="35"/>
          </p:nvPr>
        </p:nvSpPr>
        <p:spPr/>
      </p:sp>
      <p:sp>
        <p:nvSpPr>
          <p:cNvPr id="21" name="Text Placeholder 20">
            <a:extLst>
              <a:ext uri="{FF2B5EF4-FFF2-40B4-BE49-F238E27FC236}">
                <a16:creationId xmlns:a16="http://schemas.microsoft.com/office/drawing/2014/main" id="{333861E7-7EF6-3046-45FC-2B3FFC15FC89}"/>
              </a:ext>
            </a:extLst>
          </p:cNvPr>
          <p:cNvSpPr>
            <a:spLocks noGrp="1"/>
          </p:cNvSpPr>
          <p:nvPr>
            <p:ph type="body" sz="quarter" idx="36"/>
          </p:nvPr>
        </p:nvSpPr>
        <p:spPr/>
        <p:txBody>
          <a:bodyPr/>
          <a:lstStyle/>
          <a:p>
            <a:endParaRPr lang="en-UA"/>
          </a:p>
        </p:txBody>
      </p:sp>
      <p:sp>
        <p:nvSpPr>
          <p:cNvPr id="3" name="Text Placeholder 2">
            <a:extLst>
              <a:ext uri="{FF2B5EF4-FFF2-40B4-BE49-F238E27FC236}">
                <a16:creationId xmlns:a16="http://schemas.microsoft.com/office/drawing/2014/main" id="{8C0723BB-85B5-D1C4-4E69-81C0E5B405F7}"/>
              </a:ext>
            </a:extLst>
          </p:cNvPr>
          <p:cNvSpPr>
            <a:spLocks noGrp="1"/>
          </p:cNvSpPr>
          <p:nvPr>
            <p:ph type="body" sz="quarter" idx="28"/>
          </p:nvPr>
        </p:nvSpPr>
        <p:spPr/>
        <p:txBody>
          <a:bodyPr/>
          <a:lstStyle/>
          <a:p>
            <a:r>
              <a:rPr lang="en-UA" dirty="0"/>
              <a:t>Section title</a:t>
            </a:r>
          </a:p>
        </p:txBody>
      </p:sp>
    </p:spTree>
    <p:extLst>
      <p:ext uri="{BB962C8B-B14F-4D97-AF65-F5344CB8AC3E}">
        <p14:creationId xmlns:p14="http://schemas.microsoft.com/office/powerpoint/2010/main" val="3094752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C5B22-7E3E-E1C4-A788-79F6014F0BCD}"/>
              </a:ext>
            </a:extLst>
          </p:cNvPr>
          <p:cNvSpPr>
            <a:spLocks noGrp="1"/>
          </p:cNvSpPr>
          <p:nvPr>
            <p:ph type="title"/>
          </p:nvPr>
        </p:nvSpPr>
        <p:spPr/>
        <p:txBody>
          <a:bodyPr/>
          <a:lstStyle/>
          <a:p>
            <a:r>
              <a:rPr lang="en-UA" dirty="0"/>
              <a:t>Type yor title here</a:t>
            </a:r>
          </a:p>
        </p:txBody>
      </p:sp>
      <p:sp>
        <p:nvSpPr>
          <p:cNvPr id="32" name="Picture Placeholder 31">
            <a:extLst>
              <a:ext uri="{FF2B5EF4-FFF2-40B4-BE49-F238E27FC236}">
                <a16:creationId xmlns:a16="http://schemas.microsoft.com/office/drawing/2014/main" id="{7B317874-375F-57BD-6A20-AB5A4D32C7A5}"/>
              </a:ext>
            </a:extLst>
          </p:cNvPr>
          <p:cNvSpPr>
            <a:spLocks noGrp="1"/>
          </p:cNvSpPr>
          <p:nvPr>
            <p:ph type="pic" sz="quarter" idx="29"/>
          </p:nvPr>
        </p:nvSpPr>
        <p:spPr/>
      </p:sp>
      <p:sp>
        <p:nvSpPr>
          <p:cNvPr id="33" name="Picture Placeholder 32">
            <a:extLst>
              <a:ext uri="{FF2B5EF4-FFF2-40B4-BE49-F238E27FC236}">
                <a16:creationId xmlns:a16="http://schemas.microsoft.com/office/drawing/2014/main" id="{21FEF0E5-F475-93C6-EEA6-BAD2A3A546F2}"/>
              </a:ext>
            </a:extLst>
          </p:cNvPr>
          <p:cNvSpPr>
            <a:spLocks noGrp="1"/>
          </p:cNvSpPr>
          <p:nvPr>
            <p:ph type="pic" sz="quarter" idx="30"/>
          </p:nvPr>
        </p:nvSpPr>
        <p:spPr/>
      </p:sp>
      <p:sp>
        <p:nvSpPr>
          <p:cNvPr id="34" name="Picture Placeholder 33">
            <a:extLst>
              <a:ext uri="{FF2B5EF4-FFF2-40B4-BE49-F238E27FC236}">
                <a16:creationId xmlns:a16="http://schemas.microsoft.com/office/drawing/2014/main" id="{36559FF4-19FE-F660-0DF7-155FB0266770}"/>
              </a:ext>
            </a:extLst>
          </p:cNvPr>
          <p:cNvSpPr>
            <a:spLocks noGrp="1"/>
          </p:cNvSpPr>
          <p:nvPr>
            <p:ph type="pic" sz="quarter" idx="31"/>
          </p:nvPr>
        </p:nvSpPr>
        <p:spPr/>
      </p:sp>
      <p:sp>
        <p:nvSpPr>
          <p:cNvPr id="35" name="Picture Placeholder 34">
            <a:extLst>
              <a:ext uri="{FF2B5EF4-FFF2-40B4-BE49-F238E27FC236}">
                <a16:creationId xmlns:a16="http://schemas.microsoft.com/office/drawing/2014/main" id="{53C053A4-0E37-8381-E9BA-72387D18E000}"/>
              </a:ext>
            </a:extLst>
          </p:cNvPr>
          <p:cNvSpPr>
            <a:spLocks noGrp="1"/>
          </p:cNvSpPr>
          <p:nvPr>
            <p:ph type="pic" sz="quarter" idx="32"/>
          </p:nvPr>
        </p:nvSpPr>
        <p:spPr/>
      </p:sp>
      <p:sp>
        <p:nvSpPr>
          <p:cNvPr id="36" name="Picture Placeholder 35">
            <a:extLst>
              <a:ext uri="{FF2B5EF4-FFF2-40B4-BE49-F238E27FC236}">
                <a16:creationId xmlns:a16="http://schemas.microsoft.com/office/drawing/2014/main" id="{8F61DE46-E3C9-89DF-5B46-1551C2F6AAB1}"/>
              </a:ext>
            </a:extLst>
          </p:cNvPr>
          <p:cNvSpPr>
            <a:spLocks noGrp="1"/>
          </p:cNvSpPr>
          <p:nvPr>
            <p:ph type="pic" sz="quarter" idx="33"/>
          </p:nvPr>
        </p:nvSpPr>
        <p:spPr/>
      </p:sp>
      <p:sp>
        <p:nvSpPr>
          <p:cNvPr id="37" name="Picture Placeholder 36">
            <a:extLst>
              <a:ext uri="{FF2B5EF4-FFF2-40B4-BE49-F238E27FC236}">
                <a16:creationId xmlns:a16="http://schemas.microsoft.com/office/drawing/2014/main" id="{79780A63-F88C-FF72-8148-5F4C44EC1049}"/>
              </a:ext>
            </a:extLst>
          </p:cNvPr>
          <p:cNvSpPr>
            <a:spLocks noGrp="1"/>
          </p:cNvSpPr>
          <p:nvPr>
            <p:ph type="pic" sz="quarter" idx="34"/>
          </p:nvPr>
        </p:nvSpPr>
        <p:spPr/>
      </p:sp>
      <p:sp>
        <p:nvSpPr>
          <p:cNvPr id="38" name="Picture Placeholder 37">
            <a:extLst>
              <a:ext uri="{FF2B5EF4-FFF2-40B4-BE49-F238E27FC236}">
                <a16:creationId xmlns:a16="http://schemas.microsoft.com/office/drawing/2014/main" id="{658621D1-7F69-3049-4DC7-BEA2B53E12E0}"/>
              </a:ext>
            </a:extLst>
          </p:cNvPr>
          <p:cNvSpPr>
            <a:spLocks noGrp="1"/>
          </p:cNvSpPr>
          <p:nvPr>
            <p:ph type="pic" sz="quarter" idx="35"/>
          </p:nvPr>
        </p:nvSpPr>
        <p:spPr/>
      </p:sp>
      <p:sp>
        <p:nvSpPr>
          <p:cNvPr id="39" name="Picture Placeholder 38">
            <a:extLst>
              <a:ext uri="{FF2B5EF4-FFF2-40B4-BE49-F238E27FC236}">
                <a16:creationId xmlns:a16="http://schemas.microsoft.com/office/drawing/2014/main" id="{207A8D06-71C5-B9DB-A50A-7C44F64762E9}"/>
              </a:ext>
            </a:extLst>
          </p:cNvPr>
          <p:cNvSpPr>
            <a:spLocks noGrp="1"/>
          </p:cNvSpPr>
          <p:nvPr>
            <p:ph type="pic" sz="quarter" idx="36"/>
          </p:nvPr>
        </p:nvSpPr>
        <p:spPr/>
      </p:sp>
      <p:sp>
        <p:nvSpPr>
          <p:cNvPr id="40" name="Picture Placeholder 39">
            <a:extLst>
              <a:ext uri="{FF2B5EF4-FFF2-40B4-BE49-F238E27FC236}">
                <a16:creationId xmlns:a16="http://schemas.microsoft.com/office/drawing/2014/main" id="{16D94496-671A-7302-7700-B9B32407768E}"/>
              </a:ext>
            </a:extLst>
          </p:cNvPr>
          <p:cNvSpPr>
            <a:spLocks noGrp="1"/>
          </p:cNvSpPr>
          <p:nvPr>
            <p:ph type="pic" sz="quarter" idx="37"/>
          </p:nvPr>
        </p:nvSpPr>
        <p:spPr/>
      </p:sp>
      <p:sp>
        <p:nvSpPr>
          <p:cNvPr id="41" name="Picture Placeholder 40">
            <a:extLst>
              <a:ext uri="{FF2B5EF4-FFF2-40B4-BE49-F238E27FC236}">
                <a16:creationId xmlns:a16="http://schemas.microsoft.com/office/drawing/2014/main" id="{16F32577-3D3A-955F-83FD-38388594E8E3}"/>
              </a:ext>
            </a:extLst>
          </p:cNvPr>
          <p:cNvSpPr>
            <a:spLocks noGrp="1"/>
          </p:cNvSpPr>
          <p:nvPr>
            <p:ph type="pic" sz="quarter" idx="38"/>
          </p:nvPr>
        </p:nvSpPr>
        <p:spPr/>
      </p:sp>
      <p:sp>
        <p:nvSpPr>
          <p:cNvPr id="42" name="Picture Placeholder 41">
            <a:extLst>
              <a:ext uri="{FF2B5EF4-FFF2-40B4-BE49-F238E27FC236}">
                <a16:creationId xmlns:a16="http://schemas.microsoft.com/office/drawing/2014/main" id="{636CC054-52EB-A002-B853-743576258BEF}"/>
              </a:ext>
            </a:extLst>
          </p:cNvPr>
          <p:cNvSpPr>
            <a:spLocks noGrp="1"/>
          </p:cNvSpPr>
          <p:nvPr>
            <p:ph type="pic" sz="quarter" idx="39"/>
          </p:nvPr>
        </p:nvSpPr>
        <p:spPr/>
      </p:sp>
      <p:sp>
        <p:nvSpPr>
          <p:cNvPr id="43" name="Picture Placeholder 42">
            <a:extLst>
              <a:ext uri="{FF2B5EF4-FFF2-40B4-BE49-F238E27FC236}">
                <a16:creationId xmlns:a16="http://schemas.microsoft.com/office/drawing/2014/main" id="{E7F662B8-8C1C-CE49-3109-D95F1EFD459F}"/>
              </a:ext>
            </a:extLst>
          </p:cNvPr>
          <p:cNvSpPr>
            <a:spLocks noGrp="1"/>
          </p:cNvSpPr>
          <p:nvPr>
            <p:ph type="pic" sz="quarter" idx="40"/>
          </p:nvPr>
        </p:nvSpPr>
        <p:spPr/>
      </p:sp>
      <p:sp>
        <p:nvSpPr>
          <p:cNvPr id="44" name="Picture Placeholder 43">
            <a:extLst>
              <a:ext uri="{FF2B5EF4-FFF2-40B4-BE49-F238E27FC236}">
                <a16:creationId xmlns:a16="http://schemas.microsoft.com/office/drawing/2014/main" id="{28613607-5D31-C7D2-850A-C3E560DF733F}"/>
              </a:ext>
            </a:extLst>
          </p:cNvPr>
          <p:cNvSpPr>
            <a:spLocks noGrp="1"/>
          </p:cNvSpPr>
          <p:nvPr>
            <p:ph type="pic" sz="quarter" idx="41"/>
          </p:nvPr>
        </p:nvSpPr>
        <p:spPr/>
      </p:sp>
      <p:sp>
        <p:nvSpPr>
          <p:cNvPr id="3" name="Text Placeholder 2">
            <a:extLst>
              <a:ext uri="{FF2B5EF4-FFF2-40B4-BE49-F238E27FC236}">
                <a16:creationId xmlns:a16="http://schemas.microsoft.com/office/drawing/2014/main" id="{C190D821-C3D1-FA81-8B07-48AD369D6BBA}"/>
              </a:ext>
            </a:extLst>
          </p:cNvPr>
          <p:cNvSpPr>
            <a:spLocks noGrp="1"/>
          </p:cNvSpPr>
          <p:nvPr>
            <p:ph type="body" sz="quarter" idx="28"/>
          </p:nvPr>
        </p:nvSpPr>
        <p:spPr/>
        <p:txBody>
          <a:bodyPr/>
          <a:lstStyle/>
          <a:p>
            <a:r>
              <a:rPr lang="en-UA" dirty="0"/>
              <a:t>Section title</a:t>
            </a:r>
          </a:p>
        </p:txBody>
      </p:sp>
    </p:spTree>
    <p:extLst>
      <p:ext uri="{BB962C8B-B14F-4D97-AF65-F5344CB8AC3E}">
        <p14:creationId xmlns:p14="http://schemas.microsoft.com/office/powerpoint/2010/main" val="2419351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FC21BBE-3164-96D5-31B5-29C9A8FAB598}"/>
              </a:ext>
            </a:extLst>
          </p:cNvPr>
          <p:cNvSpPr>
            <a:spLocks noGrp="1"/>
          </p:cNvSpPr>
          <p:nvPr>
            <p:ph type="body" sz="quarter" idx="26"/>
          </p:nvPr>
        </p:nvSpPr>
        <p:spPr>
          <a:xfrm>
            <a:off x="627063" y="1753200"/>
            <a:ext cx="10929937" cy="969496"/>
          </a:xfrm>
        </p:spPr>
        <p:txBody>
          <a:bodyPr/>
          <a:lstStyle/>
          <a:p>
            <a:r>
              <a:rPr lang="en-UA" dirty="0"/>
              <a:t>A big idea headline here</a:t>
            </a:r>
          </a:p>
        </p:txBody>
      </p:sp>
      <p:sp>
        <p:nvSpPr>
          <p:cNvPr id="2" name="Title 1">
            <a:extLst>
              <a:ext uri="{FF2B5EF4-FFF2-40B4-BE49-F238E27FC236}">
                <a16:creationId xmlns:a16="http://schemas.microsoft.com/office/drawing/2014/main" id="{61611BFE-2E67-DD34-BB4E-91A9062B2F58}"/>
              </a:ext>
            </a:extLst>
          </p:cNvPr>
          <p:cNvSpPr>
            <a:spLocks noGrp="1"/>
          </p:cNvSpPr>
          <p:nvPr>
            <p:ph type="title"/>
          </p:nvPr>
        </p:nvSpPr>
        <p:spPr/>
        <p:txBody>
          <a:bodyPr/>
          <a:lstStyle/>
          <a:p>
            <a:r>
              <a:rPr lang="en-UA" dirty="0"/>
              <a:t>Type yor title here</a:t>
            </a:r>
          </a:p>
        </p:txBody>
      </p:sp>
      <p:sp>
        <p:nvSpPr>
          <p:cNvPr id="10" name="Text Placeholder 9">
            <a:extLst>
              <a:ext uri="{FF2B5EF4-FFF2-40B4-BE49-F238E27FC236}">
                <a16:creationId xmlns:a16="http://schemas.microsoft.com/office/drawing/2014/main" id="{C9E770D0-6CBA-BD0F-FC11-06E115EDD977}"/>
              </a:ext>
            </a:extLst>
          </p:cNvPr>
          <p:cNvSpPr>
            <a:spLocks noGrp="1"/>
          </p:cNvSpPr>
          <p:nvPr>
            <p:ph type="body" sz="quarter" idx="31"/>
          </p:nvPr>
        </p:nvSpPr>
        <p:spPr>
          <a:xfrm>
            <a:off x="627062" y="3312916"/>
            <a:ext cx="4265999" cy="461665"/>
          </a:xfrm>
        </p:spPr>
        <p:txBody>
          <a:bodyPr/>
          <a:lstStyle/>
          <a:p>
            <a:r>
              <a:rPr lang="en-UA" dirty="0"/>
              <a:t>Supporting comment here</a:t>
            </a:r>
          </a:p>
        </p:txBody>
      </p:sp>
      <p:sp>
        <p:nvSpPr>
          <p:cNvPr id="11" name="Text Placeholder 10">
            <a:extLst>
              <a:ext uri="{FF2B5EF4-FFF2-40B4-BE49-F238E27FC236}">
                <a16:creationId xmlns:a16="http://schemas.microsoft.com/office/drawing/2014/main" id="{B2F9E943-E25C-68CF-90A6-F5902DFEBF75}"/>
              </a:ext>
            </a:extLst>
          </p:cNvPr>
          <p:cNvSpPr>
            <a:spLocks noGrp="1"/>
          </p:cNvSpPr>
          <p:nvPr>
            <p:ph type="body" sz="quarter" idx="32"/>
          </p:nvPr>
        </p:nvSpPr>
        <p:spPr/>
        <p:txBody>
          <a:bodyPr/>
          <a:lstStyle/>
          <a:p>
            <a:pPr marL="285750" indent="-285750">
              <a:buClr>
                <a:schemeClr val="tx2"/>
              </a:buClr>
              <a:buFont typeface="System Font Regular"/>
              <a:buChar char="◆"/>
            </a:pPr>
            <a:r>
              <a:rPr lang="en-UA" dirty="0">
                <a:solidFill>
                  <a:schemeClr val="tx1"/>
                </a:solidFill>
              </a:rPr>
              <a:t>Bullet 1</a:t>
            </a:r>
          </a:p>
          <a:p>
            <a:pPr marL="285750" indent="-285750">
              <a:buClr>
                <a:schemeClr val="tx2"/>
              </a:buClr>
              <a:buFont typeface="System Font Regular"/>
              <a:buChar char="◆"/>
            </a:pPr>
            <a:r>
              <a:rPr lang="en-UA" dirty="0">
                <a:solidFill>
                  <a:schemeClr val="tx1"/>
                </a:solidFill>
              </a:rPr>
              <a:t>Bullet 2</a:t>
            </a:r>
          </a:p>
          <a:p>
            <a:pPr marL="285750" indent="-285750">
              <a:buClr>
                <a:schemeClr val="tx2"/>
              </a:buClr>
              <a:buFont typeface="System Font Regular"/>
              <a:buChar char="◆"/>
            </a:pPr>
            <a:r>
              <a:rPr lang="en-UA" dirty="0">
                <a:solidFill>
                  <a:schemeClr val="tx1"/>
                </a:solidFill>
              </a:rPr>
              <a:t>Bullet 3</a:t>
            </a:r>
          </a:p>
        </p:txBody>
      </p:sp>
      <p:sp>
        <p:nvSpPr>
          <p:cNvPr id="4" name="Text Placeholder 3">
            <a:extLst>
              <a:ext uri="{FF2B5EF4-FFF2-40B4-BE49-F238E27FC236}">
                <a16:creationId xmlns:a16="http://schemas.microsoft.com/office/drawing/2014/main" id="{F2DA94F5-8E22-4BA2-AE15-D8A4720A592A}"/>
              </a:ext>
            </a:extLst>
          </p:cNvPr>
          <p:cNvSpPr>
            <a:spLocks noGrp="1"/>
          </p:cNvSpPr>
          <p:nvPr>
            <p:ph type="body" sz="quarter" idx="28"/>
          </p:nvPr>
        </p:nvSpPr>
        <p:spPr/>
        <p:txBody>
          <a:bodyPr/>
          <a:lstStyle/>
          <a:p>
            <a:r>
              <a:rPr lang="en-UA" dirty="0"/>
              <a:t>Section title</a:t>
            </a:r>
          </a:p>
        </p:txBody>
      </p:sp>
    </p:spTree>
    <p:extLst>
      <p:ext uri="{BB962C8B-B14F-4D97-AF65-F5344CB8AC3E}">
        <p14:creationId xmlns:p14="http://schemas.microsoft.com/office/powerpoint/2010/main" val="41088146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52DFE-72A2-83FA-DFC4-45A28200C3AD}"/>
              </a:ext>
            </a:extLst>
          </p:cNvPr>
          <p:cNvSpPr>
            <a:spLocks noGrp="1"/>
          </p:cNvSpPr>
          <p:nvPr>
            <p:ph type="title"/>
          </p:nvPr>
        </p:nvSpPr>
        <p:spPr>
          <a:xfrm>
            <a:off x="627063" y="1739153"/>
            <a:ext cx="5333999" cy="2769989"/>
          </a:xfrm>
        </p:spPr>
        <p:txBody>
          <a:bodyPr/>
          <a:lstStyle/>
          <a:p>
            <a:r>
              <a:rPr lang="en-UA" dirty="0"/>
              <a:t>When you have a big thought that is paired…</a:t>
            </a:r>
          </a:p>
        </p:txBody>
      </p:sp>
      <p:sp>
        <p:nvSpPr>
          <p:cNvPr id="3" name="Text Placeholder 2">
            <a:extLst>
              <a:ext uri="{FF2B5EF4-FFF2-40B4-BE49-F238E27FC236}">
                <a16:creationId xmlns:a16="http://schemas.microsoft.com/office/drawing/2014/main" id="{FCEF4FBB-E4C3-BE0A-865C-861945DD352F}"/>
              </a:ext>
            </a:extLst>
          </p:cNvPr>
          <p:cNvSpPr>
            <a:spLocks noGrp="1"/>
          </p:cNvSpPr>
          <p:nvPr>
            <p:ph type="body" sz="quarter" idx="16"/>
          </p:nvPr>
        </p:nvSpPr>
        <p:spPr>
          <a:xfrm>
            <a:off x="6942827" y="1981200"/>
            <a:ext cx="4610100" cy="2531719"/>
          </a:xfrm>
        </p:spPr>
        <p:txBody>
          <a:bodyPr/>
          <a:lstStyle/>
          <a:p>
            <a:r>
              <a:rPr lang="en-US" dirty="0"/>
              <a:t>With a lot of supporting details. 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sed diam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 magna </a:t>
            </a:r>
            <a:r>
              <a:rPr lang="en-US" dirty="0" err="1"/>
              <a:t>aliquam</a:t>
            </a:r>
            <a:r>
              <a:rPr lang="en-US" dirty="0"/>
              <a:t> </a:t>
            </a:r>
            <a:r>
              <a:rPr lang="en-US" dirty="0" err="1"/>
              <a:t>erat</a:t>
            </a:r>
            <a:r>
              <a:rPr lang="en-US" dirty="0"/>
              <a:t> </a:t>
            </a:r>
            <a:r>
              <a:rPr lang="en-US" dirty="0" err="1"/>
              <a:t>volutpat</a:t>
            </a:r>
            <a:r>
              <a:rPr lang="en-US" dirty="0"/>
              <a:t>. Ut </a:t>
            </a:r>
            <a:r>
              <a:rPr lang="en-US" dirty="0" err="1"/>
              <a:t>wisi</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a:t>
            </a:r>
            <a:r>
              <a:rPr lang="en-US" dirty="0" err="1"/>
              <a:t>exerci</a:t>
            </a:r>
            <a:r>
              <a:rPr lang="en-US" dirty="0"/>
              <a:t> </a:t>
            </a:r>
            <a:r>
              <a:rPr lang="en-US" dirty="0" err="1"/>
              <a:t>tation</a:t>
            </a:r>
            <a:r>
              <a:rPr lang="en-US" dirty="0"/>
              <a:t> </a:t>
            </a:r>
            <a:r>
              <a:rPr lang="en-US" dirty="0" err="1"/>
              <a:t>ullamcorper</a:t>
            </a:r>
            <a:r>
              <a:rPr lang="en-US" dirty="0"/>
              <a:t> </a:t>
            </a:r>
            <a:r>
              <a:rPr lang="en-US" dirty="0" err="1"/>
              <a:t>suscipit</a:t>
            </a:r>
            <a:r>
              <a:rPr lang="en-US" dirty="0"/>
              <a:t> </a:t>
            </a:r>
            <a:r>
              <a:rPr lang="en-US" dirty="0" err="1"/>
              <a:t>lobortis</a:t>
            </a:r>
            <a:r>
              <a:rPr lang="en-US" dirty="0"/>
              <a:t> </a:t>
            </a:r>
            <a:r>
              <a:rPr lang="en-US" dirty="0" err="1"/>
              <a:t>nisl</a:t>
            </a:r>
            <a:r>
              <a:rPr lang="en-US" dirty="0"/>
              <a:t>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autem vel </a:t>
            </a:r>
            <a:r>
              <a:rPr lang="en-US" dirty="0" err="1"/>
              <a:t>eum</a:t>
            </a:r>
            <a:r>
              <a:rPr lang="en-US" dirty="0"/>
              <a:t> </a:t>
            </a:r>
            <a:r>
              <a:rPr lang="en-US" dirty="0" err="1"/>
              <a:t>iriure</a:t>
            </a:r>
            <a:r>
              <a:rPr lang="en-US" dirty="0"/>
              <a:t> dolor in </a:t>
            </a:r>
            <a:r>
              <a:rPr lang="en-US" dirty="0" err="1"/>
              <a:t>hendrerit</a:t>
            </a:r>
            <a:r>
              <a:rPr lang="en-US" dirty="0"/>
              <a:t> in </a:t>
            </a:r>
            <a:r>
              <a:rPr lang="en-US" dirty="0" err="1"/>
              <a:t>vulputate</a:t>
            </a:r>
            <a:r>
              <a:rPr lang="en-US" dirty="0"/>
              <a:t> </a:t>
            </a:r>
            <a:r>
              <a:rPr lang="en-US" dirty="0" err="1"/>
              <a:t>velit</a:t>
            </a:r>
            <a:r>
              <a:rPr lang="en-US" dirty="0"/>
              <a:t> </a:t>
            </a:r>
            <a:r>
              <a:rPr lang="en-US" dirty="0" err="1"/>
              <a:t>esse</a:t>
            </a:r>
            <a:r>
              <a:rPr lang="en-US" dirty="0"/>
              <a:t> </a:t>
            </a:r>
            <a:r>
              <a:rPr lang="en-US" dirty="0" err="1"/>
              <a:t>molestie</a:t>
            </a:r>
            <a:r>
              <a:rPr lang="en-US" dirty="0"/>
              <a:t> </a:t>
            </a:r>
            <a:r>
              <a:rPr lang="en-US" dirty="0" err="1"/>
              <a:t>consequat</a:t>
            </a:r>
            <a:r>
              <a:rPr lang="en-US" dirty="0"/>
              <a:t>.</a:t>
            </a:r>
          </a:p>
        </p:txBody>
      </p:sp>
      <p:sp>
        <p:nvSpPr>
          <p:cNvPr id="4" name="Text Placeholder 3">
            <a:extLst>
              <a:ext uri="{FF2B5EF4-FFF2-40B4-BE49-F238E27FC236}">
                <a16:creationId xmlns:a16="http://schemas.microsoft.com/office/drawing/2014/main" id="{46A82438-234C-FDCE-D08D-9E6BC4CF3C3D}"/>
              </a:ext>
            </a:extLst>
          </p:cNvPr>
          <p:cNvSpPr>
            <a:spLocks noGrp="1"/>
          </p:cNvSpPr>
          <p:nvPr>
            <p:ph type="body" sz="quarter" idx="25"/>
          </p:nvPr>
        </p:nvSpPr>
        <p:spPr/>
        <p:txBody>
          <a:bodyPr/>
          <a:lstStyle/>
          <a:p>
            <a:r>
              <a:rPr lang="en-UA" dirty="0"/>
              <a:t>Type yor title here</a:t>
            </a:r>
          </a:p>
        </p:txBody>
      </p:sp>
      <p:sp>
        <p:nvSpPr>
          <p:cNvPr id="5" name="Text Placeholder 4">
            <a:extLst>
              <a:ext uri="{FF2B5EF4-FFF2-40B4-BE49-F238E27FC236}">
                <a16:creationId xmlns:a16="http://schemas.microsoft.com/office/drawing/2014/main" id="{EA499905-BE83-B43F-3705-D2029EA1B62F}"/>
              </a:ext>
            </a:extLst>
          </p:cNvPr>
          <p:cNvSpPr>
            <a:spLocks noGrp="1"/>
          </p:cNvSpPr>
          <p:nvPr>
            <p:ph type="body" sz="quarter" idx="28"/>
          </p:nvPr>
        </p:nvSpPr>
        <p:spPr/>
        <p:txBody>
          <a:bodyPr/>
          <a:lstStyle/>
          <a:p>
            <a:r>
              <a:rPr lang="en-UA" dirty="0"/>
              <a:t>Section title</a:t>
            </a:r>
          </a:p>
        </p:txBody>
      </p:sp>
    </p:spTree>
    <p:extLst>
      <p:ext uri="{BB962C8B-B14F-4D97-AF65-F5344CB8AC3E}">
        <p14:creationId xmlns:p14="http://schemas.microsoft.com/office/powerpoint/2010/main" val="28574176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EE05123-65BF-B3CB-226D-91E676C61EF0}"/>
              </a:ext>
            </a:extLst>
          </p:cNvPr>
          <p:cNvSpPr>
            <a:spLocks noGrp="1"/>
          </p:cNvSpPr>
          <p:nvPr>
            <p:ph type="title"/>
          </p:nvPr>
        </p:nvSpPr>
        <p:spPr>
          <a:xfrm>
            <a:off x="627063" y="1739153"/>
            <a:ext cx="5333999" cy="2769989"/>
          </a:xfrm>
        </p:spPr>
        <p:txBody>
          <a:bodyPr/>
          <a:lstStyle/>
          <a:p>
            <a:r>
              <a:rPr lang="en-UA" dirty="0">
                <a:latin typeface="Calibri Light" panose="020F0302020204030204" pitchFamily="34" charset="0"/>
                <a:cs typeface="Calibri Light" panose="020F0302020204030204" pitchFamily="34" charset="0"/>
              </a:rPr>
              <a:t>When you have a big thought that is paired…</a:t>
            </a:r>
          </a:p>
        </p:txBody>
      </p:sp>
      <p:sp>
        <p:nvSpPr>
          <p:cNvPr id="7" name="Text Placeholder 6">
            <a:extLst>
              <a:ext uri="{FF2B5EF4-FFF2-40B4-BE49-F238E27FC236}">
                <a16:creationId xmlns:a16="http://schemas.microsoft.com/office/drawing/2014/main" id="{C525FE77-B742-3A65-0B7D-0D24D471DDF8}"/>
              </a:ext>
            </a:extLst>
          </p:cNvPr>
          <p:cNvSpPr>
            <a:spLocks noGrp="1"/>
          </p:cNvSpPr>
          <p:nvPr>
            <p:ph type="body" sz="quarter" idx="16"/>
          </p:nvPr>
        </p:nvSpPr>
        <p:spPr>
          <a:xfrm>
            <a:off x="6942827" y="1981200"/>
            <a:ext cx="4610100" cy="2531719"/>
          </a:xfrm>
        </p:spPr>
        <p:txBody>
          <a:bodyPr/>
          <a:lstStyle/>
          <a:p>
            <a:r>
              <a:rPr lang="en-US" dirty="0"/>
              <a:t>With a lot of supporting details. 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sed diam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 magna </a:t>
            </a:r>
            <a:r>
              <a:rPr lang="en-US" dirty="0" err="1"/>
              <a:t>aliquam</a:t>
            </a:r>
            <a:r>
              <a:rPr lang="en-US" dirty="0"/>
              <a:t> </a:t>
            </a:r>
            <a:r>
              <a:rPr lang="en-US" dirty="0" err="1"/>
              <a:t>erat</a:t>
            </a:r>
            <a:r>
              <a:rPr lang="en-US" dirty="0"/>
              <a:t> </a:t>
            </a:r>
            <a:r>
              <a:rPr lang="en-US" dirty="0" err="1"/>
              <a:t>volutpat</a:t>
            </a:r>
            <a:r>
              <a:rPr lang="en-US" dirty="0"/>
              <a:t>. Ut </a:t>
            </a:r>
            <a:r>
              <a:rPr lang="en-US" dirty="0" err="1"/>
              <a:t>wisi</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a:t>
            </a:r>
            <a:r>
              <a:rPr lang="en-US" dirty="0" err="1"/>
              <a:t>exerci</a:t>
            </a:r>
            <a:r>
              <a:rPr lang="en-US" dirty="0"/>
              <a:t> </a:t>
            </a:r>
            <a:r>
              <a:rPr lang="en-US" dirty="0" err="1"/>
              <a:t>tation</a:t>
            </a:r>
            <a:r>
              <a:rPr lang="en-US" dirty="0"/>
              <a:t> </a:t>
            </a:r>
            <a:r>
              <a:rPr lang="en-US" dirty="0" err="1"/>
              <a:t>ullamcorper</a:t>
            </a:r>
            <a:r>
              <a:rPr lang="en-US" dirty="0"/>
              <a:t> </a:t>
            </a:r>
            <a:r>
              <a:rPr lang="en-US" dirty="0" err="1"/>
              <a:t>suscipit</a:t>
            </a:r>
            <a:r>
              <a:rPr lang="en-US" dirty="0"/>
              <a:t> </a:t>
            </a:r>
            <a:r>
              <a:rPr lang="en-US" dirty="0" err="1"/>
              <a:t>lobortis</a:t>
            </a:r>
            <a:r>
              <a:rPr lang="en-US" dirty="0"/>
              <a:t> </a:t>
            </a:r>
            <a:r>
              <a:rPr lang="en-US" dirty="0" err="1"/>
              <a:t>nisl</a:t>
            </a:r>
            <a:r>
              <a:rPr lang="en-US" dirty="0"/>
              <a:t>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autem vel </a:t>
            </a:r>
            <a:r>
              <a:rPr lang="en-US" dirty="0" err="1"/>
              <a:t>eum</a:t>
            </a:r>
            <a:r>
              <a:rPr lang="en-US" dirty="0"/>
              <a:t> </a:t>
            </a:r>
            <a:r>
              <a:rPr lang="en-US" dirty="0" err="1"/>
              <a:t>iriure</a:t>
            </a:r>
            <a:r>
              <a:rPr lang="en-US" dirty="0"/>
              <a:t> dolor in </a:t>
            </a:r>
            <a:r>
              <a:rPr lang="en-US" dirty="0" err="1"/>
              <a:t>hendrerit</a:t>
            </a:r>
            <a:r>
              <a:rPr lang="en-US" dirty="0"/>
              <a:t> in </a:t>
            </a:r>
            <a:r>
              <a:rPr lang="en-US" dirty="0" err="1"/>
              <a:t>vulputate</a:t>
            </a:r>
            <a:r>
              <a:rPr lang="en-US" dirty="0"/>
              <a:t> </a:t>
            </a:r>
            <a:r>
              <a:rPr lang="en-US" dirty="0" err="1"/>
              <a:t>velit</a:t>
            </a:r>
            <a:r>
              <a:rPr lang="en-US" dirty="0"/>
              <a:t> </a:t>
            </a:r>
            <a:r>
              <a:rPr lang="en-US" dirty="0" err="1"/>
              <a:t>esse</a:t>
            </a:r>
            <a:r>
              <a:rPr lang="en-US" dirty="0"/>
              <a:t> </a:t>
            </a:r>
            <a:r>
              <a:rPr lang="en-US" dirty="0" err="1"/>
              <a:t>molestie</a:t>
            </a:r>
            <a:r>
              <a:rPr lang="en-US" dirty="0"/>
              <a:t> </a:t>
            </a:r>
            <a:r>
              <a:rPr lang="en-US" dirty="0" err="1"/>
              <a:t>consequat</a:t>
            </a:r>
            <a:r>
              <a:rPr lang="en-US" dirty="0"/>
              <a:t>.</a:t>
            </a:r>
          </a:p>
        </p:txBody>
      </p:sp>
      <p:sp>
        <p:nvSpPr>
          <p:cNvPr id="8" name="Text Placeholder 7">
            <a:extLst>
              <a:ext uri="{FF2B5EF4-FFF2-40B4-BE49-F238E27FC236}">
                <a16:creationId xmlns:a16="http://schemas.microsoft.com/office/drawing/2014/main" id="{DB0DE7B9-FDF7-7089-423C-F079C1E9F92F}"/>
              </a:ext>
            </a:extLst>
          </p:cNvPr>
          <p:cNvSpPr>
            <a:spLocks noGrp="1"/>
          </p:cNvSpPr>
          <p:nvPr>
            <p:ph type="body" sz="quarter" idx="25"/>
          </p:nvPr>
        </p:nvSpPr>
        <p:spPr>
          <a:xfrm>
            <a:off x="627063" y="722843"/>
            <a:ext cx="3725863" cy="430887"/>
          </a:xfrm>
        </p:spPr>
        <p:txBody>
          <a:bodyPr/>
          <a:lstStyle/>
          <a:p>
            <a:r>
              <a:rPr lang="en-UA" dirty="0"/>
              <a:t>Type yor title here</a:t>
            </a:r>
          </a:p>
        </p:txBody>
      </p:sp>
      <p:sp>
        <p:nvSpPr>
          <p:cNvPr id="9" name="Text Placeholder 8">
            <a:extLst>
              <a:ext uri="{FF2B5EF4-FFF2-40B4-BE49-F238E27FC236}">
                <a16:creationId xmlns:a16="http://schemas.microsoft.com/office/drawing/2014/main" id="{1374DE6E-B584-A912-6EDE-42ED42B495A7}"/>
              </a:ext>
            </a:extLst>
          </p:cNvPr>
          <p:cNvSpPr>
            <a:spLocks noGrp="1"/>
          </p:cNvSpPr>
          <p:nvPr>
            <p:ph type="body" sz="quarter" idx="28"/>
          </p:nvPr>
        </p:nvSpPr>
        <p:spPr/>
        <p:txBody>
          <a:bodyPr/>
          <a:lstStyle/>
          <a:p>
            <a:r>
              <a:rPr lang="en-UA" dirty="0"/>
              <a:t>Section title</a:t>
            </a:r>
          </a:p>
        </p:txBody>
      </p:sp>
    </p:spTree>
    <p:extLst>
      <p:ext uri="{BB962C8B-B14F-4D97-AF65-F5344CB8AC3E}">
        <p14:creationId xmlns:p14="http://schemas.microsoft.com/office/powerpoint/2010/main" val="698799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 Placeholder 30">
            <a:extLst>
              <a:ext uri="{FF2B5EF4-FFF2-40B4-BE49-F238E27FC236}">
                <a16:creationId xmlns:a16="http://schemas.microsoft.com/office/drawing/2014/main" id="{EB9041BB-644B-2381-D904-B82EA981DCCA}"/>
              </a:ext>
            </a:extLst>
          </p:cNvPr>
          <p:cNvSpPr>
            <a:spLocks noGrp="1"/>
          </p:cNvSpPr>
          <p:nvPr>
            <p:ph type="body" sz="quarter" idx="11"/>
          </p:nvPr>
        </p:nvSpPr>
        <p:spPr/>
        <p:txBody>
          <a:bodyPr/>
          <a:lstStyle/>
          <a:p>
            <a:r>
              <a:rPr lang="en-UA" dirty="0"/>
              <a:t>Quaterly results review and plans</a:t>
            </a:r>
          </a:p>
        </p:txBody>
      </p:sp>
      <p:sp>
        <p:nvSpPr>
          <p:cNvPr id="32" name="Text Placeholder 31">
            <a:extLst>
              <a:ext uri="{FF2B5EF4-FFF2-40B4-BE49-F238E27FC236}">
                <a16:creationId xmlns:a16="http://schemas.microsoft.com/office/drawing/2014/main" id="{B0A453E9-6570-FF87-98A8-E35FA5D5E1A8}"/>
              </a:ext>
            </a:extLst>
          </p:cNvPr>
          <p:cNvSpPr>
            <a:spLocks noGrp="1"/>
          </p:cNvSpPr>
          <p:nvPr>
            <p:ph type="body" sz="quarter" idx="12"/>
          </p:nvPr>
        </p:nvSpPr>
        <p:spPr/>
        <p:txBody>
          <a:bodyPr/>
          <a:lstStyle/>
          <a:p>
            <a:r>
              <a:rPr lang="en-UA" dirty="0"/>
              <a:t>Q2 / 2023</a:t>
            </a:r>
          </a:p>
        </p:txBody>
      </p:sp>
      <p:sp>
        <p:nvSpPr>
          <p:cNvPr id="30" name="Text Placeholder 29">
            <a:extLst>
              <a:ext uri="{FF2B5EF4-FFF2-40B4-BE49-F238E27FC236}">
                <a16:creationId xmlns:a16="http://schemas.microsoft.com/office/drawing/2014/main" id="{748156CD-4863-8E62-A8F6-2C4140619608}"/>
              </a:ext>
            </a:extLst>
          </p:cNvPr>
          <p:cNvSpPr>
            <a:spLocks noGrp="1"/>
          </p:cNvSpPr>
          <p:nvPr>
            <p:ph type="body" sz="quarter" idx="10"/>
          </p:nvPr>
        </p:nvSpPr>
        <p:spPr>
          <a:xfrm>
            <a:off x="639074" y="1653938"/>
            <a:ext cx="8060366" cy="2203424"/>
          </a:xfrm>
        </p:spPr>
        <p:txBody>
          <a:bodyPr/>
          <a:lstStyle/>
          <a:p>
            <a:r>
              <a:rPr lang="en-UA" dirty="0">
                <a:solidFill>
                  <a:schemeClr val="bg1"/>
                </a:solidFill>
              </a:rPr>
              <a:t>ReportPortal </a:t>
            </a:r>
          </a:p>
          <a:p>
            <a:r>
              <a:rPr lang="en-UA" dirty="0">
                <a:solidFill>
                  <a:schemeClr val="bg1"/>
                </a:solidFill>
              </a:rPr>
              <a:t>all-hands meeting</a:t>
            </a:r>
          </a:p>
        </p:txBody>
      </p:sp>
      <p:sp>
        <p:nvSpPr>
          <p:cNvPr id="33" name="TextBox 32">
            <a:extLst>
              <a:ext uri="{FF2B5EF4-FFF2-40B4-BE49-F238E27FC236}">
                <a16:creationId xmlns:a16="http://schemas.microsoft.com/office/drawing/2014/main" id="{87E1A48D-2B38-30B9-4E9D-9DEC5378ECC5}"/>
              </a:ext>
            </a:extLst>
          </p:cNvPr>
          <p:cNvSpPr txBox="1"/>
          <p:nvPr/>
        </p:nvSpPr>
        <p:spPr>
          <a:xfrm>
            <a:off x="874643" y="834887"/>
            <a:ext cx="0" cy="0"/>
          </a:xfrm>
          <a:prstGeom prst="rect">
            <a:avLst/>
          </a:prstGeom>
          <a:noFill/>
        </p:spPr>
        <p:txBody>
          <a:bodyPr wrap="none" lIns="0" tIns="0" rIns="0" bIns="0" rtlCol="0">
            <a:noAutofit/>
          </a:bodyPr>
          <a:lstStyle/>
          <a:p>
            <a:pPr>
              <a:lnSpc>
                <a:spcPct val="110000"/>
              </a:lnSpc>
              <a:spcBef>
                <a:spcPts val="600"/>
              </a:spcBef>
            </a:pPr>
            <a:endParaRPr lang="en-UA" sz="1200" dirty="0" err="1">
              <a:ea typeface="Human Sans" charset="0"/>
              <a:cs typeface="Human Sans" charset="0"/>
            </a:endParaRPr>
          </a:p>
        </p:txBody>
      </p:sp>
    </p:spTree>
    <p:extLst>
      <p:ext uri="{BB962C8B-B14F-4D97-AF65-F5344CB8AC3E}">
        <p14:creationId xmlns:p14="http://schemas.microsoft.com/office/powerpoint/2010/main" val="319800534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65B73E0-1789-44C2-D710-B4DEA7FD415A}"/>
              </a:ext>
            </a:extLst>
          </p:cNvPr>
          <p:cNvSpPr>
            <a:spLocks noGrp="1"/>
          </p:cNvSpPr>
          <p:nvPr>
            <p:ph type="title"/>
          </p:nvPr>
        </p:nvSpPr>
        <p:spPr/>
        <p:txBody>
          <a:bodyPr/>
          <a:lstStyle/>
          <a:p>
            <a:r>
              <a:rPr lang="en-UA" dirty="0">
                <a:latin typeface="Calibri Light" panose="020F0302020204030204" pitchFamily="34" charset="0"/>
                <a:cs typeface="Calibri Light" panose="020F0302020204030204" pitchFamily="34" charset="0"/>
              </a:rPr>
              <a:t>When you have a big thought that is paired…</a:t>
            </a:r>
          </a:p>
        </p:txBody>
      </p:sp>
      <p:sp>
        <p:nvSpPr>
          <p:cNvPr id="7" name="Text Placeholder 6">
            <a:extLst>
              <a:ext uri="{FF2B5EF4-FFF2-40B4-BE49-F238E27FC236}">
                <a16:creationId xmlns:a16="http://schemas.microsoft.com/office/drawing/2014/main" id="{D09EC6C8-8130-5090-23EB-C72019A9902A}"/>
              </a:ext>
            </a:extLst>
          </p:cNvPr>
          <p:cNvSpPr>
            <a:spLocks noGrp="1"/>
          </p:cNvSpPr>
          <p:nvPr>
            <p:ph type="body" sz="quarter" idx="16"/>
          </p:nvPr>
        </p:nvSpPr>
        <p:spPr>
          <a:xfrm>
            <a:off x="6942827" y="1981200"/>
            <a:ext cx="4610100" cy="2531719"/>
          </a:xfrm>
        </p:spPr>
        <p:txBody>
          <a:bodyPr/>
          <a:lstStyle/>
          <a:p>
            <a:r>
              <a:rPr lang="en-US" dirty="0"/>
              <a:t>With a lot of supporting details. 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sed diam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 magna </a:t>
            </a:r>
            <a:r>
              <a:rPr lang="en-US" dirty="0" err="1"/>
              <a:t>aliquam</a:t>
            </a:r>
            <a:r>
              <a:rPr lang="en-US" dirty="0"/>
              <a:t> </a:t>
            </a:r>
            <a:r>
              <a:rPr lang="en-US" dirty="0" err="1"/>
              <a:t>erat</a:t>
            </a:r>
            <a:r>
              <a:rPr lang="en-US" dirty="0"/>
              <a:t> </a:t>
            </a:r>
            <a:r>
              <a:rPr lang="en-US" dirty="0" err="1"/>
              <a:t>volutpat</a:t>
            </a:r>
            <a:r>
              <a:rPr lang="en-US" dirty="0"/>
              <a:t>. Ut </a:t>
            </a:r>
            <a:r>
              <a:rPr lang="en-US" dirty="0" err="1"/>
              <a:t>wisi</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a:t>
            </a:r>
            <a:r>
              <a:rPr lang="en-US" dirty="0" err="1"/>
              <a:t>exerci</a:t>
            </a:r>
            <a:r>
              <a:rPr lang="en-US" dirty="0"/>
              <a:t> </a:t>
            </a:r>
            <a:r>
              <a:rPr lang="en-US" dirty="0" err="1"/>
              <a:t>tation</a:t>
            </a:r>
            <a:r>
              <a:rPr lang="en-US" dirty="0"/>
              <a:t> </a:t>
            </a:r>
            <a:r>
              <a:rPr lang="en-US" dirty="0" err="1"/>
              <a:t>ullamcorper</a:t>
            </a:r>
            <a:r>
              <a:rPr lang="en-US" dirty="0"/>
              <a:t> </a:t>
            </a:r>
            <a:r>
              <a:rPr lang="en-US" dirty="0" err="1"/>
              <a:t>suscipit</a:t>
            </a:r>
            <a:r>
              <a:rPr lang="en-US" dirty="0"/>
              <a:t> </a:t>
            </a:r>
            <a:r>
              <a:rPr lang="en-US" dirty="0" err="1"/>
              <a:t>lobortis</a:t>
            </a:r>
            <a:r>
              <a:rPr lang="en-US" dirty="0"/>
              <a:t> </a:t>
            </a:r>
            <a:r>
              <a:rPr lang="en-US" dirty="0" err="1"/>
              <a:t>nisl</a:t>
            </a:r>
            <a:r>
              <a:rPr lang="en-US" dirty="0"/>
              <a:t>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autem vel </a:t>
            </a:r>
            <a:r>
              <a:rPr lang="en-US" dirty="0" err="1"/>
              <a:t>eum</a:t>
            </a:r>
            <a:r>
              <a:rPr lang="en-US" dirty="0"/>
              <a:t> </a:t>
            </a:r>
            <a:r>
              <a:rPr lang="en-US" dirty="0" err="1"/>
              <a:t>iriure</a:t>
            </a:r>
            <a:r>
              <a:rPr lang="en-US" dirty="0"/>
              <a:t> dolor in </a:t>
            </a:r>
            <a:r>
              <a:rPr lang="en-US" dirty="0" err="1"/>
              <a:t>hendrerit</a:t>
            </a:r>
            <a:r>
              <a:rPr lang="en-US" dirty="0"/>
              <a:t> in </a:t>
            </a:r>
            <a:r>
              <a:rPr lang="en-US" dirty="0" err="1"/>
              <a:t>vulputate</a:t>
            </a:r>
            <a:r>
              <a:rPr lang="en-US" dirty="0"/>
              <a:t> </a:t>
            </a:r>
            <a:r>
              <a:rPr lang="en-US" dirty="0" err="1"/>
              <a:t>velit</a:t>
            </a:r>
            <a:r>
              <a:rPr lang="en-US" dirty="0"/>
              <a:t> </a:t>
            </a:r>
            <a:r>
              <a:rPr lang="en-US" dirty="0" err="1"/>
              <a:t>esse</a:t>
            </a:r>
            <a:r>
              <a:rPr lang="en-US" dirty="0"/>
              <a:t> </a:t>
            </a:r>
            <a:r>
              <a:rPr lang="en-US" dirty="0" err="1"/>
              <a:t>molestie</a:t>
            </a:r>
            <a:r>
              <a:rPr lang="en-US" dirty="0"/>
              <a:t> </a:t>
            </a:r>
            <a:r>
              <a:rPr lang="en-US" dirty="0" err="1"/>
              <a:t>consequat</a:t>
            </a:r>
            <a:r>
              <a:rPr lang="en-US" dirty="0"/>
              <a:t>.</a:t>
            </a:r>
          </a:p>
        </p:txBody>
      </p:sp>
      <p:sp>
        <p:nvSpPr>
          <p:cNvPr id="8" name="Text Placeholder 7">
            <a:extLst>
              <a:ext uri="{FF2B5EF4-FFF2-40B4-BE49-F238E27FC236}">
                <a16:creationId xmlns:a16="http://schemas.microsoft.com/office/drawing/2014/main" id="{6AD30951-E2A9-AC2B-2F1E-D94451BB3D9A}"/>
              </a:ext>
            </a:extLst>
          </p:cNvPr>
          <p:cNvSpPr>
            <a:spLocks noGrp="1"/>
          </p:cNvSpPr>
          <p:nvPr>
            <p:ph type="body" sz="quarter" idx="25"/>
          </p:nvPr>
        </p:nvSpPr>
        <p:spPr>
          <a:xfrm>
            <a:off x="627063" y="722843"/>
            <a:ext cx="3725863" cy="430887"/>
          </a:xfrm>
        </p:spPr>
        <p:txBody>
          <a:bodyPr/>
          <a:lstStyle/>
          <a:p>
            <a:r>
              <a:rPr lang="en-UA" dirty="0"/>
              <a:t>Type yor title here</a:t>
            </a:r>
          </a:p>
        </p:txBody>
      </p:sp>
      <p:sp>
        <p:nvSpPr>
          <p:cNvPr id="9" name="Text Placeholder 8">
            <a:extLst>
              <a:ext uri="{FF2B5EF4-FFF2-40B4-BE49-F238E27FC236}">
                <a16:creationId xmlns:a16="http://schemas.microsoft.com/office/drawing/2014/main" id="{4839102F-0092-7853-9482-C708881EEB39}"/>
              </a:ext>
            </a:extLst>
          </p:cNvPr>
          <p:cNvSpPr>
            <a:spLocks noGrp="1"/>
          </p:cNvSpPr>
          <p:nvPr>
            <p:ph type="body" sz="quarter" idx="28"/>
          </p:nvPr>
        </p:nvSpPr>
        <p:spPr/>
        <p:txBody>
          <a:bodyPr/>
          <a:lstStyle/>
          <a:p>
            <a:r>
              <a:rPr lang="en-UA" dirty="0"/>
              <a:t>Section title</a:t>
            </a:r>
          </a:p>
        </p:txBody>
      </p:sp>
    </p:spTree>
    <p:extLst>
      <p:ext uri="{BB962C8B-B14F-4D97-AF65-F5344CB8AC3E}">
        <p14:creationId xmlns:p14="http://schemas.microsoft.com/office/powerpoint/2010/main" val="42785087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53389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D395A46-8CF9-6574-117E-BCAC5E15E018}"/>
              </a:ext>
            </a:extLst>
          </p:cNvPr>
          <p:cNvSpPr>
            <a:spLocks noGrp="1"/>
          </p:cNvSpPr>
          <p:nvPr>
            <p:ph type="body" sz="quarter" idx="27"/>
          </p:nvPr>
        </p:nvSpPr>
        <p:spPr>
          <a:xfrm>
            <a:off x="6229654" y="2698291"/>
            <a:ext cx="4648200" cy="2031325"/>
          </a:xfrm>
        </p:spPr>
        <p:txBody>
          <a:bodyPr/>
          <a:lstStyle/>
          <a:p>
            <a:r>
              <a:rPr lang="en-US" dirty="0"/>
              <a:t>Use as an objective means of evaluating the quality of a software release, as opposed to subjective opinions or guesses. This will help to ensure that the software is of high quality and is free of major defects or issues, which can improve customer satisfaction and reduce the risk of software failures.</a:t>
            </a:r>
            <a:endParaRPr lang="en-UA" dirty="0"/>
          </a:p>
        </p:txBody>
      </p:sp>
      <p:sp>
        <p:nvSpPr>
          <p:cNvPr id="4" name="Text Placeholder 3">
            <a:extLst>
              <a:ext uri="{FF2B5EF4-FFF2-40B4-BE49-F238E27FC236}">
                <a16:creationId xmlns:a16="http://schemas.microsoft.com/office/drawing/2014/main" id="{BF4AA399-C1D4-7FA8-56F9-66E1808B1D9A}"/>
              </a:ext>
            </a:extLst>
          </p:cNvPr>
          <p:cNvSpPr>
            <a:spLocks noGrp="1"/>
          </p:cNvSpPr>
          <p:nvPr>
            <p:ph type="body" sz="quarter" idx="28"/>
          </p:nvPr>
        </p:nvSpPr>
        <p:spPr/>
        <p:txBody>
          <a:bodyPr>
            <a:noAutofit/>
          </a:bodyPr>
          <a:lstStyle/>
          <a:p>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sed diam </a:t>
            </a:r>
            <a:r>
              <a:rPr lang="en-US" dirty="0" err="1"/>
              <a:t>nonummy</a:t>
            </a:r>
            <a:r>
              <a:rPr lang="en-US" dirty="0"/>
              <a:t> </a:t>
            </a:r>
            <a:r>
              <a:rPr lang="en-US" dirty="0" err="1"/>
              <a:t>nibh</a:t>
            </a:r>
            <a:endParaRPr lang="en-UA" dirty="0"/>
          </a:p>
        </p:txBody>
      </p:sp>
      <p:pic>
        <p:nvPicPr>
          <p:cNvPr id="8" name="Picture Placeholder 7" descr="A close up of a colorful light&#10;&#10;Description automatically generated">
            <a:extLst>
              <a:ext uri="{FF2B5EF4-FFF2-40B4-BE49-F238E27FC236}">
                <a16:creationId xmlns:a16="http://schemas.microsoft.com/office/drawing/2014/main" id="{2237A7F4-83ED-7121-3F6A-CDA502B2D607}"/>
              </a:ext>
            </a:extLst>
          </p:cNvPr>
          <p:cNvPicPr>
            <a:picLocks noGrp="1" noChangeAspect="1"/>
          </p:cNvPicPr>
          <p:nvPr>
            <p:ph type="pic" sz="quarter" idx="30"/>
          </p:nvPr>
        </p:nvPicPr>
        <p:blipFill>
          <a:blip r:embed="rId2"/>
          <a:srcRect l="8129" r="8129"/>
          <a:stretch>
            <a:fillRect/>
          </a:stretch>
        </p:blipFill>
        <p:spPr/>
      </p:pic>
      <p:sp>
        <p:nvSpPr>
          <p:cNvPr id="2" name="Text Placeholder 1">
            <a:extLst>
              <a:ext uri="{FF2B5EF4-FFF2-40B4-BE49-F238E27FC236}">
                <a16:creationId xmlns:a16="http://schemas.microsoft.com/office/drawing/2014/main" id="{28C306D7-9E88-18D9-3562-E0B8F361E015}"/>
              </a:ext>
            </a:extLst>
          </p:cNvPr>
          <p:cNvSpPr>
            <a:spLocks noGrp="1"/>
          </p:cNvSpPr>
          <p:nvPr>
            <p:ph type="body" sz="quarter" idx="25"/>
          </p:nvPr>
        </p:nvSpPr>
        <p:spPr/>
        <p:txBody>
          <a:bodyPr/>
          <a:lstStyle/>
          <a:p>
            <a:r>
              <a:rPr lang="en-UA" dirty="0"/>
              <a:t>Type yor title here</a:t>
            </a:r>
          </a:p>
        </p:txBody>
      </p:sp>
      <p:sp>
        <p:nvSpPr>
          <p:cNvPr id="6" name="Text Placeholder 5">
            <a:extLst>
              <a:ext uri="{FF2B5EF4-FFF2-40B4-BE49-F238E27FC236}">
                <a16:creationId xmlns:a16="http://schemas.microsoft.com/office/drawing/2014/main" id="{CBDBEC3C-8A93-C38A-2AFD-44747876236A}"/>
              </a:ext>
            </a:extLst>
          </p:cNvPr>
          <p:cNvSpPr>
            <a:spLocks noGrp="1"/>
          </p:cNvSpPr>
          <p:nvPr>
            <p:ph type="body" sz="quarter" idx="31"/>
          </p:nvPr>
        </p:nvSpPr>
        <p:spPr/>
        <p:txBody>
          <a:bodyPr/>
          <a:lstStyle/>
          <a:p>
            <a:r>
              <a:rPr lang="en-UA" dirty="0"/>
              <a:t>Section title</a:t>
            </a:r>
          </a:p>
        </p:txBody>
      </p:sp>
    </p:spTree>
    <p:extLst>
      <p:ext uri="{BB962C8B-B14F-4D97-AF65-F5344CB8AC3E}">
        <p14:creationId xmlns:p14="http://schemas.microsoft.com/office/powerpoint/2010/main" val="243538984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13">
            <a:extLst>
              <a:ext uri="{FF2B5EF4-FFF2-40B4-BE49-F238E27FC236}">
                <a16:creationId xmlns:a16="http://schemas.microsoft.com/office/drawing/2014/main" id="{F08DBC36-6001-766B-ABEE-BF6E17EC27BC}"/>
              </a:ext>
            </a:extLst>
          </p:cNvPr>
          <p:cNvSpPr>
            <a:spLocks noGrp="1"/>
          </p:cNvSpPr>
          <p:nvPr>
            <p:ph type="body" sz="quarter" idx="30"/>
          </p:nvPr>
        </p:nvSpPr>
        <p:spPr>
          <a:xfrm>
            <a:off x="8089970" y="2698288"/>
            <a:ext cx="3346076" cy="2383858"/>
          </a:xfrm>
        </p:spPr>
        <p:txBody>
          <a:bodyPr/>
          <a:lstStyle/>
          <a:p>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sed diam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 magna </a:t>
            </a:r>
            <a:r>
              <a:rPr lang="en-US" dirty="0" err="1"/>
              <a:t>aliquam</a:t>
            </a:r>
            <a:r>
              <a:rPr lang="en-US" dirty="0"/>
              <a:t> </a:t>
            </a:r>
            <a:r>
              <a:rPr lang="en-US" dirty="0" err="1"/>
              <a:t>erat</a:t>
            </a:r>
            <a:r>
              <a:rPr lang="en-US" dirty="0"/>
              <a:t> </a:t>
            </a:r>
            <a:r>
              <a:rPr lang="en-US" dirty="0" err="1"/>
              <a:t>volutpat</a:t>
            </a:r>
            <a:r>
              <a:rPr lang="en-US" dirty="0"/>
              <a:t>. 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sed diam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 magna </a:t>
            </a:r>
            <a:r>
              <a:rPr lang="en-US" dirty="0" err="1"/>
              <a:t>aliquam</a:t>
            </a:r>
            <a:r>
              <a:rPr lang="en-US" dirty="0"/>
              <a:t> </a:t>
            </a:r>
            <a:r>
              <a:rPr lang="en-US" dirty="0" err="1"/>
              <a:t>erat</a:t>
            </a:r>
            <a:r>
              <a:rPr lang="en-US" dirty="0"/>
              <a:t> </a:t>
            </a:r>
            <a:r>
              <a:rPr lang="en-US" dirty="0" err="1"/>
              <a:t>volutpat</a:t>
            </a:r>
            <a:r>
              <a:rPr lang="en-US" dirty="0"/>
              <a:t>. 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sed diam </a:t>
            </a:r>
            <a:r>
              <a:rPr lang="en-US" dirty="0" err="1"/>
              <a:t>nonummy</a:t>
            </a:r>
            <a:r>
              <a:rPr lang="en-US" dirty="0"/>
              <a:t> </a:t>
            </a:r>
            <a:r>
              <a:rPr lang="en-US" dirty="0" err="1"/>
              <a:t>nibh</a:t>
            </a:r>
            <a:endParaRPr lang="en-UA" dirty="0"/>
          </a:p>
        </p:txBody>
      </p:sp>
      <p:sp>
        <p:nvSpPr>
          <p:cNvPr id="15" name="Text Placeholder 14">
            <a:extLst>
              <a:ext uri="{FF2B5EF4-FFF2-40B4-BE49-F238E27FC236}">
                <a16:creationId xmlns:a16="http://schemas.microsoft.com/office/drawing/2014/main" id="{BCD41149-6270-29B8-982F-DC3F73E69D7B}"/>
              </a:ext>
            </a:extLst>
          </p:cNvPr>
          <p:cNvSpPr>
            <a:spLocks noGrp="1"/>
          </p:cNvSpPr>
          <p:nvPr>
            <p:ph type="body" sz="quarter" idx="31"/>
          </p:nvPr>
        </p:nvSpPr>
        <p:spPr>
          <a:xfrm>
            <a:off x="8089970" y="1752600"/>
            <a:ext cx="3346076" cy="646331"/>
          </a:xfrm>
        </p:spPr>
        <p:txBody>
          <a:bodyPr/>
          <a:lstStyle/>
          <a:p>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endParaRPr lang="en-UA" dirty="0"/>
          </a:p>
        </p:txBody>
      </p:sp>
      <p:sp>
        <p:nvSpPr>
          <p:cNvPr id="12" name="Text Placeholder 11">
            <a:extLst>
              <a:ext uri="{FF2B5EF4-FFF2-40B4-BE49-F238E27FC236}">
                <a16:creationId xmlns:a16="http://schemas.microsoft.com/office/drawing/2014/main" id="{F21E32B4-A175-1DC8-3D0B-0B676AE75C6F}"/>
              </a:ext>
            </a:extLst>
          </p:cNvPr>
          <p:cNvSpPr>
            <a:spLocks noGrp="1"/>
          </p:cNvSpPr>
          <p:nvPr>
            <p:ph type="body" sz="quarter" idx="25"/>
          </p:nvPr>
        </p:nvSpPr>
        <p:spPr/>
        <p:txBody>
          <a:bodyPr/>
          <a:lstStyle/>
          <a:p>
            <a:r>
              <a:rPr lang="en-UA" dirty="0"/>
              <a:t>Type yor title here</a:t>
            </a:r>
          </a:p>
        </p:txBody>
      </p:sp>
      <p:pic>
        <p:nvPicPr>
          <p:cNvPr id="18" name="Picture Placeholder 17" descr="A close up of a colorful light&#10;&#10;Description automatically generated">
            <a:extLst>
              <a:ext uri="{FF2B5EF4-FFF2-40B4-BE49-F238E27FC236}">
                <a16:creationId xmlns:a16="http://schemas.microsoft.com/office/drawing/2014/main" id="{A66D90FD-7999-C552-C591-C0186564EDA4}"/>
              </a:ext>
            </a:extLst>
          </p:cNvPr>
          <p:cNvPicPr>
            <a:picLocks noGrp="1" noChangeAspect="1"/>
          </p:cNvPicPr>
          <p:nvPr>
            <p:ph type="pic" sz="quarter" idx="33"/>
          </p:nvPr>
        </p:nvPicPr>
        <p:blipFill>
          <a:blip r:embed="rId2"/>
          <a:srcRect t="6353" b="6353"/>
          <a:stretch>
            <a:fillRect/>
          </a:stretch>
        </p:blipFill>
        <p:spPr/>
      </p:pic>
      <p:sp>
        <p:nvSpPr>
          <p:cNvPr id="13" name="Text Placeholder 12">
            <a:extLst>
              <a:ext uri="{FF2B5EF4-FFF2-40B4-BE49-F238E27FC236}">
                <a16:creationId xmlns:a16="http://schemas.microsoft.com/office/drawing/2014/main" id="{EF996337-8F0F-8A76-B062-C553EAC702AA}"/>
              </a:ext>
            </a:extLst>
          </p:cNvPr>
          <p:cNvSpPr>
            <a:spLocks noGrp="1"/>
          </p:cNvSpPr>
          <p:nvPr>
            <p:ph type="body" sz="quarter" idx="28"/>
          </p:nvPr>
        </p:nvSpPr>
        <p:spPr/>
        <p:txBody>
          <a:bodyPr/>
          <a:lstStyle/>
          <a:p>
            <a:r>
              <a:rPr lang="en-UA" dirty="0"/>
              <a:t>Section title</a:t>
            </a:r>
          </a:p>
        </p:txBody>
      </p:sp>
    </p:spTree>
    <p:extLst>
      <p:ext uri="{BB962C8B-B14F-4D97-AF65-F5344CB8AC3E}">
        <p14:creationId xmlns:p14="http://schemas.microsoft.com/office/powerpoint/2010/main" val="130298749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DD6105E-A0F6-BBA0-F246-4D8553AACF0D}"/>
              </a:ext>
            </a:extLst>
          </p:cNvPr>
          <p:cNvSpPr>
            <a:spLocks noGrp="1"/>
          </p:cNvSpPr>
          <p:nvPr>
            <p:ph type="body" sz="quarter" idx="16"/>
          </p:nvPr>
        </p:nvSpPr>
        <p:spPr>
          <a:xfrm>
            <a:off x="627063" y="1981200"/>
            <a:ext cx="3346076" cy="588494"/>
          </a:xfrm>
        </p:spPr>
        <p:txBody>
          <a:bodyPr/>
          <a:lstStyle/>
          <a:p>
            <a:r>
              <a:rPr lang="en-UA" dirty="0"/>
              <a:t>When you have just a few sentence of type and supporting photos</a:t>
            </a:r>
          </a:p>
        </p:txBody>
      </p:sp>
      <p:pic>
        <p:nvPicPr>
          <p:cNvPr id="11" name="Picture Placeholder 10" descr="A close up of a colorful light&#10;&#10;Description automatically generated">
            <a:extLst>
              <a:ext uri="{FF2B5EF4-FFF2-40B4-BE49-F238E27FC236}">
                <a16:creationId xmlns:a16="http://schemas.microsoft.com/office/drawing/2014/main" id="{191B38A7-9C01-5148-3AD6-EA7E0F0CB994}"/>
              </a:ext>
            </a:extLst>
          </p:cNvPr>
          <p:cNvPicPr>
            <a:picLocks noGrp="1" noChangeAspect="1"/>
          </p:cNvPicPr>
          <p:nvPr>
            <p:ph type="pic" sz="quarter" idx="26"/>
          </p:nvPr>
        </p:nvPicPr>
        <p:blipFill>
          <a:blip r:embed="rId2"/>
          <a:srcRect l="4104" r="4104"/>
          <a:stretch>
            <a:fillRect/>
          </a:stretch>
        </p:blipFill>
        <p:spPr/>
      </p:pic>
      <p:sp>
        <p:nvSpPr>
          <p:cNvPr id="2" name="Title 1">
            <a:extLst>
              <a:ext uri="{FF2B5EF4-FFF2-40B4-BE49-F238E27FC236}">
                <a16:creationId xmlns:a16="http://schemas.microsoft.com/office/drawing/2014/main" id="{79C082A0-D475-3082-6EA1-183C2369B218}"/>
              </a:ext>
            </a:extLst>
          </p:cNvPr>
          <p:cNvSpPr>
            <a:spLocks noGrp="1"/>
          </p:cNvSpPr>
          <p:nvPr>
            <p:ph type="title"/>
          </p:nvPr>
        </p:nvSpPr>
        <p:spPr/>
        <p:txBody>
          <a:bodyPr/>
          <a:lstStyle/>
          <a:p>
            <a:r>
              <a:rPr lang="en-UA" dirty="0"/>
              <a:t>Type yor title here</a:t>
            </a:r>
          </a:p>
        </p:txBody>
      </p:sp>
      <p:sp>
        <p:nvSpPr>
          <p:cNvPr id="5" name="Text Placeholder 4">
            <a:extLst>
              <a:ext uri="{FF2B5EF4-FFF2-40B4-BE49-F238E27FC236}">
                <a16:creationId xmlns:a16="http://schemas.microsoft.com/office/drawing/2014/main" id="{BFF7494B-E09F-6339-4297-9AE813A78126}"/>
              </a:ext>
            </a:extLst>
          </p:cNvPr>
          <p:cNvSpPr>
            <a:spLocks noGrp="1"/>
          </p:cNvSpPr>
          <p:nvPr>
            <p:ph type="body" sz="quarter" idx="28"/>
          </p:nvPr>
        </p:nvSpPr>
        <p:spPr/>
        <p:txBody>
          <a:bodyPr/>
          <a:lstStyle/>
          <a:p>
            <a:r>
              <a:rPr lang="en-UA" dirty="0"/>
              <a:t>Section title</a:t>
            </a:r>
          </a:p>
        </p:txBody>
      </p:sp>
    </p:spTree>
    <p:extLst>
      <p:ext uri="{BB962C8B-B14F-4D97-AF65-F5344CB8AC3E}">
        <p14:creationId xmlns:p14="http://schemas.microsoft.com/office/powerpoint/2010/main" val="281446047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Placeholder 12" descr="A close up of a colorful light&#10;&#10;Description automatically generated">
            <a:extLst>
              <a:ext uri="{FF2B5EF4-FFF2-40B4-BE49-F238E27FC236}">
                <a16:creationId xmlns:a16="http://schemas.microsoft.com/office/drawing/2014/main" id="{2E3CD14C-89B2-A47F-DE0B-C22FCD2BD3CE}"/>
              </a:ext>
            </a:extLst>
          </p:cNvPr>
          <p:cNvPicPr>
            <a:picLocks noGrp="1" noChangeAspect="1"/>
          </p:cNvPicPr>
          <p:nvPr>
            <p:ph type="pic" sz="quarter" idx="26"/>
          </p:nvPr>
        </p:nvPicPr>
        <p:blipFill>
          <a:blip r:embed="rId2"/>
          <a:srcRect l="4112" r="4112"/>
          <a:stretch>
            <a:fillRect/>
          </a:stretch>
        </p:blipFill>
        <p:spPr/>
      </p:pic>
      <p:sp>
        <p:nvSpPr>
          <p:cNvPr id="2" name="Title 1">
            <a:extLst>
              <a:ext uri="{FF2B5EF4-FFF2-40B4-BE49-F238E27FC236}">
                <a16:creationId xmlns:a16="http://schemas.microsoft.com/office/drawing/2014/main" id="{448AF24C-A312-4A74-14B0-273EC06AAE65}"/>
              </a:ext>
            </a:extLst>
          </p:cNvPr>
          <p:cNvSpPr>
            <a:spLocks noGrp="1"/>
          </p:cNvSpPr>
          <p:nvPr>
            <p:ph type="title"/>
          </p:nvPr>
        </p:nvSpPr>
        <p:spPr/>
        <p:txBody>
          <a:bodyPr/>
          <a:lstStyle/>
          <a:p>
            <a:r>
              <a:rPr lang="en-UA" dirty="0"/>
              <a:t>Type yor title here</a:t>
            </a:r>
          </a:p>
        </p:txBody>
      </p:sp>
      <p:sp>
        <p:nvSpPr>
          <p:cNvPr id="11" name="Text Placeholder 10">
            <a:extLst>
              <a:ext uri="{FF2B5EF4-FFF2-40B4-BE49-F238E27FC236}">
                <a16:creationId xmlns:a16="http://schemas.microsoft.com/office/drawing/2014/main" id="{496D1340-6F62-A4D9-8EAD-8DBCEF915667}"/>
              </a:ext>
            </a:extLst>
          </p:cNvPr>
          <p:cNvSpPr>
            <a:spLocks noGrp="1"/>
          </p:cNvSpPr>
          <p:nvPr>
            <p:ph type="body" sz="quarter" idx="32"/>
          </p:nvPr>
        </p:nvSpPr>
        <p:spPr/>
        <p:txBody>
          <a:bodyPr/>
          <a:lstStyle/>
          <a:p>
            <a:r>
              <a:rPr lang="en-UA" dirty="0"/>
              <a:t>Title</a:t>
            </a:r>
          </a:p>
        </p:txBody>
      </p:sp>
      <p:sp>
        <p:nvSpPr>
          <p:cNvPr id="4" name="Text Placeholder 3">
            <a:extLst>
              <a:ext uri="{FF2B5EF4-FFF2-40B4-BE49-F238E27FC236}">
                <a16:creationId xmlns:a16="http://schemas.microsoft.com/office/drawing/2014/main" id="{AE83A6C4-6E6A-72F1-D167-95E8AF067C3C}"/>
              </a:ext>
            </a:extLst>
          </p:cNvPr>
          <p:cNvSpPr>
            <a:spLocks noGrp="1"/>
          </p:cNvSpPr>
          <p:nvPr>
            <p:ph type="body" sz="quarter" idx="27"/>
          </p:nvPr>
        </p:nvSpPr>
        <p:spPr>
          <a:xfrm>
            <a:off x="627063" y="2340000"/>
            <a:ext cx="4680000" cy="1882438"/>
          </a:xfrm>
        </p:spPr>
        <p:txBody>
          <a:bodyPr/>
          <a:lstStyle/>
          <a:p>
            <a:r>
              <a:rPr lang="en-UA" dirty="0"/>
              <a:t>When you just habe a bunch of type and don’t want to try too hard. </a:t>
            </a:r>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sed diam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 magna </a:t>
            </a:r>
            <a:r>
              <a:rPr lang="en-US" dirty="0" err="1"/>
              <a:t>aliquam</a:t>
            </a:r>
            <a:r>
              <a:rPr lang="en-US" dirty="0"/>
              <a:t> </a:t>
            </a:r>
            <a:r>
              <a:rPr lang="en-US" dirty="0" err="1"/>
              <a:t>erat</a:t>
            </a:r>
            <a:r>
              <a:rPr lang="en-US" dirty="0"/>
              <a:t> </a:t>
            </a:r>
            <a:r>
              <a:rPr lang="en-US" dirty="0" err="1"/>
              <a:t>volutpat</a:t>
            </a:r>
            <a:r>
              <a:rPr lang="en-US" dirty="0"/>
              <a:t>. 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sed diam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 magna </a:t>
            </a:r>
            <a:r>
              <a:rPr lang="en-US" dirty="0" err="1"/>
              <a:t>aliquam</a:t>
            </a:r>
            <a:r>
              <a:rPr lang="en-US" dirty="0"/>
              <a:t> </a:t>
            </a:r>
            <a:r>
              <a:rPr lang="en-US" dirty="0" err="1"/>
              <a:t>erat</a:t>
            </a:r>
            <a:r>
              <a:rPr lang="en-US" dirty="0"/>
              <a:t> </a:t>
            </a:r>
            <a:r>
              <a:rPr lang="en-US" dirty="0" err="1"/>
              <a:t>volutpat</a:t>
            </a:r>
            <a:r>
              <a:rPr lang="en-US" dirty="0"/>
              <a:t>. 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sed diam </a:t>
            </a:r>
            <a:r>
              <a:rPr lang="en-US" dirty="0" err="1"/>
              <a:t>nonummy</a:t>
            </a:r>
            <a:r>
              <a:rPr lang="en-US" dirty="0"/>
              <a:t> </a:t>
            </a:r>
            <a:r>
              <a:rPr lang="en-US" dirty="0" err="1"/>
              <a:t>nibh</a:t>
            </a:r>
            <a:endParaRPr lang="en-UA" dirty="0"/>
          </a:p>
        </p:txBody>
      </p:sp>
      <p:sp>
        <p:nvSpPr>
          <p:cNvPr id="5" name="Text Placeholder 4">
            <a:extLst>
              <a:ext uri="{FF2B5EF4-FFF2-40B4-BE49-F238E27FC236}">
                <a16:creationId xmlns:a16="http://schemas.microsoft.com/office/drawing/2014/main" id="{50105DF1-CCD9-F26B-4C74-26415ED6F7A8}"/>
              </a:ext>
            </a:extLst>
          </p:cNvPr>
          <p:cNvSpPr>
            <a:spLocks noGrp="1"/>
          </p:cNvSpPr>
          <p:nvPr>
            <p:ph type="body" sz="quarter" idx="28"/>
          </p:nvPr>
        </p:nvSpPr>
        <p:spPr/>
        <p:txBody>
          <a:bodyPr/>
          <a:lstStyle/>
          <a:p>
            <a:r>
              <a:rPr lang="en-UA" dirty="0"/>
              <a:t>Section title</a:t>
            </a:r>
          </a:p>
        </p:txBody>
      </p:sp>
    </p:spTree>
    <p:extLst>
      <p:ext uri="{BB962C8B-B14F-4D97-AF65-F5344CB8AC3E}">
        <p14:creationId xmlns:p14="http://schemas.microsoft.com/office/powerpoint/2010/main" val="45973817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C0AE310-603F-2F86-D1E3-FC3F1426F8B5}"/>
              </a:ext>
            </a:extLst>
          </p:cNvPr>
          <p:cNvSpPr>
            <a:spLocks noGrp="1"/>
          </p:cNvSpPr>
          <p:nvPr>
            <p:ph type="body" sz="quarter" idx="11"/>
          </p:nvPr>
        </p:nvSpPr>
        <p:spPr/>
        <p:txBody>
          <a:bodyPr/>
          <a:lstStyle/>
          <a:p>
            <a:r>
              <a:rPr lang="en-UA" dirty="0"/>
              <a:t>Optional additional information</a:t>
            </a:r>
          </a:p>
        </p:txBody>
      </p:sp>
      <p:sp>
        <p:nvSpPr>
          <p:cNvPr id="5" name="Text Placeholder 4">
            <a:extLst>
              <a:ext uri="{FF2B5EF4-FFF2-40B4-BE49-F238E27FC236}">
                <a16:creationId xmlns:a16="http://schemas.microsoft.com/office/drawing/2014/main" id="{59A9481F-7DF7-4C63-7366-F49C808F23F0}"/>
              </a:ext>
            </a:extLst>
          </p:cNvPr>
          <p:cNvSpPr>
            <a:spLocks noGrp="1"/>
          </p:cNvSpPr>
          <p:nvPr>
            <p:ph type="body" sz="quarter" idx="29"/>
          </p:nvPr>
        </p:nvSpPr>
        <p:spPr/>
        <p:txBody>
          <a:bodyPr/>
          <a:lstStyle/>
          <a:p>
            <a:r>
              <a:rPr lang="en-UA" dirty="0"/>
              <a:t>TITLE OF CHART GOES HERE</a:t>
            </a:r>
          </a:p>
        </p:txBody>
      </p:sp>
      <p:sp>
        <p:nvSpPr>
          <p:cNvPr id="6" name="Text Placeholder 5">
            <a:extLst>
              <a:ext uri="{FF2B5EF4-FFF2-40B4-BE49-F238E27FC236}">
                <a16:creationId xmlns:a16="http://schemas.microsoft.com/office/drawing/2014/main" id="{DB2AB7C8-A15A-5EE1-D6BF-8FBFC6C9966E}"/>
              </a:ext>
            </a:extLst>
          </p:cNvPr>
          <p:cNvSpPr>
            <a:spLocks noGrp="1"/>
          </p:cNvSpPr>
          <p:nvPr>
            <p:ph type="body" sz="quarter" idx="30"/>
          </p:nvPr>
        </p:nvSpPr>
        <p:spPr>
          <a:xfrm>
            <a:off x="627063" y="2482069"/>
            <a:ext cx="5040000" cy="276999"/>
          </a:xfrm>
        </p:spPr>
        <p:txBody>
          <a:bodyPr/>
          <a:lstStyle/>
          <a:p>
            <a:r>
              <a:rPr lang="en-UA" dirty="0"/>
              <a:t>Subtitle of chart goes here</a:t>
            </a:r>
          </a:p>
        </p:txBody>
      </p:sp>
      <p:graphicFrame>
        <p:nvGraphicFramePr>
          <p:cNvPr id="26" name="Chart Placeholder 25">
            <a:extLst>
              <a:ext uri="{FF2B5EF4-FFF2-40B4-BE49-F238E27FC236}">
                <a16:creationId xmlns:a16="http://schemas.microsoft.com/office/drawing/2014/main" id="{497BC5BF-2489-0565-0B1A-1C741EBDD787}"/>
              </a:ext>
            </a:extLst>
          </p:cNvPr>
          <p:cNvGraphicFramePr>
            <a:graphicFrameLocks noGrp="1"/>
          </p:cNvGraphicFramePr>
          <p:nvPr>
            <p:ph type="chart" sz="quarter" idx="31"/>
            <p:extLst>
              <p:ext uri="{D42A27DB-BD31-4B8C-83A1-F6EECF244321}">
                <p14:modId xmlns:p14="http://schemas.microsoft.com/office/powerpoint/2010/main" val="174442012"/>
              </p:ext>
            </p:extLst>
          </p:nvPr>
        </p:nvGraphicFramePr>
        <p:xfrm>
          <a:off x="627063" y="2892425"/>
          <a:ext cx="5040312" cy="2879725"/>
        </p:xfrm>
        <a:graphic>
          <a:graphicData uri="http://schemas.openxmlformats.org/drawingml/2006/chart">
            <c:chart xmlns:c="http://schemas.openxmlformats.org/drawingml/2006/chart" xmlns:r="http://schemas.openxmlformats.org/officeDocument/2006/relationships" r:id="rId2"/>
          </a:graphicData>
        </a:graphic>
      </p:graphicFrame>
      <p:sp>
        <p:nvSpPr>
          <p:cNvPr id="18" name="Text Placeholder 17">
            <a:extLst>
              <a:ext uri="{FF2B5EF4-FFF2-40B4-BE49-F238E27FC236}">
                <a16:creationId xmlns:a16="http://schemas.microsoft.com/office/drawing/2014/main" id="{4988904C-3B67-F0B7-4BC8-136EE82A0ADC}"/>
              </a:ext>
            </a:extLst>
          </p:cNvPr>
          <p:cNvSpPr>
            <a:spLocks noGrp="1"/>
          </p:cNvSpPr>
          <p:nvPr>
            <p:ph type="body" sz="quarter" idx="32"/>
          </p:nvPr>
        </p:nvSpPr>
        <p:spPr>
          <a:xfrm>
            <a:off x="6517000" y="2213509"/>
            <a:ext cx="5040000" cy="276999"/>
          </a:xfrm>
        </p:spPr>
        <p:txBody>
          <a:bodyPr/>
          <a:lstStyle/>
          <a:p>
            <a:r>
              <a:rPr lang="en-UA" dirty="0"/>
              <a:t>TITLE OF CHART GOES HERE</a:t>
            </a:r>
          </a:p>
        </p:txBody>
      </p:sp>
      <p:sp>
        <p:nvSpPr>
          <p:cNvPr id="19" name="Text Placeholder 18">
            <a:extLst>
              <a:ext uri="{FF2B5EF4-FFF2-40B4-BE49-F238E27FC236}">
                <a16:creationId xmlns:a16="http://schemas.microsoft.com/office/drawing/2014/main" id="{6D3F3044-A028-9CCC-14F3-700DF6E42B1F}"/>
              </a:ext>
            </a:extLst>
          </p:cNvPr>
          <p:cNvSpPr>
            <a:spLocks noGrp="1"/>
          </p:cNvSpPr>
          <p:nvPr>
            <p:ph type="body" sz="quarter" idx="33"/>
          </p:nvPr>
        </p:nvSpPr>
        <p:spPr>
          <a:xfrm>
            <a:off x="6517000" y="2482069"/>
            <a:ext cx="5040000" cy="276999"/>
          </a:xfrm>
        </p:spPr>
        <p:txBody>
          <a:bodyPr/>
          <a:lstStyle/>
          <a:p>
            <a:r>
              <a:rPr lang="en-UA" dirty="0"/>
              <a:t>Subtitle of chart goes here</a:t>
            </a:r>
          </a:p>
        </p:txBody>
      </p:sp>
      <p:sp>
        <p:nvSpPr>
          <p:cNvPr id="2" name="Title 1">
            <a:extLst>
              <a:ext uri="{FF2B5EF4-FFF2-40B4-BE49-F238E27FC236}">
                <a16:creationId xmlns:a16="http://schemas.microsoft.com/office/drawing/2014/main" id="{A991BBAB-96F7-4C52-D32E-98908A5099ED}"/>
              </a:ext>
            </a:extLst>
          </p:cNvPr>
          <p:cNvSpPr>
            <a:spLocks noGrp="1"/>
          </p:cNvSpPr>
          <p:nvPr>
            <p:ph type="title"/>
          </p:nvPr>
        </p:nvSpPr>
        <p:spPr/>
        <p:txBody>
          <a:bodyPr/>
          <a:lstStyle/>
          <a:p>
            <a:r>
              <a:rPr lang="en-UA" dirty="0"/>
              <a:t>Type yor title here</a:t>
            </a:r>
          </a:p>
        </p:txBody>
      </p:sp>
      <p:sp>
        <p:nvSpPr>
          <p:cNvPr id="4" name="Text Placeholder 3">
            <a:extLst>
              <a:ext uri="{FF2B5EF4-FFF2-40B4-BE49-F238E27FC236}">
                <a16:creationId xmlns:a16="http://schemas.microsoft.com/office/drawing/2014/main" id="{5D8C2905-1D14-C153-84C5-ED2B23D87FD2}"/>
              </a:ext>
            </a:extLst>
          </p:cNvPr>
          <p:cNvSpPr>
            <a:spLocks noGrp="1"/>
          </p:cNvSpPr>
          <p:nvPr>
            <p:ph type="body" sz="quarter" idx="28"/>
          </p:nvPr>
        </p:nvSpPr>
        <p:spPr/>
        <p:txBody>
          <a:bodyPr/>
          <a:lstStyle/>
          <a:p>
            <a:r>
              <a:rPr lang="en-UA" dirty="0"/>
              <a:t>Section title</a:t>
            </a:r>
          </a:p>
        </p:txBody>
      </p:sp>
      <p:graphicFrame>
        <p:nvGraphicFramePr>
          <p:cNvPr id="48" name="Chart Placeholder 104">
            <a:extLst>
              <a:ext uri="{FF2B5EF4-FFF2-40B4-BE49-F238E27FC236}">
                <a16:creationId xmlns:a16="http://schemas.microsoft.com/office/drawing/2014/main" id="{D55057D4-08F6-F2FC-492B-C73DEF1DB754}"/>
              </a:ext>
            </a:extLst>
          </p:cNvPr>
          <p:cNvGraphicFramePr>
            <a:graphicFrameLocks noGrp="1"/>
          </p:cNvGraphicFramePr>
          <p:nvPr>
            <p:ph type="chart" sz="quarter" idx="34"/>
            <p:extLst>
              <p:ext uri="{D42A27DB-BD31-4B8C-83A1-F6EECF244321}">
                <p14:modId xmlns:p14="http://schemas.microsoft.com/office/powerpoint/2010/main" val="2275131357"/>
              </p:ext>
            </p:extLst>
          </p:nvPr>
        </p:nvGraphicFramePr>
        <p:xfrm>
          <a:off x="6516688" y="2892425"/>
          <a:ext cx="5040312" cy="2879725"/>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418064618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85CE5E2-B80A-80C7-F61D-471669915EF6}"/>
              </a:ext>
            </a:extLst>
          </p:cNvPr>
          <p:cNvSpPr>
            <a:spLocks noGrp="1"/>
          </p:cNvSpPr>
          <p:nvPr>
            <p:ph type="body" sz="quarter" idx="16"/>
          </p:nvPr>
        </p:nvSpPr>
        <p:spPr>
          <a:xfrm>
            <a:off x="627063" y="2518620"/>
            <a:ext cx="4647600" cy="1947841"/>
          </a:xfrm>
        </p:spPr>
        <p:txBody>
          <a:bodyPr/>
          <a:lstStyle/>
          <a:p>
            <a:r>
              <a:rPr lang="en-US" sz="1400" dirty="0">
                <a:solidFill>
                  <a:schemeClr val="tx1"/>
                </a:solidFill>
                <a:latin typeface="Calibri Light" panose="020F0302020204030204" pitchFamily="34" charset="0"/>
                <a:cs typeface="Calibri Light" panose="020F0302020204030204" pitchFamily="34" charset="0"/>
              </a:rPr>
              <a:t>To apply the custom template to a new chart, select the range in the spreadsheet, and then click the Insert menu &gt; Chart &gt; Templates &gt; your custom template.</a:t>
            </a:r>
            <a:endParaRPr lang="en-US" dirty="0"/>
          </a:p>
          <a:p>
            <a:r>
              <a:rPr lang="en-US" sz="1400" dirty="0">
                <a:solidFill>
                  <a:schemeClr val="tx1"/>
                </a:solidFill>
                <a:latin typeface="Calibri Light" panose="020F0302020204030204" pitchFamily="34" charset="0"/>
                <a:cs typeface="Calibri Light" panose="020F0302020204030204" pitchFamily="34" charset="0"/>
              </a:rPr>
              <a:t>To apply the custom template to an existing chart, click on the chart, and then click Chart Design tab on the ribbon &gt; click Change Chart Type &gt; click Templates, and then select the custom template.</a:t>
            </a:r>
          </a:p>
        </p:txBody>
      </p:sp>
      <p:sp>
        <p:nvSpPr>
          <p:cNvPr id="4" name="Text Placeholder 3">
            <a:extLst>
              <a:ext uri="{FF2B5EF4-FFF2-40B4-BE49-F238E27FC236}">
                <a16:creationId xmlns:a16="http://schemas.microsoft.com/office/drawing/2014/main" id="{60737B25-9B20-254A-08C6-DDF5CFADF08B}"/>
              </a:ext>
            </a:extLst>
          </p:cNvPr>
          <p:cNvSpPr>
            <a:spLocks noGrp="1"/>
          </p:cNvSpPr>
          <p:nvPr>
            <p:ph type="body" sz="quarter" idx="26"/>
          </p:nvPr>
        </p:nvSpPr>
        <p:spPr/>
        <p:txBody>
          <a:bodyPr/>
          <a:lstStyle/>
          <a:p>
            <a:r>
              <a:rPr lang="en-UA" dirty="0"/>
              <a:t>Title of chart goes here</a:t>
            </a:r>
          </a:p>
        </p:txBody>
      </p:sp>
      <p:graphicFrame>
        <p:nvGraphicFramePr>
          <p:cNvPr id="11" name="Chart Placeholder 10">
            <a:extLst>
              <a:ext uri="{FF2B5EF4-FFF2-40B4-BE49-F238E27FC236}">
                <a16:creationId xmlns:a16="http://schemas.microsoft.com/office/drawing/2014/main" id="{5C411B4D-A08D-2F82-150D-7711685F7DE6}"/>
              </a:ext>
            </a:extLst>
          </p:cNvPr>
          <p:cNvGraphicFramePr>
            <a:graphicFrameLocks noGrp="1"/>
          </p:cNvGraphicFramePr>
          <p:nvPr>
            <p:ph type="chart" sz="quarter" idx="29"/>
            <p:extLst>
              <p:ext uri="{D42A27DB-BD31-4B8C-83A1-F6EECF244321}">
                <p14:modId xmlns:p14="http://schemas.microsoft.com/office/powerpoint/2010/main" val="2686705885"/>
              </p:ext>
            </p:extLst>
          </p:nvPr>
        </p:nvGraphicFramePr>
        <p:xfrm>
          <a:off x="6119813" y="1619250"/>
          <a:ext cx="5445125" cy="4321175"/>
        </p:xfrm>
        <a:graphic>
          <a:graphicData uri="http://schemas.openxmlformats.org/drawingml/2006/chart">
            <c:chart xmlns:c="http://schemas.openxmlformats.org/drawingml/2006/chart" xmlns:r="http://schemas.openxmlformats.org/officeDocument/2006/relationships" r:id="rId2"/>
          </a:graphicData>
        </a:graphic>
      </p:graphicFrame>
      <p:sp>
        <p:nvSpPr>
          <p:cNvPr id="2" name="Title 1">
            <a:extLst>
              <a:ext uri="{FF2B5EF4-FFF2-40B4-BE49-F238E27FC236}">
                <a16:creationId xmlns:a16="http://schemas.microsoft.com/office/drawing/2014/main" id="{9F3FE874-2DA7-3E05-E271-CD6B6F9B4ADF}"/>
              </a:ext>
            </a:extLst>
          </p:cNvPr>
          <p:cNvSpPr>
            <a:spLocks noGrp="1"/>
          </p:cNvSpPr>
          <p:nvPr>
            <p:ph type="title"/>
          </p:nvPr>
        </p:nvSpPr>
        <p:spPr/>
        <p:txBody>
          <a:bodyPr/>
          <a:lstStyle/>
          <a:p>
            <a:r>
              <a:rPr lang="en-UA" dirty="0"/>
              <a:t>Type yor title here</a:t>
            </a:r>
          </a:p>
        </p:txBody>
      </p:sp>
      <p:sp>
        <p:nvSpPr>
          <p:cNvPr id="5" name="Text Placeholder 4">
            <a:extLst>
              <a:ext uri="{FF2B5EF4-FFF2-40B4-BE49-F238E27FC236}">
                <a16:creationId xmlns:a16="http://schemas.microsoft.com/office/drawing/2014/main" id="{2E46EF82-307D-B52F-1A57-1C629C228DBF}"/>
              </a:ext>
            </a:extLst>
          </p:cNvPr>
          <p:cNvSpPr>
            <a:spLocks noGrp="1"/>
          </p:cNvSpPr>
          <p:nvPr>
            <p:ph type="body" sz="quarter" idx="28"/>
          </p:nvPr>
        </p:nvSpPr>
        <p:spPr/>
        <p:txBody>
          <a:bodyPr/>
          <a:lstStyle/>
          <a:p>
            <a:r>
              <a:rPr lang="en-UA" dirty="0"/>
              <a:t>Section title</a:t>
            </a:r>
          </a:p>
        </p:txBody>
      </p:sp>
    </p:spTree>
    <p:extLst>
      <p:ext uri="{BB962C8B-B14F-4D97-AF65-F5344CB8AC3E}">
        <p14:creationId xmlns:p14="http://schemas.microsoft.com/office/powerpoint/2010/main" val="51910743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3F7EB6B-48EE-E791-4210-0A366EAFE20E}"/>
              </a:ext>
            </a:extLst>
          </p:cNvPr>
          <p:cNvSpPr>
            <a:spLocks noGrp="1"/>
          </p:cNvSpPr>
          <p:nvPr>
            <p:ph type="body" sz="quarter" idx="16"/>
          </p:nvPr>
        </p:nvSpPr>
        <p:spPr>
          <a:xfrm>
            <a:off x="627063" y="2518620"/>
            <a:ext cx="4647600" cy="1947841"/>
          </a:xfrm>
        </p:spPr>
        <p:txBody>
          <a:bodyPr/>
          <a:lstStyle/>
          <a:p>
            <a:r>
              <a:rPr lang="en-US" sz="1400" dirty="0">
                <a:solidFill>
                  <a:schemeClr val="tx1"/>
                </a:solidFill>
                <a:latin typeface="Calibri Light" panose="020F0302020204030204" pitchFamily="34" charset="0"/>
                <a:cs typeface="Calibri Light" panose="020F0302020204030204" pitchFamily="34" charset="0"/>
              </a:rPr>
              <a:t>To apply the custom template to a new chart, select the range in the spreadsheet, and then click the Insert menu &gt; Chart &gt; Templates &gt; your custom template.</a:t>
            </a:r>
            <a:endParaRPr lang="en-US" dirty="0"/>
          </a:p>
          <a:p>
            <a:r>
              <a:rPr lang="en-US" sz="1400" dirty="0">
                <a:solidFill>
                  <a:schemeClr val="tx1"/>
                </a:solidFill>
                <a:latin typeface="Calibri Light" panose="020F0302020204030204" pitchFamily="34" charset="0"/>
                <a:cs typeface="Calibri Light" panose="020F0302020204030204" pitchFamily="34" charset="0"/>
              </a:rPr>
              <a:t>To apply the custom template to an existing chart, click on the chart, and then click Chart Design tab on the ribbon &gt; click Change Chart Type &gt; click Templates, and then select the custom template.</a:t>
            </a:r>
          </a:p>
        </p:txBody>
      </p:sp>
      <p:sp>
        <p:nvSpPr>
          <p:cNvPr id="4" name="Text Placeholder 3">
            <a:extLst>
              <a:ext uri="{FF2B5EF4-FFF2-40B4-BE49-F238E27FC236}">
                <a16:creationId xmlns:a16="http://schemas.microsoft.com/office/drawing/2014/main" id="{C9CF464F-C125-643A-EAA0-6F916B67EB10}"/>
              </a:ext>
            </a:extLst>
          </p:cNvPr>
          <p:cNvSpPr>
            <a:spLocks noGrp="1"/>
          </p:cNvSpPr>
          <p:nvPr>
            <p:ph type="body" sz="quarter" idx="26"/>
          </p:nvPr>
        </p:nvSpPr>
        <p:spPr>
          <a:xfrm>
            <a:off x="627063" y="1798970"/>
            <a:ext cx="4648200" cy="338554"/>
          </a:xfrm>
        </p:spPr>
        <p:txBody>
          <a:bodyPr/>
          <a:lstStyle/>
          <a:p>
            <a:r>
              <a:rPr lang="en-UA" dirty="0"/>
              <a:t>Title of chart goes here</a:t>
            </a:r>
          </a:p>
        </p:txBody>
      </p:sp>
      <p:sp>
        <p:nvSpPr>
          <p:cNvPr id="2" name="Title 1">
            <a:extLst>
              <a:ext uri="{FF2B5EF4-FFF2-40B4-BE49-F238E27FC236}">
                <a16:creationId xmlns:a16="http://schemas.microsoft.com/office/drawing/2014/main" id="{C8D12129-CC3D-DF90-834C-84B87874259A}"/>
              </a:ext>
            </a:extLst>
          </p:cNvPr>
          <p:cNvSpPr>
            <a:spLocks noGrp="1"/>
          </p:cNvSpPr>
          <p:nvPr>
            <p:ph type="title"/>
          </p:nvPr>
        </p:nvSpPr>
        <p:spPr/>
        <p:txBody>
          <a:bodyPr/>
          <a:lstStyle/>
          <a:p>
            <a:r>
              <a:rPr lang="en-UA" dirty="0"/>
              <a:t>Type yor title here</a:t>
            </a:r>
          </a:p>
        </p:txBody>
      </p:sp>
      <p:graphicFrame>
        <p:nvGraphicFramePr>
          <p:cNvPr id="16" name="Chart Placeholder 15">
            <a:extLst>
              <a:ext uri="{FF2B5EF4-FFF2-40B4-BE49-F238E27FC236}">
                <a16:creationId xmlns:a16="http://schemas.microsoft.com/office/drawing/2014/main" id="{EEF31FB2-C1D0-D8F6-7155-2D6FACD0FCC1}"/>
              </a:ext>
            </a:extLst>
          </p:cNvPr>
          <p:cNvGraphicFramePr>
            <a:graphicFrameLocks noGrp="1"/>
          </p:cNvGraphicFramePr>
          <p:nvPr>
            <p:ph type="chart" sz="quarter" idx="29"/>
            <p:extLst>
              <p:ext uri="{D42A27DB-BD31-4B8C-83A1-F6EECF244321}">
                <p14:modId xmlns:p14="http://schemas.microsoft.com/office/powerpoint/2010/main" val="662848482"/>
              </p:ext>
            </p:extLst>
          </p:nvPr>
        </p:nvGraphicFramePr>
        <p:xfrm>
          <a:off x="6119813" y="1619250"/>
          <a:ext cx="5465762" cy="4321175"/>
        </p:xfrm>
        <a:graphic>
          <a:graphicData uri="http://schemas.openxmlformats.org/drawingml/2006/chart">
            <c:chart xmlns:c="http://schemas.openxmlformats.org/drawingml/2006/chart" xmlns:r="http://schemas.openxmlformats.org/officeDocument/2006/relationships" r:id="rId2"/>
          </a:graphicData>
        </a:graphic>
      </p:graphicFrame>
      <p:sp>
        <p:nvSpPr>
          <p:cNvPr id="5" name="Text Placeholder 4">
            <a:extLst>
              <a:ext uri="{FF2B5EF4-FFF2-40B4-BE49-F238E27FC236}">
                <a16:creationId xmlns:a16="http://schemas.microsoft.com/office/drawing/2014/main" id="{043D394B-F2FE-681F-5E1A-96F473F27E17}"/>
              </a:ext>
            </a:extLst>
          </p:cNvPr>
          <p:cNvSpPr>
            <a:spLocks noGrp="1"/>
          </p:cNvSpPr>
          <p:nvPr>
            <p:ph type="body" sz="quarter" idx="28"/>
          </p:nvPr>
        </p:nvSpPr>
        <p:spPr/>
        <p:txBody>
          <a:bodyPr/>
          <a:lstStyle/>
          <a:p>
            <a:r>
              <a:rPr lang="en-UA" dirty="0"/>
              <a:t>Section title</a:t>
            </a:r>
          </a:p>
        </p:txBody>
      </p:sp>
    </p:spTree>
    <p:extLst>
      <p:ext uri="{BB962C8B-B14F-4D97-AF65-F5344CB8AC3E}">
        <p14:creationId xmlns:p14="http://schemas.microsoft.com/office/powerpoint/2010/main" val="29239948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CBB84-F86B-3896-D365-A97B81502AA4}"/>
              </a:ext>
            </a:extLst>
          </p:cNvPr>
          <p:cNvSpPr>
            <a:spLocks noGrp="1"/>
          </p:cNvSpPr>
          <p:nvPr>
            <p:ph type="title"/>
          </p:nvPr>
        </p:nvSpPr>
        <p:spPr/>
        <p:txBody>
          <a:bodyPr/>
          <a:lstStyle/>
          <a:p>
            <a:r>
              <a:rPr lang="en-UA" dirty="0"/>
              <a:t>Type yor title here</a:t>
            </a:r>
          </a:p>
        </p:txBody>
      </p:sp>
      <p:pic>
        <p:nvPicPr>
          <p:cNvPr id="13" name="Picture Placeholder 12" descr="A close up of a colorful light&#10;&#10;Description automatically generated">
            <a:extLst>
              <a:ext uri="{FF2B5EF4-FFF2-40B4-BE49-F238E27FC236}">
                <a16:creationId xmlns:a16="http://schemas.microsoft.com/office/drawing/2014/main" id="{7B76F331-2FF2-01D2-0582-0D9E688F1492}"/>
              </a:ext>
            </a:extLst>
          </p:cNvPr>
          <p:cNvPicPr>
            <a:picLocks noGrp="1" noChangeAspect="1"/>
          </p:cNvPicPr>
          <p:nvPr>
            <p:ph type="pic" sz="quarter" idx="26"/>
          </p:nvPr>
        </p:nvPicPr>
        <p:blipFill>
          <a:blip r:embed="rId2"/>
          <a:srcRect l="2740" r="2740"/>
          <a:stretch>
            <a:fillRect/>
          </a:stretch>
        </p:blipFill>
        <p:spPr/>
      </p:pic>
      <p:pic>
        <p:nvPicPr>
          <p:cNvPr id="21" name="Picture Placeholder 20" descr="A blue and white light&#10;&#10;Description automatically generated">
            <a:extLst>
              <a:ext uri="{FF2B5EF4-FFF2-40B4-BE49-F238E27FC236}">
                <a16:creationId xmlns:a16="http://schemas.microsoft.com/office/drawing/2014/main" id="{354720EF-9A35-7618-5B15-ECBBF4FB744D}"/>
              </a:ext>
            </a:extLst>
          </p:cNvPr>
          <p:cNvPicPr>
            <a:picLocks noGrp="1" noChangeAspect="1"/>
          </p:cNvPicPr>
          <p:nvPr>
            <p:ph type="pic" sz="quarter" idx="29"/>
          </p:nvPr>
        </p:nvPicPr>
        <p:blipFill>
          <a:blip r:embed="rId3"/>
          <a:srcRect t="14689" b="14689"/>
          <a:stretch>
            <a:fillRect/>
          </a:stretch>
        </p:blipFill>
        <p:spPr/>
      </p:pic>
      <p:sp>
        <p:nvSpPr>
          <p:cNvPr id="3" name="Text Placeholder 2">
            <a:extLst>
              <a:ext uri="{FF2B5EF4-FFF2-40B4-BE49-F238E27FC236}">
                <a16:creationId xmlns:a16="http://schemas.microsoft.com/office/drawing/2014/main" id="{4A0B953E-5296-AEF8-6E65-2B0A1DEB53AE}"/>
              </a:ext>
            </a:extLst>
          </p:cNvPr>
          <p:cNvSpPr>
            <a:spLocks noGrp="1"/>
          </p:cNvSpPr>
          <p:nvPr>
            <p:ph type="body" sz="quarter" idx="17"/>
          </p:nvPr>
        </p:nvSpPr>
        <p:spPr/>
        <p:txBody>
          <a:bodyPr/>
          <a:lstStyle/>
          <a:p>
            <a:r>
              <a:rPr lang="en-GB" dirty="0"/>
              <a:t>Lorem ipsum </a:t>
            </a:r>
            <a:r>
              <a:rPr lang="en-GB" dirty="0" err="1"/>
              <a:t>dolor</a:t>
            </a:r>
            <a:r>
              <a:rPr lang="en-GB" dirty="0"/>
              <a:t> sit </a:t>
            </a:r>
            <a:r>
              <a:rPr lang="en-GB" dirty="0" err="1"/>
              <a:t>amet</a:t>
            </a:r>
            <a:r>
              <a:rPr lang="en-GB" dirty="0"/>
              <a:t>, </a:t>
            </a:r>
            <a:r>
              <a:rPr lang="en-GB" dirty="0" err="1"/>
              <a:t>consectetuer</a:t>
            </a:r>
            <a:r>
              <a:rPr lang="en-GB" dirty="0"/>
              <a:t> </a:t>
            </a:r>
            <a:r>
              <a:rPr lang="en-GB" dirty="0" err="1"/>
              <a:t>adipiscing</a:t>
            </a:r>
            <a:r>
              <a:rPr lang="en-GB" dirty="0"/>
              <a:t> </a:t>
            </a:r>
            <a:r>
              <a:rPr lang="en-GB" dirty="0" err="1"/>
              <a:t>elit</a:t>
            </a:r>
            <a:r>
              <a:rPr lang="en-GB" dirty="0"/>
              <a:t>, </a:t>
            </a:r>
            <a:r>
              <a:rPr lang="en-GB" dirty="0" err="1"/>
              <a:t>sed</a:t>
            </a:r>
            <a:r>
              <a:rPr lang="en-GB" dirty="0"/>
              <a:t> </a:t>
            </a:r>
            <a:r>
              <a:rPr lang="en-GB" dirty="0" err="1"/>
              <a:t>diam</a:t>
            </a:r>
            <a:r>
              <a:rPr lang="en-GB" dirty="0"/>
              <a:t> </a:t>
            </a:r>
            <a:r>
              <a:rPr lang="en-GB" dirty="0" err="1"/>
              <a:t>nonummy</a:t>
            </a:r>
            <a:r>
              <a:rPr lang="en-GB" dirty="0"/>
              <a:t> </a:t>
            </a:r>
            <a:r>
              <a:rPr lang="en-GB" dirty="0" err="1"/>
              <a:t>nibh</a:t>
            </a:r>
            <a:r>
              <a:rPr lang="en-GB" dirty="0"/>
              <a:t> </a:t>
            </a:r>
            <a:r>
              <a:rPr lang="en-GB" dirty="0" err="1"/>
              <a:t>euismod</a:t>
            </a:r>
            <a:r>
              <a:rPr lang="en-GB" dirty="0"/>
              <a:t> </a:t>
            </a:r>
            <a:r>
              <a:rPr lang="en-GB" dirty="0" err="1"/>
              <a:t>tincidunt</a:t>
            </a:r>
            <a:r>
              <a:rPr lang="en-GB" dirty="0"/>
              <a:t> </a:t>
            </a:r>
            <a:r>
              <a:rPr lang="en-GB" dirty="0" err="1"/>
              <a:t>ut</a:t>
            </a:r>
            <a:r>
              <a:rPr lang="en-GB" dirty="0"/>
              <a:t> </a:t>
            </a:r>
            <a:r>
              <a:rPr lang="en-GB" dirty="0" err="1"/>
              <a:t>laoreet</a:t>
            </a:r>
            <a:r>
              <a:rPr lang="en-GB" dirty="0"/>
              <a:t> dolore magna </a:t>
            </a:r>
            <a:r>
              <a:rPr lang="en-GB" dirty="0" err="1"/>
              <a:t>aliquam</a:t>
            </a:r>
            <a:r>
              <a:rPr lang="en-GB" dirty="0"/>
              <a:t> </a:t>
            </a:r>
            <a:r>
              <a:rPr lang="en-GB" dirty="0" err="1"/>
              <a:t>erat</a:t>
            </a:r>
            <a:r>
              <a:rPr lang="en-GB" dirty="0"/>
              <a:t> </a:t>
            </a:r>
            <a:r>
              <a:rPr lang="en-GB" dirty="0" err="1"/>
              <a:t>volutpat</a:t>
            </a:r>
            <a:r>
              <a:rPr lang="en-GB" dirty="0"/>
              <a:t>. Lorem ipsum </a:t>
            </a:r>
            <a:r>
              <a:rPr lang="en-GB" dirty="0" err="1"/>
              <a:t>dolor</a:t>
            </a:r>
            <a:r>
              <a:rPr lang="en-GB" dirty="0"/>
              <a:t> sit </a:t>
            </a:r>
            <a:r>
              <a:rPr lang="en-GB" dirty="0" err="1"/>
              <a:t>amet</a:t>
            </a:r>
            <a:r>
              <a:rPr lang="en-GB" dirty="0"/>
              <a:t>, </a:t>
            </a:r>
            <a:r>
              <a:rPr lang="en-GB" dirty="0" err="1"/>
              <a:t>consectetuer</a:t>
            </a:r>
            <a:r>
              <a:rPr lang="en-GB" dirty="0"/>
              <a:t> </a:t>
            </a:r>
            <a:r>
              <a:rPr lang="en-GB" dirty="0" err="1"/>
              <a:t>adipiscing</a:t>
            </a:r>
            <a:r>
              <a:rPr lang="en-GB" dirty="0"/>
              <a:t> </a:t>
            </a:r>
            <a:r>
              <a:rPr lang="en-GB" dirty="0" err="1"/>
              <a:t>elit</a:t>
            </a:r>
            <a:r>
              <a:rPr lang="en-GB" dirty="0"/>
              <a:t>, </a:t>
            </a:r>
            <a:r>
              <a:rPr lang="en-GB" dirty="0" err="1"/>
              <a:t>sed</a:t>
            </a:r>
            <a:r>
              <a:rPr lang="en-GB" dirty="0"/>
              <a:t> </a:t>
            </a:r>
            <a:r>
              <a:rPr lang="en-GB" dirty="0" err="1"/>
              <a:t>diam</a:t>
            </a:r>
            <a:r>
              <a:rPr lang="en-GB" dirty="0"/>
              <a:t> </a:t>
            </a:r>
            <a:r>
              <a:rPr lang="en-GB" dirty="0" err="1"/>
              <a:t>nonummy</a:t>
            </a:r>
            <a:r>
              <a:rPr lang="en-GB" dirty="0"/>
              <a:t> </a:t>
            </a:r>
            <a:r>
              <a:rPr lang="en-GB" dirty="0" err="1"/>
              <a:t>nibh</a:t>
            </a:r>
            <a:r>
              <a:rPr lang="en-GB" dirty="0"/>
              <a:t> </a:t>
            </a:r>
            <a:r>
              <a:rPr lang="en-GB" dirty="0" err="1"/>
              <a:t>euismod</a:t>
            </a:r>
            <a:r>
              <a:rPr lang="en-GB" dirty="0"/>
              <a:t> </a:t>
            </a:r>
            <a:r>
              <a:rPr lang="en-GB" dirty="0" err="1"/>
              <a:t>tincidunt</a:t>
            </a:r>
            <a:r>
              <a:rPr lang="en-GB" dirty="0"/>
              <a:t> </a:t>
            </a:r>
            <a:r>
              <a:rPr lang="en-GB" dirty="0" err="1"/>
              <a:t>ut</a:t>
            </a:r>
            <a:r>
              <a:rPr lang="en-GB" dirty="0"/>
              <a:t> </a:t>
            </a:r>
            <a:r>
              <a:rPr lang="en-GB" dirty="0" err="1"/>
              <a:t>laoreet</a:t>
            </a:r>
            <a:r>
              <a:rPr lang="en-GB" dirty="0"/>
              <a:t> dolore magna </a:t>
            </a:r>
            <a:r>
              <a:rPr lang="en-GB" dirty="0" err="1"/>
              <a:t>aliquam</a:t>
            </a:r>
            <a:r>
              <a:rPr lang="en-GB" dirty="0"/>
              <a:t> </a:t>
            </a:r>
            <a:r>
              <a:rPr lang="en-GB" dirty="0" err="1"/>
              <a:t>erat</a:t>
            </a:r>
            <a:r>
              <a:rPr lang="en-GB" dirty="0"/>
              <a:t> </a:t>
            </a:r>
            <a:r>
              <a:rPr lang="en-GB" dirty="0" err="1"/>
              <a:t>volutpat</a:t>
            </a:r>
            <a:r>
              <a:rPr lang="en-GB" dirty="0"/>
              <a:t>. Lorem ipsum </a:t>
            </a:r>
            <a:r>
              <a:rPr lang="en-GB" dirty="0" err="1"/>
              <a:t>dolor</a:t>
            </a:r>
            <a:r>
              <a:rPr lang="en-GB" dirty="0"/>
              <a:t> sit </a:t>
            </a:r>
            <a:r>
              <a:rPr lang="en-GB" dirty="0" err="1"/>
              <a:t>amet</a:t>
            </a:r>
            <a:r>
              <a:rPr lang="en-GB" dirty="0"/>
              <a:t>, </a:t>
            </a:r>
            <a:r>
              <a:rPr lang="en-GB" dirty="0" err="1"/>
              <a:t>consectetuer</a:t>
            </a:r>
            <a:r>
              <a:rPr lang="en-GB" dirty="0"/>
              <a:t> </a:t>
            </a:r>
            <a:r>
              <a:rPr lang="en-GB" dirty="0" err="1"/>
              <a:t>adipiscing</a:t>
            </a:r>
            <a:r>
              <a:rPr lang="en-GB" dirty="0"/>
              <a:t> </a:t>
            </a:r>
            <a:r>
              <a:rPr lang="en-GB" dirty="0" err="1"/>
              <a:t>elit</a:t>
            </a:r>
            <a:r>
              <a:rPr lang="en-GB" dirty="0"/>
              <a:t>, </a:t>
            </a:r>
            <a:r>
              <a:rPr lang="en-GB" dirty="0" err="1"/>
              <a:t>sed</a:t>
            </a:r>
            <a:r>
              <a:rPr lang="en-GB" dirty="0"/>
              <a:t> </a:t>
            </a:r>
            <a:r>
              <a:rPr lang="en-GB" dirty="0" err="1"/>
              <a:t>diam</a:t>
            </a:r>
            <a:r>
              <a:rPr lang="en-GB" dirty="0"/>
              <a:t> </a:t>
            </a:r>
            <a:r>
              <a:rPr lang="en-GB" dirty="0" err="1"/>
              <a:t>nonummy</a:t>
            </a:r>
            <a:r>
              <a:rPr lang="en-GB" dirty="0"/>
              <a:t> </a:t>
            </a:r>
            <a:r>
              <a:rPr lang="en-GB" dirty="0" err="1"/>
              <a:t>nibh</a:t>
            </a:r>
            <a:endParaRPr lang="en-GB" dirty="0"/>
          </a:p>
          <a:p>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sed diam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 magna </a:t>
            </a:r>
            <a:r>
              <a:rPr lang="en-US" dirty="0" err="1"/>
              <a:t>aliquam</a:t>
            </a:r>
            <a:r>
              <a:rPr lang="en-US" dirty="0"/>
              <a:t> </a:t>
            </a:r>
            <a:r>
              <a:rPr lang="en-US" dirty="0" err="1"/>
              <a:t>erat</a:t>
            </a:r>
            <a:r>
              <a:rPr lang="en-US" dirty="0"/>
              <a:t> </a:t>
            </a:r>
            <a:r>
              <a:rPr lang="en-US" dirty="0" err="1"/>
              <a:t>volutpat</a:t>
            </a:r>
            <a:r>
              <a:rPr lang="en-US" dirty="0"/>
              <a:t>. 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sed diam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a:t>
            </a:r>
            <a:endParaRPr lang="en-UA" dirty="0"/>
          </a:p>
        </p:txBody>
      </p:sp>
      <p:sp>
        <p:nvSpPr>
          <p:cNvPr id="5" name="Text Placeholder 4">
            <a:extLst>
              <a:ext uri="{FF2B5EF4-FFF2-40B4-BE49-F238E27FC236}">
                <a16:creationId xmlns:a16="http://schemas.microsoft.com/office/drawing/2014/main" id="{36703189-2FEA-B82E-8B6E-C57B45488A9E}"/>
              </a:ext>
            </a:extLst>
          </p:cNvPr>
          <p:cNvSpPr>
            <a:spLocks noGrp="1"/>
          </p:cNvSpPr>
          <p:nvPr>
            <p:ph type="body" sz="quarter" idx="28"/>
          </p:nvPr>
        </p:nvSpPr>
        <p:spPr/>
        <p:txBody>
          <a:bodyPr/>
          <a:lstStyle/>
          <a:p>
            <a:r>
              <a:rPr lang="en-UA" dirty="0"/>
              <a:t>Section title</a:t>
            </a:r>
          </a:p>
        </p:txBody>
      </p:sp>
    </p:spTree>
    <p:extLst>
      <p:ext uri="{BB962C8B-B14F-4D97-AF65-F5344CB8AC3E}">
        <p14:creationId xmlns:p14="http://schemas.microsoft.com/office/powerpoint/2010/main" val="34917313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 Placeholder 15">
            <a:extLst>
              <a:ext uri="{FF2B5EF4-FFF2-40B4-BE49-F238E27FC236}">
                <a16:creationId xmlns:a16="http://schemas.microsoft.com/office/drawing/2014/main" id="{9DC541C4-0A8C-1E10-067A-A5EBFAF74B7C}"/>
              </a:ext>
            </a:extLst>
          </p:cNvPr>
          <p:cNvSpPr>
            <a:spLocks noGrp="1"/>
          </p:cNvSpPr>
          <p:nvPr>
            <p:ph type="body" sz="quarter" idx="25"/>
          </p:nvPr>
        </p:nvSpPr>
        <p:spPr/>
        <p:txBody>
          <a:bodyPr/>
          <a:lstStyle/>
          <a:p>
            <a:r>
              <a:rPr lang="en-UA" dirty="0"/>
              <a:t>Quaterly results review and plans</a:t>
            </a:r>
          </a:p>
        </p:txBody>
      </p:sp>
      <p:sp>
        <p:nvSpPr>
          <p:cNvPr id="14" name="Text Placeholder 13">
            <a:extLst>
              <a:ext uri="{FF2B5EF4-FFF2-40B4-BE49-F238E27FC236}">
                <a16:creationId xmlns:a16="http://schemas.microsoft.com/office/drawing/2014/main" id="{19C0BDEF-C73E-9A5B-366C-B260D0C73C90}"/>
              </a:ext>
            </a:extLst>
          </p:cNvPr>
          <p:cNvSpPr>
            <a:spLocks noGrp="1"/>
          </p:cNvSpPr>
          <p:nvPr>
            <p:ph type="body" sz="quarter" idx="12"/>
          </p:nvPr>
        </p:nvSpPr>
        <p:spPr/>
        <p:txBody>
          <a:bodyPr/>
          <a:lstStyle/>
          <a:p>
            <a:r>
              <a:rPr lang="en-UA" dirty="0"/>
              <a:t>Q2</a:t>
            </a:r>
            <a:r>
              <a:rPr lang="en-US" dirty="0"/>
              <a:t> </a:t>
            </a:r>
            <a:r>
              <a:rPr lang="uk-UA" dirty="0"/>
              <a:t>/</a:t>
            </a:r>
            <a:r>
              <a:rPr lang="en-UA" dirty="0"/>
              <a:t> 2023</a:t>
            </a:r>
          </a:p>
        </p:txBody>
      </p:sp>
      <p:sp>
        <p:nvSpPr>
          <p:cNvPr id="17" name="Text Placeholder 16">
            <a:extLst>
              <a:ext uri="{FF2B5EF4-FFF2-40B4-BE49-F238E27FC236}">
                <a16:creationId xmlns:a16="http://schemas.microsoft.com/office/drawing/2014/main" id="{7AAD156E-AC51-AD83-4756-C48A40042485}"/>
              </a:ext>
            </a:extLst>
          </p:cNvPr>
          <p:cNvSpPr>
            <a:spLocks noGrp="1"/>
          </p:cNvSpPr>
          <p:nvPr>
            <p:ph type="body" sz="quarter" idx="26"/>
          </p:nvPr>
        </p:nvSpPr>
        <p:spPr/>
        <p:txBody>
          <a:bodyPr/>
          <a:lstStyle/>
          <a:p>
            <a:r>
              <a:rPr lang="en-UA" dirty="0">
                <a:solidFill>
                  <a:schemeClr val="bg1"/>
                </a:solidFill>
              </a:rPr>
              <a:t>ReportPortal </a:t>
            </a:r>
          </a:p>
          <a:p>
            <a:r>
              <a:rPr lang="en-UA" dirty="0">
                <a:solidFill>
                  <a:schemeClr val="bg1"/>
                </a:solidFill>
              </a:rPr>
              <a:t>all-hands meeting</a:t>
            </a:r>
          </a:p>
        </p:txBody>
      </p:sp>
      <p:pic>
        <p:nvPicPr>
          <p:cNvPr id="5" name="Picture Placeholder 4">
            <a:extLst>
              <a:ext uri="{FF2B5EF4-FFF2-40B4-BE49-F238E27FC236}">
                <a16:creationId xmlns:a16="http://schemas.microsoft.com/office/drawing/2014/main" id="{7407A922-078E-6808-000D-AC16911543EF}"/>
              </a:ext>
            </a:extLst>
          </p:cNvPr>
          <p:cNvPicPr>
            <a:picLocks noGrp="1" noChangeAspect="1"/>
          </p:cNvPicPr>
          <p:nvPr>
            <p:ph type="pic" sz="quarter" idx="24"/>
          </p:nvPr>
        </p:nvPicPr>
        <p:blipFill>
          <a:blip r:embed="rId2"/>
          <a:srcRect l="20464" r="20464"/>
          <a:stretch>
            <a:fillRect/>
          </a:stretch>
        </p:blipFill>
        <p:spPr/>
      </p:pic>
    </p:spTree>
    <p:extLst>
      <p:ext uri="{BB962C8B-B14F-4D97-AF65-F5344CB8AC3E}">
        <p14:creationId xmlns:p14="http://schemas.microsoft.com/office/powerpoint/2010/main" val="415146187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5FAED7-C34F-7B60-054E-D91D5F4DBC7F}"/>
              </a:ext>
            </a:extLst>
          </p:cNvPr>
          <p:cNvSpPr>
            <a:spLocks noGrp="1"/>
          </p:cNvSpPr>
          <p:nvPr>
            <p:ph type="title"/>
          </p:nvPr>
        </p:nvSpPr>
        <p:spPr/>
        <p:txBody>
          <a:bodyPr/>
          <a:lstStyle/>
          <a:p>
            <a:r>
              <a:rPr lang="en-UA" dirty="0"/>
              <a:t>Type yor title here</a:t>
            </a:r>
          </a:p>
        </p:txBody>
      </p:sp>
      <p:sp>
        <p:nvSpPr>
          <p:cNvPr id="3" name="Text Placeholder 2">
            <a:extLst>
              <a:ext uri="{FF2B5EF4-FFF2-40B4-BE49-F238E27FC236}">
                <a16:creationId xmlns:a16="http://schemas.microsoft.com/office/drawing/2014/main" id="{DF473BD6-3666-2916-967F-6975DFA114B6}"/>
              </a:ext>
            </a:extLst>
          </p:cNvPr>
          <p:cNvSpPr>
            <a:spLocks noGrp="1"/>
          </p:cNvSpPr>
          <p:nvPr>
            <p:ph type="body" sz="quarter" idx="17"/>
          </p:nvPr>
        </p:nvSpPr>
        <p:spPr/>
        <p:txBody>
          <a:bodyPr/>
          <a:lstStyle/>
          <a:p>
            <a:r>
              <a:rPr lang="en-US" sz="1600" dirty="0">
                <a:solidFill>
                  <a:schemeClr val="tx1"/>
                </a:solidFill>
                <a:latin typeface="Calibri Light" panose="020F0302020204030204" pitchFamily="34" charset="0"/>
                <a:cs typeface="Calibri Light" panose="020F0302020204030204" pitchFamily="34" charset="0"/>
              </a:rPr>
              <a:t>To apply the custom template to a new chart, select the range in the spreadsheet, and then click the Insert menu &gt; Chart &gt; Templates &gt; your custom template.</a:t>
            </a:r>
            <a:endParaRPr lang="en-US" dirty="0"/>
          </a:p>
          <a:p>
            <a:r>
              <a:rPr lang="en-US" sz="1600" dirty="0">
                <a:solidFill>
                  <a:schemeClr val="tx1"/>
                </a:solidFill>
                <a:latin typeface="Calibri Light" panose="020F0302020204030204" pitchFamily="34" charset="0"/>
                <a:cs typeface="Calibri Light" panose="020F0302020204030204" pitchFamily="34" charset="0"/>
              </a:rPr>
              <a:t>To apply the custom template to an existing chart, click on the chart, and then click Chart Design tab on the ribbon &gt; click Change Chart Type &gt; click Templates, and then select the custom template.</a:t>
            </a:r>
          </a:p>
        </p:txBody>
      </p:sp>
      <p:sp>
        <p:nvSpPr>
          <p:cNvPr id="4" name="Text Placeholder 3">
            <a:extLst>
              <a:ext uri="{FF2B5EF4-FFF2-40B4-BE49-F238E27FC236}">
                <a16:creationId xmlns:a16="http://schemas.microsoft.com/office/drawing/2014/main" id="{46BBA6CC-6332-99D4-C37F-36E62DEA3BE9}"/>
              </a:ext>
            </a:extLst>
          </p:cNvPr>
          <p:cNvSpPr>
            <a:spLocks noGrp="1"/>
          </p:cNvSpPr>
          <p:nvPr>
            <p:ph type="body" sz="quarter" idx="28"/>
          </p:nvPr>
        </p:nvSpPr>
        <p:spPr/>
        <p:txBody>
          <a:bodyPr/>
          <a:lstStyle/>
          <a:p>
            <a:r>
              <a:rPr lang="en-UA" dirty="0"/>
              <a:t>Section title</a:t>
            </a:r>
          </a:p>
        </p:txBody>
      </p:sp>
      <p:graphicFrame>
        <p:nvGraphicFramePr>
          <p:cNvPr id="22" name="Chart Placeholder 15">
            <a:extLst>
              <a:ext uri="{FF2B5EF4-FFF2-40B4-BE49-F238E27FC236}">
                <a16:creationId xmlns:a16="http://schemas.microsoft.com/office/drawing/2014/main" id="{BA7844A8-2340-777E-0422-627E603F618A}"/>
              </a:ext>
            </a:extLst>
          </p:cNvPr>
          <p:cNvGraphicFramePr>
            <a:graphicFrameLocks/>
          </p:cNvGraphicFramePr>
          <p:nvPr>
            <p:extLst>
              <p:ext uri="{D42A27DB-BD31-4B8C-83A1-F6EECF244321}">
                <p14:modId xmlns:p14="http://schemas.microsoft.com/office/powerpoint/2010/main" val="3868236516"/>
              </p:ext>
            </p:extLst>
          </p:nvPr>
        </p:nvGraphicFramePr>
        <p:xfrm>
          <a:off x="7022123" y="657225"/>
          <a:ext cx="4242777" cy="2711756"/>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3" name="Chart Placeholder 20">
            <a:extLst>
              <a:ext uri="{FF2B5EF4-FFF2-40B4-BE49-F238E27FC236}">
                <a16:creationId xmlns:a16="http://schemas.microsoft.com/office/drawing/2014/main" id="{BBCB5DA5-80E1-62C8-A54B-2260468B3704}"/>
              </a:ext>
            </a:extLst>
          </p:cNvPr>
          <p:cNvGraphicFramePr>
            <a:graphicFrameLocks/>
          </p:cNvGraphicFramePr>
          <p:nvPr>
            <p:extLst>
              <p:ext uri="{D42A27DB-BD31-4B8C-83A1-F6EECF244321}">
                <p14:modId xmlns:p14="http://schemas.microsoft.com/office/powerpoint/2010/main" val="1755363947"/>
              </p:ext>
            </p:extLst>
          </p:nvPr>
        </p:nvGraphicFramePr>
        <p:xfrm>
          <a:off x="7020534" y="3489019"/>
          <a:ext cx="4242780" cy="2711756"/>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07992728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CA0A93-A4F0-86E5-3701-AC13EB900E69}"/>
              </a:ext>
            </a:extLst>
          </p:cNvPr>
          <p:cNvSpPr>
            <a:spLocks noGrp="1"/>
          </p:cNvSpPr>
          <p:nvPr>
            <p:ph type="title"/>
          </p:nvPr>
        </p:nvSpPr>
        <p:spPr/>
        <p:txBody>
          <a:bodyPr/>
          <a:lstStyle/>
          <a:p>
            <a:r>
              <a:rPr lang="en-UA" dirty="0"/>
              <a:t>Type yor title here</a:t>
            </a:r>
          </a:p>
        </p:txBody>
      </p:sp>
      <p:sp>
        <p:nvSpPr>
          <p:cNvPr id="3" name="Text Placeholder 2">
            <a:extLst>
              <a:ext uri="{FF2B5EF4-FFF2-40B4-BE49-F238E27FC236}">
                <a16:creationId xmlns:a16="http://schemas.microsoft.com/office/drawing/2014/main" id="{50036ADC-7227-BDD4-D714-ED6CD3217F38}"/>
              </a:ext>
            </a:extLst>
          </p:cNvPr>
          <p:cNvSpPr>
            <a:spLocks noGrp="1"/>
          </p:cNvSpPr>
          <p:nvPr>
            <p:ph type="body" sz="quarter" idx="17"/>
          </p:nvPr>
        </p:nvSpPr>
        <p:spPr/>
        <p:txBody>
          <a:bodyPr/>
          <a:lstStyle/>
          <a:p>
            <a:r>
              <a:rPr lang="en-US" sz="1600" dirty="0">
                <a:solidFill>
                  <a:schemeClr val="tx1"/>
                </a:solidFill>
                <a:latin typeface="Calibri Light" panose="020F0302020204030204" pitchFamily="34" charset="0"/>
                <a:cs typeface="Calibri Light" panose="020F0302020204030204" pitchFamily="34" charset="0"/>
              </a:rPr>
              <a:t>To apply the custom template to a new chart, select the range in the spreadsheet, and then click the Insert menu &gt; Chart &gt; Templates &gt; your custom template.</a:t>
            </a:r>
            <a:endParaRPr lang="en-US" dirty="0"/>
          </a:p>
          <a:p>
            <a:r>
              <a:rPr lang="en-US" sz="1600" dirty="0">
                <a:solidFill>
                  <a:schemeClr val="tx1"/>
                </a:solidFill>
                <a:latin typeface="Calibri Light" panose="020F0302020204030204" pitchFamily="34" charset="0"/>
                <a:cs typeface="Calibri Light" panose="020F0302020204030204" pitchFamily="34" charset="0"/>
              </a:rPr>
              <a:t>To apply the custom template to an existing chart, click on the chart, and then click Chart Design tab on the ribbon &gt; click Change Chart Type &gt; click Templates, and then select the custom template.</a:t>
            </a:r>
          </a:p>
        </p:txBody>
      </p:sp>
      <p:sp>
        <p:nvSpPr>
          <p:cNvPr id="4" name="Text Placeholder 3">
            <a:extLst>
              <a:ext uri="{FF2B5EF4-FFF2-40B4-BE49-F238E27FC236}">
                <a16:creationId xmlns:a16="http://schemas.microsoft.com/office/drawing/2014/main" id="{9C2E59C5-DE1F-3087-651E-037FE7731641}"/>
              </a:ext>
            </a:extLst>
          </p:cNvPr>
          <p:cNvSpPr>
            <a:spLocks noGrp="1"/>
          </p:cNvSpPr>
          <p:nvPr>
            <p:ph type="body" sz="quarter" idx="28"/>
          </p:nvPr>
        </p:nvSpPr>
        <p:spPr/>
        <p:txBody>
          <a:bodyPr/>
          <a:lstStyle/>
          <a:p>
            <a:r>
              <a:rPr lang="en-UA" dirty="0"/>
              <a:t>Section title</a:t>
            </a:r>
          </a:p>
        </p:txBody>
      </p:sp>
      <p:graphicFrame>
        <p:nvGraphicFramePr>
          <p:cNvPr id="12" name="Chart Placeholder 15">
            <a:extLst>
              <a:ext uri="{FF2B5EF4-FFF2-40B4-BE49-F238E27FC236}">
                <a16:creationId xmlns:a16="http://schemas.microsoft.com/office/drawing/2014/main" id="{F18E5662-D92E-1A5C-B749-B08F5139A81A}"/>
              </a:ext>
            </a:extLst>
          </p:cNvPr>
          <p:cNvGraphicFramePr>
            <a:graphicFrameLocks noGrp="1"/>
          </p:cNvGraphicFramePr>
          <p:nvPr>
            <p:ph type="chart" sz="quarter" idx="37"/>
            <p:extLst>
              <p:ext uri="{D42A27DB-BD31-4B8C-83A1-F6EECF244321}">
                <p14:modId xmlns:p14="http://schemas.microsoft.com/office/powerpoint/2010/main" val="1017468943"/>
              </p:ext>
            </p:extLst>
          </p:nvPr>
        </p:nvGraphicFramePr>
        <p:xfrm>
          <a:off x="7323138" y="657225"/>
          <a:ext cx="3941762" cy="2519363"/>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3" name="Chart Placeholder 20">
            <a:extLst>
              <a:ext uri="{FF2B5EF4-FFF2-40B4-BE49-F238E27FC236}">
                <a16:creationId xmlns:a16="http://schemas.microsoft.com/office/drawing/2014/main" id="{9FAA8118-FE84-A5E1-DB80-C0E322D38AAC}"/>
              </a:ext>
            </a:extLst>
          </p:cNvPr>
          <p:cNvGraphicFramePr>
            <a:graphicFrameLocks noGrp="1"/>
          </p:cNvGraphicFramePr>
          <p:nvPr>
            <p:ph type="chart" sz="quarter" idx="38"/>
            <p:extLst>
              <p:ext uri="{D42A27DB-BD31-4B8C-83A1-F6EECF244321}">
                <p14:modId xmlns:p14="http://schemas.microsoft.com/office/powerpoint/2010/main" val="501341314"/>
              </p:ext>
            </p:extLst>
          </p:nvPr>
        </p:nvGraphicFramePr>
        <p:xfrm>
          <a:off x="7321550" y="3681413"/>
          <a:ext cx="3941763" cy="2519362"/>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99524871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Placeholder 18" descr="A blue and white light&#10;&#10;Description automatically generated">
            <a:extLst>
              <a:ext uri="{FF2B5EF4-FFF2-40B4-BE49-F238E27FC236}">
                <a16:creationId xmlns:a16="http://schemas.microsoft.com/office/drawing/2014/main" id="{C4735748-AA5C-3BAA-6159-3D7E2B931623}"/>
              </a:ext>
            </a:extLst>
          </p:cNvPr>
          <p:cNvPicPr>
            <a:picLocks noGrp="1" noChangeAspect="1"/>
          </p:cNvPicPr>
          <p:nvPr>
            <p:ph type="pic" sz="quarter" idx="14"/>
          </p:nvPr>
        </p:nvPicPr>
        <p:blipFill>
          <a:blip r:embed="rId2"/>
          <a:srcRect t="19925" b="19925"/>
          <a:stretch>
            <a:fillRect/>
          </a:stretch>
        </p:blipFill>
        <p:spPr/>
      </p:pic>
      <p:sp>
        <p:nvSpPr>
          <p:cNvPr id="2" name="Title 1">
            <a:extLst>
              <a:ext uri="{FF2B5EF4-FFF2-40B4-BE49-F238E27FC236}">
                <a16:creationId xmlns:a16="http://schemas.microsoft.com/office/drawing/2014/main" id="{B33618E4-A3F0-CF33-F175-62833CF8ADF2}"/>
              </a:ext>
            </a:extLst>
          </p:cNvPr>
          <p:cNvSpPr>
            <a:spLocks noGrp="1"/>
          </p:cNvSpPr>
          <p:nvPr>
            <p:ph type="title"/>
          </p:nvPr>
        </p:nvSpPr>
        <p:spPr/>
        <p:txBody>
          <a:bodyPr/>
          <a:lstStyle/>
          <a:p>
            <a:r>
              <a:rPr lang="en-UA" dirty="0"/>
              <a:t>Type yor title here</a:t>
            </a:r>
          </a:p>
        </p:txBody>
      </p:sp>
      <p:pic>
        <p:nvPicPr>
          <p:cNvPr id="15" name="Picture Placeholder 14" descr="A close-up of a wall with lights&#10;&#10;Description automatically generated">
            <a:extLst>
              <a:ext uri="{FF2B5EF4-FFF2-40B4-BE49-F238E27FC236}">
                <a16:creationId xmlns:a16="http://schemas.microsoft.com/office/drawing/2014/main" id="{8428C88F-7C3F-DE5C-7CBA-635DE500502A}"/>
              </a:ext>
            </a:extLst>
          </p:cNvPr>
          <p:cNvPicPr>
            <a:picLocks noGrp="1" noChangeAspect="1"/>
          </p:cNvPicPr>
          <p:nvPr>
            <p:ph type="pic" sz="quarter" idx="26"/>
          </p:nvPr>
        </p:nvPicPr>
        <p:blipFill>
          <a:blip r:embed="rId3"/>
          <a:srcRect t="26536" b="26536"/>
          <a:stretch>
            <a:fillRect/>
          </a:stretch>
        </p:blipFill>
        <p:spPr/>
      </p:pic>
      <p:pic>
        <p:nvPicPr>
          <p:cNvPr id="17" name="Picture Placeholder 16" descr="A close up of a colorful light&#10;&#10;Description automatically generated">
            <a:extLst>
              <a:ext uri="{FF2B5EF4-FFF2-40B4-BE49-F238E27FC236}">
                <a16:creationId xmlns:a16="http://schemas.microsoft.com/office/drawing/2014/main" id="{5B06CA7D-E056-6E4C-5FC8-53DE8641EA6D}"/>
              </a:ext>
            </a:extLst>
          </p:cNvPr>
          <p:cNvPicPr>
            <a:picLocks noGrp="1" noChangeAspect="1"/>
          </p:cNvPicPr>
          <p:nvPr>
            <p:ph type="pic" sz="quarter" idx="29"/>
          </p:nvPr>
        </p:nvPicPr>
        <p:blipFill>
          <a:blip r:embed="rId4"/>
          <a:srcRect l="2740" r="2740"/>
          <a:stretch>
            <a:fillRect/>
          </a:stretch>
        </p:blipFill>
        <p:spPr/>
      </p:pic>
      <p:sp>
        <p:nvSpPr>
          <p:cNvPr id="4" name="Text Placeholder 3">
            <a:extLst>
              <a:ext uri="{FF2B5EF4-FFF2-40B4-BE49-F238E27FC236}">
                <a16:creationId xmlns:a16="http://schemas.microsoft.com/office/drawing/2014/main" id="{3F987891-C285-BBAE-A9D5-4413A0D7AD35}"/>
              </a:ext>
            </a:extLst>
          </p:cNvPr>
          <p:cNvSpPr>
            <a:spLocks noGrp="1"/>
          </p:cNvSpPr>
          <p:nvPr>
            <p:ph type="body" sz="quarter" idx="16"/>
          </p:nvPr>
        </p:nvSpPr>
        <p:spPr/>
        <p:txBody>
          <a:bodyPr/>
          <a:lstStyle/>
          <a:p>
            <a:pPr marL="0" marR="0" lvl="0" indent="0" algn="l" defTabSz="914400" rtl="0" eaLnBrk="1" fontAlgn="auto" latinLnBrk="0" hangingPunct="1">
              <a:lnSpc>
                <a:spcPts val="2000"/>
              </a:lnSpc>
              <a:spcBef>
                <a:spcPts val="600"/>
              </a:spcBef>
              <a:spcAft>
                <a:spcPts val="0"/>
              </a:spcAft>
              <a:buClrTx/>
              <a:buSzTx/>
              <a:buFont typeface="Arial" panose="020B0604020202020204" pitchFamily="34" charset="0"/>
              <a:buNone/>
              <a:tabLst/>
              <a:defRPr/>
            </a:pPr>
            <a:r>
              <a:rPr lang="en-US" dirty="0"/>
              <a:t>When you just have a few sentences of type and supporting photos. When you just have a few sentences of type and supporting photos. </a:t>
            </a:r>
          </a:p>
        </p:txBody>
      </p:sp>
      <p:sp>
        <p:nvSpPr>
          <p:cNvPr id="6" name="Text Placeholder 5">
            <a:extLst>
              <a:ext uri="{FF2B5EF4-FFF2-40B4-BE49-F238E27FC236}">
                <a16:creationId xmlns:a16="http://schemas.microsoft.com/office/drawing/2014/main" id="{86455564-28F4-EE3D-5320-8F660F024611}"/>
              </a:ext>
            </a:extLst>
          </p:cNvPr>
          <p:cNvSpPr>
            <a:spLocks noGrp="1"/>
          </p:cNvSpPr>
          <p:nvPr>
            <p:ph type="body" sz="quarter" idx="28"/>
          </p:nvPr>
        </p:nvSpPr>
        <p:spPr/>
        <p:txBody>
          <a:bodyPr/>
          <a:lstStyle/>
          <a:p>
            <a:r>
              <a:rPr lang="en-UA" dirty="0"/>
              <a:t>Section title</a:t>
            </a:r>
          </a:p>
        </p:txBody>
      </p:sp>
    </p:spTree>
    <p:extLst>
      <p:ext uri="{BB962C8B-B14F-4D97-AF65-F5344CB8AC3E}">
        <p14:creationId xmlns:p14="http://schemas.microsoft.com/office/powerpoint/2010/main" val="415373468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Placeholder 14" descr="A close up of a colorful light&#10;&#10;Description automatically generated">
            <a:extLst>
              <a:ext uri="{FF2B5EF4-FFF2-40B4-BE49-F238E27FC236}">
                <a16:creationId xmlns:a16="http://schemas.microsoft.com/office/drawing/2014/main" id="{5753F755-B942-B868-7260-2FD05A539E30}"/>
              </a:ext>
            </a:extLst>
          </p:cNvPr>
          <p:cNvPicPr>
            <a:picLocks noGrp="1" noChangeAspect="1"/>
          </p:cNvPicPr>
          <p:nvPr>
            <p:ph type="pic" sz="quarter" idx="13"/>
          </p:nvPr>
        </p:nvPicPr>
        <p:blipFill>
          <a:blip r:embed="rId2"/>
          <a:srcRect l="16482" r="16482"/>
          <a:stretch>
            <a:fillRect/>
          </a:stretch>
        </p:blipFill>
        <p:spPr/>
      </p:pic>
      <p:pic>
        <p:nvPicPr>
          <p:cNvPr id="17" name="Picture Placeholder 16" descr="A close-up of a wall with lights&#10;&#10;Description automatically generated">
            <a:extLst>
              <a:ext uri="{FF2B5EF4-FFF2-40B4-BE49-F238E27FC236}">
                <a16:creationId xmlns:a16="http://schemas.microsoft.com/office/drawing/2014/main" id="{403CFD79-4CCC-566E-DB77-99508DA364C9}"/>
              </a:ext>
            </a:extLst>
          </p:cNvPr>
          <p:cNvPicPr>
            <a:picLocks noGrp="1" noChangeAspect="1"/>
          </p:cNvPicPr>
          <p:nvPr>
            <p:ph type="pic" sz="quarter" idx="14"/>
          </p:nvPr>
        </p:nvPicPr>
        <p:blipFill>
          <a:blip r:embed="rId3"/>
          <a:srcRect t="12984" b="12984"/>
          <a:stretch>
            <a:fillRect/>
          </a:stretch>
        </p:blipFill>
        <p:spPr/>
      </p:pic>
      <p:pic>
        <p:nvPicPr>
          <p:cNvPr id="19" name="Picture Placeholder 18" descr="A blue and white light&#10;&#10;Description automatically generated">
            <a:extLst>
              <a:ext uri="{FF2B5EF4-FFF2-40B4-BE49-F238E27FC236}">
                <a16:creationId xmlns:a16="http://schemas.microsoft.com/office/drawing/2014/main" id="{EDE11F96-B499-372B-CF4A-1192E20D625C}"/>
              </a:ext>
            </a:extLst>
          </p:cNvPr>
          <p:cNvPicPr>
            <a:picLocks noGrp="1" noChangeAspect="1"/>
          </p:cNvPicPr>
          <p:nvPr>
            <p:ph type="pic" sz="quarter" idx="15"/>
          </p:nvPr>
        </p:nvPicPr>
        <p:blipFill>
          <a:blip r:embed="rId4"/>
          <a:srcRect l="8318" r="8318"/>
          <a:stretch>
            <a:fillRect/>
          </a:stretch>
        </p:blipFill>
        <p:spPr/>
      </p:pic>
      <p:pic>
        <p:nvPicPr>
          <p:cNvPr id="21" name="Picture Placeholder 20" descr="A close up of a colorful light&#10;&#10;Description automatically generated">
            <a:extLst>
              <a:ext uri="{FF2B5EF4-FFF2-40B4-BE49-F238E27FC236}">
                <a16:creationId xmlns:a16="http://schemas.microsoft.com/office/drawing/2014/main" id="{9A5463A0-FBFD-ED40-CD20-FEB77ACE95BB}"/>
              </a:ext>
            </a:extLst>
          </p:cNvPr>
          <p:cNvPicPr>
            <a:picLocks noGrp="1" noChangeAspect="1"/>
          </p:cNvPicPr>
          <p:nvPr>
            <p:ph type="pic" sz="quarter" idx="16"/>
          </p:nvPr>
        </p:nvPicPr>
        <p:blipFill>
          <a:blip r:embed="rId2"/>
          <a:srcRect l="22275" r="22275"/>
          <a:stretch>
            <a:fillRect/>
          </a:stretch>
        </p:blipFill>
        <p:spPr/>
      </p:pic>
      <p:sp>
        <p:nvSpPr>
          <p:cNvPr id="2" name="Title 1">
            <a:extLst>
              <a:ext uri="{FF2B5EF4-FFF2-40B4-BE49-F238E27FC236}">
                <a16:creationId xmlns:a16="http://schemas.microsoft.com/office/drawing/2014/main" id="{89B02CB0-4A73-B532-7750-FD47ED762C45}"/>
              </a:ext>
            </a:extLst>
          </p:cNvPr>
          <p:cNvSpPr>
            <a:spLocks noGrp="1"/>
          </p:cNvSpPr>
          <p:nvPr>
            <p:ph type="title"/>
          </p:nvPr>
        </p:nvSpPr>
        <p:spPr/>
        <p:txBody>
          <a:bodyPr/>
          <a:lstStyle/>
          <a:p>
            <a:r>
              <a:rPr lang="en-UA" dirty="0"/>
              <a:t>Type yor title here</a:t>
            </a:r>
          </a:p>
        </p:txBody>
      </p:sp>
      <p:sp>
        <p:nvSpPr>
          <p:cNvPr id="7" name="Text Placeholder 6">
            <a:extLst>
              <a:ext uri="{FF2B5EF4-FFF2-40B4-BE49-F238E27FC236}">
                <a16:creationId xmlns:a16="http://schemas.microsoft.com/office/drawing/2014/main" id="{BBCF599F-A00B-25A7-135F-E275C193F639}"/>
              </a:ext>
            </a:extLst>
          </p:cNvPr>
          <p:cNvSpPr>
            <a:spLocks noGrp="1"/>
          </p:cNvSpPr>
          <p:nvPr>
            <p:ph type="body" sz="quarter" idx="28"/>
          </p:nvPr>
        </p:nvSpPr>
        <p:spPr/>
        <p:txBody>
          <a:bodyPr/>
          <a:lstStyle/>
          <a:p>
            <a:r>
              <a:rPr lang="en-UA" dirty="0"/>
              <a:t>Section title</a:t>
            </a:r>
          </a:p>
        </p:txBody>
      </p:sp>
    </p:spTree>
    <p:extLst>
      <p:ext uri="{BB962C8B-B14F-4D97-AF65-F5344CB8AC3E}">
        <p14:creationId xmlns:p14="http://schemas.microsoft.com/office/powerpoint/2010/main" val="148533054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A blue and white light&#10;&#10;Description automatically generated">
            <a:extLst>
              <a:ext uri="{FF2B5EF4-FFF2-40B4-BE49-F238E27FC236}">
                <a16:creationId xmlns:a16="http://schemas.microsoft.com/office/drawing/2014/main" id="{5C21CEBB-D9B4-04CF-727C-82B6599B0D9F}"/>
              </a:ext>
            </a:extLst>
          </p:cNvPr>
          <p:cNvPicPr>
            <a:picLocks noGrp="1" noChangeAspect="1"/>
          </p:cNvPicPr>
          <p:nvPr>
            <p:ph type="pic" sz="quarter" idx="26"/>
          </p:nvPr>
        </p:nvPicPr>
        <p:blipFill>
          <a:blip r:embed="rId2"/>
          <a:srcRect t="13032" b="13032"/>
          <a:stretch>
            <a:fillRect/>
          </a:stretch>
        </p:blipFill>
        <p:spPr/>
      </p:pic>
      <p:sp>
        <p:nvSpPr>
          <p:cNvPr id="9" name="Text Placeholder 8">
            <a:extLst>
              <a:ext uri="{FF2B5EF4-FFF2-40B4-BE49-F238E27FC236}">
                <a16:creationId xmlns:a16="http://schemas.microsoft.com/office/drawing/2014/main" id="{0B884802-C686-0160-5575-6CCD27D97604}"/>
              </a:ext>
            </a:extLst>
          </p:cNvPr>
          <p:cNvSpPr>
            <a:spLocks noGrp="1"/>
          </p:cNvSpPr>
          <p:nvPr>
            <p:ph type="body" sz="quarter" idx="29"/>
          </p:nvPr>
        </p:nvSpPr>
        <p:spPr/>
        <p:txBody>
          <a:bodyPr/>
          <a:lstStyle/>
          <a:p>
            <a:endParaRPr lang="en-UA"/>
          </a:p>
        </p:txBody>
      </p:sp>
      <p:sp>
        <p:nvSpPr>
          <p:cNvPr id="10" name="Text Placeholder 9">
            <a:extLst>
              <a:ext uri="{FF2B5EF4-FFF2-40B4-BE49-F238E27FC236}">
                <a16:creationId xmlns:a16="http://schemas.microsoft.com/office/drawing/2014/main" id="{A6708972-6A62-7151-0BC1-D00A05246F5B}"/>
              </a:ext>
            </a:extLst>
          </p:cNvPr>
          <p:cNvSpPr>
            <a:spLocks noGrp="1"/>
          </p:cNvSpPr>
          <p:nvPr>
            <p:ph type="body" sz="quarter" idx="30"/>
          </p:nvPr>
        </p:nvSpPr>
        <p:spPr/>
        <p:txBody>
          <a:bodyPr/>
          <a:lstStyle/>
          <a:p>
            <a:endParaRPr lang="en-UA"/>
          </a:p>
        </p:txBody>
      </p:sp>
      <p:pic>
        <p:nvPicPr>
          <p:cNvPr id="5" name="Picture Placeholder 4" descr="A close-up of a wall with lights&#10;&#10;Description automatically generated">
            <a:extLst>
              <a:ext uri="{FF2B5EF4-FFF2-40B4-BE49-F238E27FC236}">
                <a16:creationId xmlns:a16="http://schemas.microsoft.com/office/drawing/2014/main" id="{0B1988BA-2DC2-9324-4A67-64898B3129AE}"/>
              </a:ext>
            </a:extLst>
          </p:cNvPr>
          <p:cNvPicPr>
            <a:picLocks noGrp="1" noChangeAspect="1"/>
          </p:cNvPicPr>
          <p:nvPr>
            <p:ph type="pic" sz="quarter" idx="34"/>
          </p:nvPr>
        </p:nvPicPr>
        <p:blipFill>
          <a:blip r:embed="rId3"/>
          <a:srcRect t="17195" b="17195"/>
          <a:stretch>
            <a:fillRect/>
          </a:stretch>
        </p:blipFill>
        <p:spPr/>
      </p:pic>
      <p:sp>
        <p:nvSpPr>
          <p:cNvPr id="12" name="Text Placeholder 11">
            <a:extLst>
              <a:ext uri="{FF2B5EF4-FFF2-40B4-BE49-F238E27FC236}">
                <a16:creationId xmlns:a16="http://schemas.microsoft.com/office/drawing/2014/main" id="{E34F8BDD-7DD5-00B0-35F2-160EB5D8A07D}"/>
              </a:ext>
            </a:extLst>
          </p:cNvPr>
          <p:cNvSpPr>
            <a:spLocks noGrp="1"/>
          </p:cNvSpPr>
          <p:nvPr>
            <p:ph type="body" sz="quarter" idx="36"/>
          </p:nvPr>
        </p:nvSpPr>
        <p:spPr/>
        <p:txBody>
          <a:bodyPr/>
          <a:lstStyle/>
          <a:p>
            <a:endParaRPr lang="en-UA"/>
          </a:p>
        </p:txBody>
      </p:sp>
      <p:sp>
        <p:nvSpPr>
          <p:cNvPr id="13" name="Text Placeholder 12">
            <a:extLst>
              <a:ext uri="{FF2B5EF4-FFF2-40B4-BE49-F238E27FC236}">
                <a16:creationId xmlns:a16="http://schemas.microsoft.com/office/drawing/2014/main" id="{89CF70D5-AFDA-DAA5-16DE-0F56B9312861}"/>
              </a:ext>
            </a:extLst>
          </p:cNvPr>
          <p:cNvSpPr>
            <a:spLocks noGrp="1"/>
          </p:cNvSpPr>
          <p:nvPr>
            <p:ph type="body" sz="quarter" idx="37"/>
          </p:nvPr>
        </p:nvSpPr>
        <p:spPr/>
        <p:txBody>
          <a:bodyPr/>
          <a:lstStyle/>
          <a:p>
            <a:endParaRPr lang="en-UA"/>
          </a:p>
        </p:txBody>
      </p:sp>
      <p:sp>
        <p:nvSpPr>
          <p:cNvPr id="14" name="Text Placeholder 13">
            <a:extLst>
              <a:ext uri="{FF2B5EF4-FFF2-40B4-BE49-F238E27FC236}">
                <a16:creationId xmlns:a16="http://schemas.microsoft.com/office/drawing/2014/main" id="{DAE9698F-F0FC-A959-7152-9F08DD638780}"/>
              </a:ext>
            </a:extLst>
          </p:cNvPr>
          <p:cNvSpPr>
            <a:spLocks noGrp="1"/>
          </p:cNvSpPr>
          <p:nvPr>
            <p:ph type="body" sz="quarter" idx="38"/>
          </p:nvPr>
        </p:nvSpPr>
        <p:spPr/>
        <p:txBody>
          <a:bodyPr/>
          <a:lstStyle/>
          <a:p>
            <a:endParaRPr lang="en-UA"/>
          </a:p>
        </p:txBody>
      </p:sp>
      <p:sp>
        <p:nvSpPr>
          <p:cNvPr id="15" name="Text Placeholder 14">
            <a:extLst>
              <a:ext uri="{FF2B5EF4-FFF2-40B4-BE49-F238E27FC236}">
                <a16:creationId xmlns:a16="http://schemas.microsoft.com/office/drawing/2014/main" id="{9A0356FA-AB5C-26E2-4410-5850D18A327D}"/>
              </a:ext>
            </a:extLst>
          </p:cNvPr>
          <p:cNvSpPr>
            <a:spLocks noGrp="1"/>
          </p:cNvSpPr>
          <p:nvPr>
            <p:ph type="body" sz="quarter" idx="39"/>
          </p:nvPr>
        </p:nvSpPr>
        <p:spPr/>
        <p:txBody>
          <a:bodyPr/>
          <a:lstStyle/>
          <a:p>
            <a:endParaRPr lang="en-UA"/>
          </a:p>
        </p:txBody>
      </p:sp>
      <p:pic>
        <p:nvPicPr>
          <p:cNvPr id="3" name="Picture Placeholder 2" descr="A close up of a colorful light&#10;&#10;Description automatically generated">
            <a:extLst>
              <a:ext uri="{FF2B5EF4-FFF2-40B4-BE49-F238E27FC236}">
                <a16:creationId xmlns:a16="http://schemas.microsoft.com/office/drawing/2014/main" id="{CF1FADA4-C275-EA34-167B-6E29D21CF622}"/>
              </a:ext>
            </a:extLst>
          </p:cNvPr>
          <p:cNvPicPr>
            <a:picLocks noGrp="1" noChangeAspect="1"/>
          </p:cNvPicPr>
          <p:nvPr>
            <p:ph type="pic" sz="quarter" idx="40"/>
          </p:nvPr>
        </p:nvPicPr>
        <p:blipFill>
          <a:blip r:embed="rId4"/>
          <a:srcRect l="15785" r="15785"/>
          <a:stretch>
            <a:fillRect/>
          </a:stretch>
        </p:blipFill>
        <p:spPr/>
      </p:pic>
    </p:spTree>
    <p:extLst>
      <p:ext uri="{BB962C8B-B14F-4D97-AF65-F5344CB8AC3E}">
        <p14:creationId xmlns:p14="http://schemas.microsoft.com/office/powerpoint/2010/main" val="297486055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24C427D9-5760-0178-89FF-D319C19A87C8}"/>
              </a:ext>
            </a:extLst>
          </p:cNvPr>
          <p:cNvSpPr>
            <a:spLocks noGrp="1"/>
          </p:cNvSpPr>
          <p:nvPr>
            <p:ph type="body" sz="quarter" idx="16"/>
          </p:nvPr>
        </p:nvSpPr>
        <p:spPr>
          <a:xfrm>
            <a:off x="627063" y="2916936"/>
            <a:ext cx="4680000" cy="2127377"/>
          </a:xfrm>
        </p:spPr>
        <p:txBody>
          <a:bodyPr/>
          <a:lstStyle/>
          <a:p>
            <a:r>
              <a:rPr lang="en-GB" dirty="0"/>
              <a:t>16 years in Software Development. Java stack development, Test Automation fellow, product management, agile engineering and test automation at any scale. Active participant and conference speaker. For the last 7 years leading solution accelerators development for test automation, focusing of Machine Learning and Neural Networks usage in testing, at the moment. Dmitriy contributes into the practice and community by leading local communities and </a:t>
            </a:r>
            <a:r>
              <a:rPr lang="en-GB" dirty="0" err="1"/>
              <a:t>DevTestOps</a:t>
            </a:r>
            <a:r>
              <a:rPr lang="en-GB" dirty="0"/>
              <a:t> conference called </a:t>
            </a:r>
            <a:r>
              <a:rPr lang="en-GB" dirty="0" err="1"/>
              <a:t>DelEx</a:t>
            </a:r>
            <a:r>
              <a:rPr lang="en-GB" dirty="0"/>
              <a:t> Conf.</a:t>
            </a:r>
            <a:endParaRPr lang="en-UA" dirty="0"/>
          </a:p>
        </p:txBody>
      </p:sp>
      <p:sp>
        <p:nvSpPr>
          <p:cNvPr id="12" name="Text Placeholder 11">
            <a:extLst>
              <a:ext uri="{FF2B5EF4-FFF2-40B4-BE49-F238E27FC236}">
                <a16:creationId xmlns:a16="http://schemas.microsoft.com/office/drawing/2014/main" id="{421CB383-C29D-E444-C674-057F3CA7DC25}"/>
              </a:ext>
            </a:extLst>
          </p:cNvPr>
          <p:cNvSpPr>
            <a:spLocks noGrp="1"/>
          </p:cNvSpPr>
          <p:nvPr>
            <p:ph type="body" sz="quarter" idx="25"/>
          </p:nvPr>
        </p:nvSpPr>
        <p:spPr>
          <a:xfrm>
            <a:off x="627063" y="948837"/>
            <a:ext cx="3467100" cy="1273618"/>
          </a:xfrm>
        </p:spPr>
        <p:txBody>
          <a:bodyPr/>
          <a:lstStyle/>
          <a:p>
            <a:r>
              <a:rPr lang="en-UA" dirty="0"/>
              <a:t>Dmitriy</a:t>
            </a:r>
          </a:p>
          <a:p>
            <a:r>
              <a:rPr lang="en-UA" dirty="0"/>
              <a:t>Gumeniuk</a:t>
            </a:r>
          </a:p>
        </p:txBody>
      </p:sp>
      <p:sp>
        <p:nvSpPr>
          <p:cNvPr id="13" name="Text Placeholder 12">
            <a:extLst>
              <a:ext uri="{FF2B5EF4-FFF2-40B4-BE49-F238E27FC236}">
                <a16:creationId xmlns:a16="http://schemas.microsoft.com/office/drawing/2014/main" id="{F966A67A-8A8B-1B3C-DB4E-0EB33C900B16}"/>
              </a:ext>
            </a:extLst>
          </p:cNvPr>
          <p:cNvSpPr>
            <a:spLocks noGrp="1"/>
          </p:cNvSpPr>
          <p:nvPr>
            <p:ph type="body" sz="quarter" idx="26"/>
          </p:nvPr>
        </p:nvSpPr>
        <p:spPr/>
        <p:txBody>
          <a:bodyPr/>
          <a:lstStyle/>
          <a:p>
            <a:r>
              <a:rPr lang="en-GB" dirty="0"/>
              <a:t>CEO </a:t>
            </a:r>
            <a:r>
              <a:rPr lang="en-GB" dirty="0" err="1"/>
              <a:t>ReportPortal</a:t>
            </a:r>
            <a:endParaRPr lang="en-UA" dirty="0"/>
          </a:p>
        </p:txBody>
      </p:sp>
      <p:sp>
        <p:nvSpPr>
          <p:cNvPr id="15" name="Text Placeholder 14">
            <a:extLst>
              <a:ext uri="{FF2B5EF4-FFF2-40B4-BE49-F238E27FC236}">
                <a16:creationId xmlns:a16="http://schemas.microsoft.com/office/drawing/2014/main" id="{19CDED3D-83B6-FC6B-4F4E-8F6F479B5698}"/>
              </a:ext>
            </a:extLst>
          </p:cNvPr>
          <p:cNvSpPr>
            <a:spLocks noGrp="1"/>
          </p:cNvSpPr>
          <p:nvPr>
            <p:ph type="body" sz="quarter" idx="28"/>
          </p:nvPr>
        </p:nvSpPr>
        <p:spPr/>
        <p:txBody>
          <a:bodyPr/>
          <a:lstStyle/>
          <a:p>
            <a:r>
              <a:rPr lang="en-UA" dirty="0"/>
              <a:t>Section title</a:t>
            </a:r>
          </a:p>
        </p:txBody>
      </p:sp>
      <p:pic>
        <p:nvPicPr>
          <p:cNvPr id="5" name="Picture Placeholder 4">
            <a:extLst>
              <a:ext uri="{FF2B5EF4-FFF2-40B4-BE49-F238E27FC236}">
                <a16:creationId xmlns:a16="http://schemas.microsoft.com/office/drawing/2014/main" id="{B311BFEA-F247-0B2B-A303-F79E5AE5A109}"/>
              </a:ext>
            </a:extLst>
          </p:cNvPr>
          <p:cNvPicPr>
            <a:picLocks noGrp="1" noChangeAspect="1"/>
          </p:cNvPicPr>
          <p:nvPr>
            <p:ph type="pic" sz="quarter" idx="27"/>
          </p:nvPr>
        </p:nvPicPr>
        <p:blipFill>
          <a:blip r:embed="rId2"/>
          <a:srcRect l="5532" r="5532"/>
          <a:stretch>
            <a:fillRect/>
          </a:stretch>
        </p:blipFill>
        <p:spPr>
          <a:prstGeom prst="rect">
            <a:avLst/>
          </a:prstGeom>
        </p:spPr>
      </p:pic>
    </p:spTree>
    <p:extLst>
      <p:ext uri="{BB962C8B-B14F-4D97-AF65-F5344CB8AC3E}">
        <p14:creationId xmlns:p14="http://schemas.microsoft.com/office/powerpoint/2010/main" val="322519842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5B9C82-611C-F550-67B0-C63652DC4A41}"/>
              </a:ext>
            </a:extLst>
          </p:cNvPr>
          <p:cNvSpPr>
            <a:spLocks noGrp="1"/>
          </p:cNvSpPr>
          <p:nvPr>
            <p:ph type="title"/>
          </p:nvPr>
        </p:nvSpPr>
        <p:spPr/>
        <p:txBody>
          <a:bodyPr/>
          <a:lstStyle/>
          <a:p>
            <a:r>
              <a:rPr lang="en-UA" dirty="0"/>
              <a:t>Type yor title here</a:t>
            </a:r>
          </a:p>
        </p:txBody>
      </p:sp>
      <p:sp>
        <p:nvSpPr>
          <p:cNvPr id="3" name="Text Placeholder 2">
            <a:extLst>
              <a:ext uri="{FF2B5EF4-FFF2-40B4-BE49-F238E27FC236}">
                <a16:creationId xmlns:a16="http://schemas.microsoft.com/office/drawing/2014/main" id="{639ED4FB-FA85-8E86-0230-0D94E33A8606}"/>
              </a:ext>
            </a:extLst>
          </p:cNvPr>
          <p:cNvSpPr>
            <a:spLocks noGrp="1"/>
          </p:cNvSpPr>
          <p:nvPr>
            <p:ph type="body" sz="quarter" idx="17"/>
          </p:nvPr>
        </p:nvSpPr>
        <p:spPr/>
        <p:txBody>
          <a:bodyPr/>
          <a:lstStyle/>
          <a:p>
            <a:endParaRPr lang="en-UA"/>
          </a:p>
        </p:txBody>
      </p:sp>
      <p:sp>
        <p:nvSpPr>
          <p:cNvPr id="4" name="Text Placeholder 3">
            <a:extLst>
              <a:ext uri="{FF2B5EF4-FFF2-40B4-BE49-F238E27FC236}">
                <a16:creationId xmlns:a16="http://schemas.microsoft.com/office/drawing/2014/main" id="{E239ACE9-FE42-D3AF-E6F4-100ACA0F4F7D}"/>
              </a:ext>
            </a:extLst>
          </p:cNvPr>
          <p:cNvSpPr>
            <a:spLocks noGrp="1"/>
          </p:cNvSpPr>
          <p:nvPr>
            <p:ph type="body" sz="quarter" idx="28"/>
          </p:nvPr>
        </p:nvSpPr>
        <p:spPr/>
        <p:txBody>
          <a:bodyPr/>
          <a:lstStyle/>
          <a:p>
            <a:r>
              <a:rPr lang="en-UA" dirty="0"/>
              <a:t>Section title</a:t>
            </a:r>
          </a:p>
        </p:txBody>
      </p:sp>
    </p:spTree>
    <p:extLst>
      <p:ext uri="{BB962C8B-B14F-4D97-AF65-F5344CB8AC3E}">
        <p14:creationId xmlns:p14="http://schemas.microsoft.com/office/powerpoint/2010/main" val="50065746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7FF885-DD81-D668-5C0F-B10CAA857518}"/>
              </a:ext>
            </a:extLst>
          </p:cNvPr>
          <p:cNvSpPr>
            <a:spLocks noGrp="1"/>
          </p:cNvSpPr>
          <p:nvPr>
            <p:ph type="title"/>
          </p:nvPr>
        </p:nvSpPr>
        <p:spPr/>
        <p:txBody>
          <a:bodyPr/>
          <a:lstStyle/>
          <a:p>
            <a:r>
              <a:rPr lang="en-UA" dirty="0"/>
              <a:t>Type yor title here</a:t>
            </a:r>
          </a:p>
        </p:txBody>
      </p:sp>
      <p:sp>
        <p:nvSpPr>
          <p:cNvPr id="3" name="Text Placeholder 2">
            <a:extLst>
              <a:ext uri="{FF2B5EF4-FFF2-40B4-BE49-F238E27FC236}">
                <a16:creationId xmlns:a16="http://schemas.microsoft.com/office/drawing/2014/main" id="{34834D77-BE62-C13B-FD4F-3B42C408ABAA}"/>
              </a:ext>
            </a:extLst>
          </p:cNvPr>
          <p:cNvSpPr>
            <a:spLocks noGrp="1"/>
          </p:cNvSpPr>
          <p:nvPr>
            <p:ph type="body" sz="quarter" idx="28"/>
          </p:nvPr>
        </p:nvSpPr>
        <p:spPr/>
        <p:txBody>
          <a:bodyPr/>
          <a:lstStyle/>
          <a:p>
            <a:r>
              <a:rPr lang="en-UA" dirty="0"/>
              <a:t>Section title</a:t>
            </a:r>
          </a:p>
        </p:txBody>
      </p:sp>
      <p:sp>
        <p:nvSpPr>
          <p:cNvPr id="4" name="Text Placeholder 3">
            <a:extLst>
              <a:ext uri="{FF2B5EF4-FFF2-40B4-BE49-F238E27FC236}">
                <a16:creationId xmlns:a16="http://schemas.microsoft.com/office/drawing/2014/main" id="{A00A0547-27F6-B2D2-215F-DE70CED1EC96}"/>
              </a:ext>
            </a:extLst>
          </p:cNvPr>
          <p:cNvSpPr>
            <a:spLocks noGrp="1"/>
          </p:cNvSpPr>
          <p:nvPr>
            <p:ph type="body" sz="quarter" idx="17"/>
          </p:nvPr>
        </p:nvSpPr>
        <p:spPr/>
        <p:txBody>
          <a:bodyPr/>
          <a:lstStyle/>
          <a:p>
            <a:endParaRPr lang="en-UA"/>
          </a:p>
        </p:txBody>
      </p:sp>
    </p:spTree>
    <p:extLst>
      <p:ext uri="{BB962C8B-B14F-4D97-AF65-F5344CB8AC3E}">
        <p14:creationId xmlns:p14="http://schemas.microsoft.com/office/powerpoint/2010/main" val="331766217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A1CCAC5-883A-5D93-B25A-E290EDEF7124}"/>
              </a:ext>
            </a:extLst>
          </p:cNvPr>
          <p:cNvSpPr>
            <a:spLocks noGrp="1"/>
          </p:cNvSpPr>
          <p:nvPr>
            <p:ph type="title"/>
          </p:nvPr>
        </p:nvSpPr>
        <p:spPr/>
        <p:txBody>
          <a:bodyPr/>
          <a:lstStyle/>
          <a:p>
            <a:r>
              <a:rPr lang="en-UA" dirty="0"/>
              <a:t>Type yor title here</a:t>
            </a:r>
          </a:p>
        </p:txBody>
      </p:sp>
      <p:sp>
        <p:nvSpPr>
          <p:cNvPr id="7" name="Text Placeholder 6">
            <a:extLst>
              <a:ext uri="{FF2B5EF4-FFF2-40B4-BE49-F238E27FC236}">
                <a16:creationId xmlns:a16="http://schemas.microsoft.com/office/drawing/2014/main" id="{B1619012-D597-6AB2-4461-2FB18222D60C}"/>
              </a:ext>
            </a:extLst>
          </p:cNvPr>
          <p:cNvSpPr>
            <a:spLocks noGrp="1"/>
          </p:cNvSpPr>
          <p:nvPr>
            <p:ph type="body" sz="quarter" idx="28"/>
          </p:nvPr>
        </p:nvSpPr>
        <p:spPr/>
        <p:txBody>
          <a:bodyPr/>
          <a:lstStyle/>
          <a:p>
            <a:r>
              <a:rPr lang="en-UA" dirty="0"/>
              <a:t>Section title</a:t>
            </a:r>
          </a:p>
        </p:txBody>
      </p:sp>
      <p:sp>
        <p:nvSpPr>
          <p:cNvPr id="6" name="Text Placeholder 5">
            <a:extLst>
              <a:ext uri="{FF2B5EF4-FFF2-40B4-BE49-F238E27FC236}">
                <a16:creationId xmlns:a16="http://schemas.microsoft.com/office/drawing/2014/main" id="{566FEC6E-4857-58D3-213A-D4F237823F28}"/>
              </a:ext>
            </a:extLst>
          </p:cNvPr>
          <p:cNvSpPr>
            <a:spLocks noGrp="1"/>
          </p:cNvSpPr>
          <p:nvPr>
            <p:ph type="body" sz="quarter" idx="17"/>
          </p:nvPr>
        </p:nvSpPr>
        <p:spPr/>
        <p:txBody>
          <a:bodyPr/>
          <a:lstStyle/>
          <a:p>
            <a:endParaRPr lang="en-UA"/>
          </a:p>
        </p:txBody>
      </p:sp>
    </p:spTree>
    <p:extLst>
      <p:ext uri="{BB962C8B-B14F-4D97-AF65-F5344CB8AC3E}">
        <p14:creationId xmlns:p14="http://schemas.microsoft.com/office/powerpoint/2010/main" val="22334130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E8C541B-B5F8-09D3-9627-8E7068A609AF}"/>
              </a:ext>
            </a:extLst>
          </p:cNvPr>
          <p:cNvSpPr>
            <a:spLocks noGrp="1"/>
          </p:cNvSpPr>
          <p:nvPr>
            <p:ph type="title"/>
          </p:nvPr>
        </p:nvSpPr>
        <p:spPr/>
        <p:txBody>
          <a:bodyPr/>
          <a:lstStyle/>
          <a:p>
            <a:r>
              <a:rPr lang="en-UA" dirty="0"/>
              <a:t>Type yor title here</a:t>
            </a:r>
          </a:p>
        </p:txBody>
      </p:sp>
      <p:sp>
        <p:nvSpPr>
          <p:cNvPr id="8" name="Text Placeholder 7">
            <a:extLst>
              <a:ext uri="{FF2B5EF4-FFF2-40B4-BE49-F238E27FC236}">
                <a16:creationId xmlns:a16="http://schemas.microsoft.com/office/drawing/2014/main" id="{9D36B499-CB0B-A737-3A77-9173EC78707A}"/>
              </a:ext>
            </a:extLst>
          </p:cNvPr>
          <p:cNvSpPr>
            <a:spLocks noGrp="1"/>
          </p:cNvSpPr>
          <p:nvPr>
            <p:ph type="body" sz="quarter" idx="28"/>
          </p:nvPr>
        </p:nvSpPr>
        <p:spPr/>
        <p:txBody>
          <a:bodyPr/>
          <a:lstStyle/>
          <a:p>
            <a:r>
              <a:rPr lang="en-UA" dirty="0"/>
              <a:t>Section title</a:t>
            </a:r>
          </a:p>
        </p:txBody>
      </p:sp>
      <p:sp>
        <p:nvSpPr>
          <p:cNvPr id="6" name="Text Placeholder 5">
            <a:extLst>
              <a:ext uri="{FF2B5EF4-FFF2-40B4-BE49-F238E27FC236}">
                <a16:creationId xmlns:a16="http://schemas.microsoft.com/office/drawing/2014/main" id="{1B631BD4-E93C-0D7C-47BA-B4082E0AAE21}"/>
              </a:ext>
            </a:extLst>
          </p:cNvPr>
          <p:cNvSpPr>
            <a:spLocks noGrp="1"/>
          </p:cNvSpPr>
          <p:nvPr>
            <p:ph type="body" sz="quarter" idx="16"/>
          </p:nvPr>
        </p:nvSpPr>
        <p:spPr/>
        <p:txBody>
          <a:bodyPr/>
          <a:lstStyle/>
          <a:p>
            <a:endParaRPr lang="en-UA"/>
          </a:p>
        </p:txBody>
      </p:sp>
      <p:sp>
        <p:nvSpPr>
          <p:cNvPr id="7" name="Text Placeholder 6">
            <a:extLst>
              <a:ext uri="{FF2B5EF4-FFF2-40B4-BE49-F238E27FC236}">
                <a16:creationId xmlns:a16="http://schemas.microsoft.com/office/drawing/2014/main" id="{F21F63DC-5016-25CE-7556-12C2B14BD529}"/>
              </a:ext>
            </a:extLst>
          </p:cNvPr>
          <p:cNvSpPr>
            <a:spLocks noGrp="1"/>
          </p:cNvSpPr>
          <p:nvPr>
            <p:ph type="body" sz="quarter" idx="26"/>
          </p:nvPr>
        </p:nvSpPr>
        <p:spPr/>
        <p:txBody>
          <a:bodyPr/>
          <a:lstStyle/>
          <a:p>
            <a:endParaRPr lang="en-UA"/>
          </a:p>
        </p:txBody>
      </p:sp>
    </p:spTree>
    <p:extLst>
      <p:ext uri="{BB962C8B-B14F-4D97-AF65-F5344CB8AC3E}">
        <p14:creationId xmlns:p14="http://schemas.microsoft.com/office/powerpoint/2010/main" val="13389665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150CB71-8C0E-6564-C975-EDE8E58DF2C9}"/>
              </a:ext>
            </a:extLst>
          </p:cNvPr>
          <p:cNvSpPr>
            <a:spLocks noGrp="1"/>
          </p:cNvSpPr>
          <p:nvPr>
            <p:ph type="title"/>
          </p:nvPr>
        </p:nvSpPr>
        <p:spPr/>
        <p:txBody>
          <a:bodyPr/>
          <a:lstStyle/>
          <a:p>
            <a:r>
              <a:rPr lang="en-UA" dirty="0"/>
              <a:t>Agenda</a:t>
            </a:r>
          </a:p>
        </p:txBody>
      </p:sp>
      <p:sp>
        <p:nvSpPr>
          <p:cNvPr id="14" name="Text Placeholder 13">
            <a:extLst>
              <a:ext uri="{FF2B5EF4-FFF2-40B4-BE49-F238E27FC236}">
                <a16:creationId xmlns:a16="http://schemas.microsoft.com/office/drawing/2014/main" id="{8D86B3AE-08D7-19ED-614F-6CD1DA6BC3F1}"/>
              </a:ext>
            </a:extLst>
          </p:cNvPr>
          <p:cNvSpPr>
            <a:spLocks noGrp="1"/>
          </p:cNvSpPr>
          <p:nvPr>
            <p:ph type="body" sz="quarter" idx="17"/>
          </p:nvPr>
        </p:nvSpPr>
        <p:spPr/>
        <p:txBody>
          <a:bodyPr/>
          <a:lstStyle/>
          <a:p>
            <a:r>
              <a:rPr lang="en-UA" dirty="0"/>
              <a:t>Managing customers requests</a:t>
            </a:r>
          </a:p>
        </p:txBody>
      </p:sp>
      <p:sp>
        <p:nvSpPr>
          <p:cNvPr id="2" name="Text Placeholder 1">
            <a:extLst>
              <a:ext uri="{FF2B5EF4-FFF2-40B4-BE49-F238E27FC236}">
                <a16:creationId xmlns:a16="http://schemas.microsoft.com/office/drawing/2014/main" id="{3CDD55BE-968D-F9DC-8C3C-1A0DAB581F83}"/>
              </a:ext>
            </a:extLst>
          </p:cNvPr>
          <p:cNvSpPr>
            <a:spLocks noGrp="1"/>
          </p:cNvSpPr>
          <p:nvPr>
            <p:ph type="body" sz="quarter" idx="18"/>
          </p:nvPr>
        </p:nvSpPr>
        <p:spPr/>
        <p:txBody>
          <a:bodyPr/>
          <a:lstStyle/>
          <a:p>
            <a:r>
              <a:rPr lang="en-UA" dirty="0"/>
              <a:t>Product updates and road map</a:t>
            </a:r>
          </a:p>
        </p:txBody>
      </p:sp>
      <p:sp>
        <p:nvSpPr>
          <p:cNvPr id="3" name="Text Placeholder 2">
            <a:extLst>
              <a:ext uri="{FF2B5EF4-FFF2-40B4-BE49-F238E27FC236}">
                <a16:creationId xmlns:a16="http://schemas.microsoft.com/office/drawing/2014/main" id="{F30B354A-EC74-DE52-A5DC-460713DFB38C}"/>
              </a:ext>
            </a:extLst>
          </p:cNvPr>
          <p:cNvSpPr>
            <a:spLocks noGrp="1"/>
          </p:cNvSpPr>
          <p:nvPr>
            <p:ph type="body" sz="quarter" idx="19"/>
          </p:nvPr>
        </p:nvSpPr>
        <p:spPr/>
        <p:txBody>
          <a:bodyPr/>
          <a:lstStyle/>
          <a:p>
            <a:r>
              <a:rPr lang="en-UA" dirty="0"/>
              <a:t>Analytics &amp; results</a:t>
            </a:r>
          </a:p>
        </p:txBody>
      </p:sp>
      <p:sp>
        <p:nvSpPr>
          <p:cNvPr id="9" name="Text Placeholder 8">
            <a:extLst>
              <a:ext uri="{FF2B5EF4-FFF2-40B4-BE49-F238E27FC236}">
                <a16:creationId xmlns:a16="http://schemas.microsoft.com/office/drawing/2014/main" id="{D0CC319B-851C-963B-004A-479B26CEF639}"/>
              </a:ext>
            </a:extLst>
          </p:cNvPr>
          <p:cNvSpPr>
            <a:spLocks noGrp="1"/>
          </p:cNvSpPr>
          <p:nvPr>
            <p:ph type="body" sz="quarter" idx="22"/>
          </p:nvPr>
        </p:nvSpPr>
        <p:spPr>
          <a:xfrm>
            <a:off x="4941816" y="1656561"/>
            <a:ext cx="754893" cy="400110"/>
          </a:xfrm>
        </p:spPr>
        <p:txBody>
          <a:bodyPr lIns="0"/>
          <a:lstStyle/>
          <a:p>
            <a:r>
              <a:rPr lang="en-UA" dirty="0"/>
              <a:t>01</a:t>
            </a:r>
          </a:p>
        </p:txBody>
      </p:sp>
      <p:sp>
        <p:nvSpPr>
          <p:cNvPr id="10" name="Text Placeholder 9">
            <a:extLst>
              <a:ext uri="{FF2B5EF4-FFF2-40B4-BE49-F238E27FC236}">
                <a16:creationId xmlns:a16="http://schemas.microsoft.com/office/drawing/2014/main" id="{B32BC2EA-02E1-206F-5816-C2AF4C9DDBEE}"/>
              </a:ext>
            </a:extLst>
          </p:cNvPr>
          <p:cNvSpPr>
            <a:spLocks noGrp="1"/>
          </p:cNvSpPr>
          <p:nvPr>
            <p:ph type="body" sz="quarter" idx="23"/>
          </p:nvPr>
        </p:nvSpPr>
        <p:spPr>
          <a:xfrm>
            <a:off x="4941816" y="2381745"/>
            <a:ext cx="754893" cy="400110"/>
          </a:xfrm>
        </p:spPr>
        <p:txBody>
          <a:bodyPr lIns="0"/>
          <a:lstStyle/>
          <a:p>
            <a:r>
              <a:rPr lang="en-UA" dirty="0"/>
              <a:t>02</a:t>
            </a:r>
          </a:p>
        </p:txBody>
      </p:sp>
      <p:sp>
        <p:nvSpPr>
          <p:cNvPr id="23" name="Text Placeholder 22">
            <a:extLst>
              <a:ext uri="{FF2B5EF4-FFF2-40B4-BE49-F238E27FC236}">
                <a16:creationId xmlns:a16="http://schemas.microsoft.com/office/drawing/2014/main" id="{47F302B6-A269-318D-DB16-5AAC882445BD}"/>
              </a:ext>
            </a:extLst>
          </p:cNvPr>
          <p:cNvSpPr>
            <a:spLocks noGrp="1"/>
          </p:cNvSpPr>
          <p:nvPr>
            <p:ph type="body" sz="quarter" idx="24"/>
          </p:nvPr>
        </p:nvSpPr>
        <p:spPr>
          <a:xfrm>
            <a:off x="4941816" y="3103988"/>
            <a:ext cx="754893" cy="400110"/>
          </a:xfrm>
        </p:spPr>
        <p:txBody>
          <a:bodyPr lIns="0"/>
          <a:lstStyle/>
          <a:p>
            <a:r>
              <a:rPr lang="en-UA" dirty="0"/>
              <a:t>03</a:t>
            </a:r>
          </a:p>
        </p:txBody>
      </p:sp>
      <p:sp>
        <p:nvSpPr>
          <p:cNvPr id="24" name="Text Placeholder 23">
            <a:extLst>
              <a:ext uri="{FF2B5EF4-FFF2-40B4-BE49-F238E27FC236}">
                <a16:creationId xmlns:a16="http://schemas.microsoft.com/office/drawing/2014/main" id="{1EEE9240-E7B6-302B-2151-73E63474826D}"/>
              </a:ext>
            </a:extLst>
          </p:cNvPr>
          <p:cNvSpPr>
            <a:spLocks noGrp="1"/>
          </p:cNvSpPr>
          <p:nvPr>
            <p:ph type="body" sz="quarter" idx="25"/>
          </p:nvPr>
        </p:nvSpPr>
        <p:spPr>
          <a:xfrm>
            <a:off x="4941816" y="3839484"/>
            <a:ext cx="754893" cy="400110"/>
          </a:xfrm>
        </p:spPr>
        <p:txBody>
          <a:bodyPr lIns="0"/>
          <a:lstStyle/>
          <a:p>
            <a:r>
              <a:rPr lang="en-UA" dirty="0"/>
              <a:t>04</a:t>
            </a:r>
          </a:p>
        </p:txBody>
      </p:sp>
      <p:sp>
        <p:nvSpPr>
          <p:cNvPr id="50" name="Text Placeholder 49">
            <a:extLst>
              <a:ext uri="{FF2B5EF4-FFF2-40B4-BE49-F238E27FC236}">
                <a16:creationId xmlns:a16="http://schemas.microsoft.com/office/drawing/2014/main" id="{84FCA146-62C3-2252-14D3-AA35E37713FA}"/>
              </a:ext>
            </a:extLst>
          </p:cNvPr>
          <p:cNvSpPr>
            <a:spLocks noGrp="1"/>
          </p:cNvSpPr>
          <p:nvPr>
            <p:ph type="body" sz="quarter" idx="28"/>
          </p:nvPr>
        </p:nvSpPr>
        <p:spPr>
          <a:xfrm>
            <a:off x="5705854" y="1649063"/>
            <a:ext cx="5885503" cy="307777"/>
          </a:xfrm>
        </p:spPr>
        <p:txBody>
          <a:bodyPr/>
          <a:lstStyle/>
          <a:p>
            <a:r>
              <a:rPr lang="en-UA" dirty="0"/>
              <a:t>ReportPortal business results</a:t>
            </a:r>
          </a:p>
        </p:txBody>
      </p:sp>
      <p:sp>
        <p:nvSpPr>
          <p:cNvPr id="18" name="TextBox 17">
            <a:extLst>
              <a:ext uri="{FF2B5EF4-FFF2-40B4-BE49-F238E27FC236}">
                <a16:creationId xmlns:a16="http://schemas.microsoft.com/office/drawing/2014/main" id="{C4D3F2C5-2FC0-5E09-7305-AD6BDD2B7A0B}"/>
              </a:ext>
            </a:extLst>
          </p:cNvPr>
          <p:cNvSpPr txBox="1"/>
          <p:nvPr/>
        </p:nvSpPr>
        <p:spPr>
          <a:xfrm>
            <a:off x="5159829" y="8033657"/>
            <a:ext cx="0" cy="0"/>
          </a:xfrm>
          <a:prstGeom prst="rect">
            <a:avLst/>
          </a:prstGeom>
          <a:noFill/>
        </p:spPr>
        <p:txBody>
          <a:bodyPr wrap="none" lIns="0" tIns="0" rIns="0" bIns="0" rtlCol="0">
            <a:noAutofit/>
          </a:bodyPr>
          <a:lstStyle/>
          <a:p>
            <a:pPr>
              <a:lnSpc>
                <a:spcPct val="110000"/>
              </a:lnSpc>
              <a:spcBef>
                <a:spcPts val="600"/>
              </a:spcBef>
            </a:pPr>
            <a:endParaRPr lang="en-UA" sz="1200" dirty="0" err="1">
              <a:ea typeface="Human Sans" charset="0"/>
              <a:cs typeface="Human Sans" charset="0"/>
            </a:endParaRPr>
          </a:p>
        </p:txBody>
      </p:sp>
    </p:spTree>
    <p:extLst>
      <p:ext uri="{BB962C8B-B14F-4D97-AF65-F5344CB8AC3E}">
        <p14:creationId xmlns:p14="http://schemas.microsoft.com/office/powerpoint/2010/main" val="121433527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5023C3B-2914-47A3-4680-7825D9A965CA}"/>
              </a:ext>
            </a:extLst>
          </p:cNvPr>
          <p:cNvSpPr>
            <a:spLocks noGrp="1"/>
          </p:cNvSpPr>
          <p:nvPr>
            <p:ph type="body" sz="quarter" idx="10"/>
          </p:nvPr>
        </p:nvSpPr>
        <p:spPr>
          <a:xfrm>
            <a:off x="6582021" y="802983"/>
            <a:ext cx="4680000" cy="246221"/>
          </a:xfrm>
        </p:spPr>
        <p:txBody>
          <a:bodyPr/>
          <a:lstStyle/>
          <a:p>
            <a:endParaRPr lang="en-UA" dirty="0"/>
          </a:p>
        </p:txBody>
      </p:sp>
      <p:sp>
        <p:nvSpPr>
          <p:cNvPr id="9" name="Text Placeholder 8">
            <a:extLst>
              <a:ext uri="{FF2B5EF4-FFF2-40B4-BE49-F238E27FC236}">
                <a16:creationId xmlns:a16="http://schemas.microsoft.com/office/drawing/2014/main" id="{DD454DE4-912C-C21F-F4DA-36ED3E051528}"/>
              </a:ext>
            </a:extLst>
          </p:cNvPr>
          <p:cNvSpPr>
            <a:spLocks noGrp="1"/>
          </p:cNvSpPr>
          <p:nvPr>
            <p:ph type="body" sz="quarter" idx="18"/>
          </p:nvPr>
        </p:nvSpPr>
        <p:spPr>
          <a:xfrm>
            <a:off x="6582020" y="3200114"/>
            <a:ext cx="4680000" cy="246221"/>
          </a:xfrm>
        </p:spPr>
        <p:txBody>
          <a:bodyPr/>
          <a:lstStyle/>
          <a:p>
            <a:endParaRPr lang="en-UA" dirty="0"/>
          </a:p>
        </p:txBody>
      </p:sp>
      <p:sp>
        <p:nvSpPr>
          <p:cNvPr id="10" name="Text Placeholder 9">
            <a:extLst>
              <a:ext uri="{FF2B5EF4-FFF2-40B4-BE49-F238E27FC236}">
                <a16:creationId xmlns:a16="http://schemas.microsoft.com/office/drawing/2014/main" id="{30A39B1C-F458-B0D1-DAB1-F785B296A737}"/>
              </a:ext>
            </a:extLst>
          </p:cNvPr>
          <p:cNvSpPr>
            <a:spLocks noGrp="1"/>
          </p:cNvSpPr>
          <p:nvPr>
            <p:ph type="body" sz="quarter" idx="28"/>
          </p:nvPr>
        </p:nvSpPr>
        <p:spPr/>
        <p:txBody>
          <a:bodyPr/>
          <a:lstStyle/>
          <a:p>
            <a:r>
              <a:rPr lang="en-UA" dirty="0"/>
              <a:t>Section title</a:t>
            </a:r>
          </a:p>
        </p:txBody>
      </p:sp>
      <p:sp>
        <p:nvSpPr>
          <p:cNvPr id="8" name="Text Placeholder 7">
            <a:extLst>
              <a:ext uri="{FF2B5EF4-FFF2-40B4-BE49-F238E27FC236}">
                <a16:creationId xmlns:a16="http://schemas.microsoft.com/office/drawing/2014/main" id="{E1B4F25D-266B-6848-DDEE-A2D3B6BD349A}"/>
              </a:ext>
            </a:extLst>
          </p:cNvPr>
          <p:cNvSpPr>
            <a:spLocks noGrp="1"/>
          </p:cNvSpPr>
          <p:nvPr>
            <p:ph type="body" sz="quarter" idx="17"/>
          </p:nvPr>
        </p:nvSpPr>
        <p:spPr/>
        <p:txBody>
          <a:bodyPr/>
          <a:lstStyle/>
          <a:p>
            <a:endParaRPr lang="en-UA" dirty="0"/>
          </a:p>
        </p:txBody>
      </p:sp>
      <p:sp>
        <p:nvSpPr>
          <p:cNvPr id="6" name="Title 5">
            <a:extLst>
              <a:ext uri="{FF2B5EF4-FFF2-40B4-BE49-F238E27FC236}">
                <a16:creationId xmlns:a16="http://schemas.microsoft.com/office/drawing/2014/main" id="{D5B4D27B-6B25-373C-491B-58A61AB0C3C6}"/>
              </a:ext>
            </a:extLst>
          </p:cNvPr>
          <p:cNvSpPr>
            <a:spLocks noGrp="1"/>
          </p:cNvSpPr>
          <p:nvPr>
            <p:ph type="title"/>
          </p:nvPr>
        </p:nvSpPr>
        <p:spPr/>
        <p:txBody>
          <a:bodyPr/>
          <a:lstStyle/>
          <a:p>
            <a:r>
              <a:rPr lang="en-UA" dirty="0"/>
              <a:t>Type yor title here</a:t>
            </a:r>
          </a:p>
        </p:txBody>
      </p:sp>
    </p:spTree>
    <p:extLst>
      <p:ext uri="{BB962C8B-B14F-4D97-AF65-F5344CB8AC3E}">
        <p14:creationId xmlns:p14="http://schemas.microsoft.com/office/powerpoint/2010/main" val="228090948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7DE47A72-DBE3-06AF-90E6-5572377A6FF9}"/>
              </a:ext>
            </a:extLst>
          </p:cNvPr>
          <p:cNvSpPr>
            <a:spLocks noGrp="1"/>
          </p:cNvSpPr>
          <p:nvPr>
            <p:ph type="body" sz="quarter" idx="10"/>
          </p:nvPr>
        </p:nvSpPr>
        <p:spPr/>
        <p:txBody>
          <a:bodyPr/>
          <a:lstStyle/>
          <a:p>
            <a:endParaRPr lang="en-UA"/>
          </a:p>
        </p:txBody>
      </p:sp>
      <p:sp>
        <p:nvSpPr>
          <p:cNvPr id="10" name="Text Placeholder 9">
            <a:extLst>
              <a:ext uri="{FF2B5EF4-FFF2-40B4-BE49-F238E27FC236}">
                <a16:creationId xmlns:a16="http://schemas.microsoft.com/office/drawing/2014/main" id="{C5658CEE-DF59-277F-304A-A0EDB12B6D8F}"/>
              </a:ext>
            </a:extLst>
          </p:cNvPr>
          <p:cNvSpPr>
            <a:spLocks noGrp="1"/>
          </p:cNvSpPr>
          <p:nvPr>
            <p:ph type="body" sz="quarter" idx="18"/>
          </p:nvPr>
        </p:nvSpPr>
        <p:spPr/>
        <p:txBody>
          <a:bodyPr/>
          <a:lstStyle/>
          <a:p>
            <a:endParaRPr lang="en-UA"/>
          </a:p>
        </p:txBody>
      </p:sp>
      <p:sp>
        <p:nvSpPr>
          <p:cNvPr id="11" name="Text Placeholder 10">
            <a:extLst>
              <a:ext uri="{FF2B5EF4-FFF2-40B4-BE49-F238E27FC236}">
                <a16:creationId xmlns:a16="http://schemas.microsoft.com/office/drawing/2014/main" id="{A1F3FC20-8B4C-91C9-EAB4-49FB28FE931C}"/>
              </a:ext>
            </a:extLst>
          </p:cNvPr>
          <p:cNvSpPr>
            <a:spLocks noGrp="1"/>
          </p:cNvSpPr>
          <p:nvPr>
            <p:ph type="body" sz="quarter" idx="28"/>
          </p:nvPr>
        </p:nvSpPr>
        <p:spPr/>
        <p:txBody>
          <a:bodyPr/>
          <a:lstStyle/>
          <a:p>
            <a:r>
              <a:rPr lang="en-GB" dirty="0"/>
              <a:t>Section title</a:t>
            </a:r>
            <a:endParaRPr lang="en-UA" dirty="0"/>
          </a:p>
        </p:txBody>
      </p:sp>
      <p:sp>
        <p:nvSpPr>
          <p:cNvPr id="9" name="Text Placeholder 8">
            <a:extLst>
              <a:ext uri="{FF2B5EF4-FFF2-40B4-BE49-F238E27FC236}">
                <a16:creationId xmlns:a16="http://schemas.microsoft.com/office/drawing/2014/main" id="{6EA7403B-49E3-71AD-2B40-32EB4C606B1A}"/>
              </a:ext>
            </a:extLst>
          </p:cNvPr>
          <p:cNvSpPr>
            <a:spLocks noGrp="1"/>
          </p:cNvSpPr>
          <p:nvPr>
            <p:ph type="body" sz="quarter" idx="17"/>
          </p:nvPr>
        </p:nvSpPr>
        <p:spPr/>
        <p:txBody>
          <a:bodyPr/>
          <a:lstStyle/>
          <a:p>
            <a:endParaRPr lang="en-UA"/>
          </a:p>
        </p:txBody>
      </p:sp>
      <p:sp>
        <p:nvSpPr>
          <p:cNvPr id="7" name="Title 6">
            <a:extLst>
              <a:ext uri="{FF2B5EF4-FFF2-40B4-BE49-F238E27FC236}">
                <a16:creationId xmlns:a16="http://schemas.microsoft.com/office/drawing/2014/main" id="{F5199D63-7386-A951-C2F0-97E255DD637E}"/>
              </a:ext>
            </a:extLst>
          </p:cNvPr>
          <p:cNvSpPr>
            <a:spLocks noGrp="1"/>
          </p:cNvSpPr>
          <p:nvPr>
            <p:ph type="title"/>
          </p:nvPr>
        </p:nvSpPr>
        <p:spPr/>
        <p:txBody>
          <a:bodyPr/>
          <a:lstStyle/>
          <a:p>
            <a:r>
              <a:rPr lang="en-UA" dirty="0"/>
              <a:t>Type yor title here</a:t>
            </a:r>
          </a:p>
        </p:txBody>
      </p:sp>
    </p:spTree>
    <p:extLst>
      <p:ext uri="{BB962C8B-B14F-4D97-AF65-F5344CB8AC3E}">
        <p14:creationId xmlns:p14="http://schemas.microsoft.com/office/powerpoint/2010/main" val="146245716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D335A779-45C5-DF1D-0DD5-0820CFC4AD19}"/>
              </a:ext>
            </a:extLst>
          </p:cNvPr>
          <p:cNvSpPr>
            <a:spLocks noGrp="1"/>
          </p:cNvSpPr>
          <p:nvPr>
            <p:ph type="pic" sz="quarter" idx="24"/>
          </p:nvPr>
        </p:nvSpPr>
        <p:spPr/>
      </p:sp>
      <p:sp>
        <p:nvSpPr>
          <p:cNvPr id="7" name="Title 6">
            <a:extLst>
              <a:ext uri="{FF2B5EF4-FFF2-40B4-BE49-F238E27FC236}">
                <a16:creationId xmlns:a16="http://schemas.microsoft.com/office/drawing/2014/main" id="{07311861-59A0-DBE8-B572-363878F77FBC}"/>
              </a:ext>
            </a:extLst>
          </p:cNvPr>
          <p:cNvSpPr>
            <a:spLocks noGrp="1"/>
          </p:cNvSpPr>
          <p:nvPr>
            <p:ph type="title"/>
          </p:nvPr>
        </p:nvSpPr>
        <p:spPr/>
        <p:txBody>
          <a:bodyPr/>
          <a:lstStyle/>
          <a:p>
            <a:r>
              <a:rPr lang="en-UA" dirty="0"/>
              <a:t>Type yor title here</a:t>
            </a:r>
          </a:p>
        </p:txBody>
      </p:sp>
      <p:sp>
        <p:nvSpPr>
          <p:cNvPr id="10" name="Text Placeholder 9">
            <a:extLst>
              <a:ext uri="{FF2B5EF4-FFF2-40B4-BE49-F238E27FC236}">
                <a16:creationId xmlns:a16="http://schemas.microsoft.com/office/drawing/2014/main" id="{BB7A11D7-8AB4-70E8-B63E-028C480B3D9E}"/>
              </a:ext>
            </a:extLst>
          </p:cNvPr>
          <p:cNvSpPr>
            <a:spLocks noGrp="1"/>
          </p:cNvSpPr>
          <p:nvPr>
            <p:ph type="body" sz="quarter" idx="28"/>
          </p:nvPr>
        </p:nvSpPr>
        <p:spPr/>
        <p:txBody>
          <a:bodyPr/>
          <a:lstStyle/>
          <a:p>
            <a:r>
              <a:rPr lang="en-UA" dirty="0"/>
              <a:t>Section title</a:t>
            </a:r>
          </a:p>
        </p:txBody>
      </p:sp>
      <p:sp>
        <p:nvSpPr>
          <p:cNvPr id="8" name="Text Placeholder 7">
            <a:extLst>
              <a:ext uri="{FF2B5EF4-FFF2-40B4-BE49-F238E27FC236}">
                <a16:creationId xmlns:a16="http://schemas.microsoft.com/office/drawing/2014/main" id="{E51C8BF5-E993-C16A-BD5E-F121DFED0416}"/>
              </a:ext>
            </a:extLst>
          </p:cNvPr>
          <p:cNvSpPr>
            <a:spLocks noGrp="1"/>
          </p:cNvSpPr>
          <p:nvPr>
            <p:ph type="body" sz="quarter" idx="17"/>
          </p:nvPr>
        </p:nvSpPr>
        <p:spPr/>
        <p:txBody>
          <a:bodyPr/>
          <a:lstStyle/>
          <a:p>
            <a:endParaRPr lang="en-UA"/>
          </a:p>
        </p:txBody>
      </p:sp>
    </p:spTree>
    <p:extLst>
      <p:ext uri="{BB962C8B-B14F-4D97-AF65-F5344CB8AC3E}">
        <p14:creationId xmlns:p14="http://schemas.microsoft.com/office/powerpoint/2010/main" val="191140210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D3A1CF9-D759-396E-1725-DDD32091FFBD}"/>
              </a:ext>
            </a:extLst>
          </p:cNvPr>
          <p:cNvSpPr>
            <a:spLocks noGrp="1"/>
          </p:cNvSpPr>
          <p:nvPr>
            <p:ph type="title"/>
          </p:nvPr>
        </p:nvSpPr>
        <p:spPr/>
        <p:txBody>
          <a:bodyPr/>
          <a:lstStyle/>
          <a:p>
            <a:r>
              <a:rPr lang="en-UA" dirty="0"/>
              <a:t>Type yor title here</a:t>
            </a:r>
          </a:p>
        </p:txBody>
      </p:sp>
      <p:sp>
        <p:nvSpPr>
          <p:cNvPr id="8" name="Text Placeholder 7">
            <a:extLst>
              <a:ext uri="{FF2B5EF4-FFF2-40B4-BE49-F238E27FC236}">
                <a16:creationId xmlns:a16="http://schemas.microsoft.com/office/drawing/2014/main" id="{6E598A6A-5DB3-FF4C-00B9-A2C32480A8F1}"/>
              </a:ext>
            </a:extLst>
          </p:cNvPr>
          <p:cNvSpPr>
            <a:spLocks noGrp="1"/>
          </p:cNvSpPr>
          <p:nvPr>
            <p:ph type="body" sz="quarter" idx="28"/>
          </p:nvPr>
        </p:nvSpPr>
        <p:spPr/>
        <p:txBody>
          <a:bodyPr/>
          <a:lstStyle/>
          <a:p>
            <a:r>
              <a:rPr lang="en-UA" dirty="0"/>
              <a:t>Section title</a:t>
            </a:r>
          </a:p>
        </p:txBody>
      </p:sp>
      <p:sp>
        <p:nvSpPr>
          <p:cNvPr id="7" name="Text Placeholder 6">
            <a:extLst>
              <a:ext uri="{FF2B5EF4-FFF2-40B4-BE49-F238E27FC236}">
                <a16:creationId xmlns:a16="http://schemas.microsoft.com/office/drawing/2014/main" id="{EB976592-523C-7B41-887E-3D8C63C2B360}"/>
              </a:ext>
            </a:extLst>
          </p:cNvPr>
          <p:cNvSpPr>
            <a:spLocks noGrp="1"/>
          </p:cNvSpPr>
          <p:nvPr>
            <p:ph type="body" sz="quarter" idx="17"/>
          </p:nvPr>
        </p:nvSpPr>
        <p:spPr/>
        <p:txBody>
          <a:bodyPr/>
          <a:lstStyle/>
          <a:p>
            <a:endParaRPr lang="en-UA"/>
          </a:p>
        </p:txBody>
      </p:sp>
    </p:spTree>
    <p:extLst>
      <p:ext uri="{BB962C8B-B14F-4D97-AF65-F5344CB8AC3E}">
        <p14:creationId xmlns:p14="http://schemas.microsoft.com/office/powerpoint/2010/main" val="206938498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A979F5D-4E84-A647-F9AC-EBD8D6F5E03A}"/>
              </a:ext>
            </a:extLst>
          </p:cNvPr>
          <p:cNvSpPr>
            <a:spLocks noGrp="1"/>
          </p:cNvSpPr>
          <p:nvPr>
            <p:ph type="title"/>
          </p:nvPr>
        </p:nvSpPr>
        <p:spPr>
          <a:xfrm>
            <a:off x="627063" y="722843"/>
            <a:ext cx="3240000" cy="338554"/>
          </a:xfrm>
        </p:spPr>
        <p:txBody>
          <a:bodyPr/>
          <a:lstStyle/>
          <a:p>
            <a:r>
              <a:rPr lang="en-UA" dirty="0"/>
              <a:t>Type yor title here</a:t>
            </a:r>
          </a:p>
        </p:txBody>
      </p:sp>
      <p:sp>
        <p:nvSpPr>
          <p:cNvPr id="7" name="Text Placeholder 6">
            <a:extLst>
              <a:ext uri="{FF2B5EF4-FFF2-40B4-BE49-F238E27FC236}">
                <a16:creationId xmlns:a16="http://schemas.microsoft.com/office/drawing/2014/main" id="{9CE8BA39-0FB6-B28B-F4E0-F967A06D84AC}"/>
              </a:ext>
            </a:extLst>
          </p:cNvPr>
          <p:cNvSpPr>
            <a:spLocks noGrp="1"/>
          </p:cNvSpPr>
          <p:nvPr>
            <p:ph type="body" sz="quarter" idx="28"/>
          </p:nvPr>
        </p:nvSpPr>
        <p:spPr/>
        <p:txBody>
          <a:bodyPr/>
          <a:lstStyle/>
          <a:p>
            <a:r>
              <a:rPr lang="en-UA" dirty="0"/>
              <a:t>Section title</a:t>
            </a:r>
          </a:p>
        </p:txBody>
      </p:sp>
      <p:sp>
        <p:nvSpPr>
          <p:cNvPr id="6" name="Text Placeholder 5">
            <a:extLst>
              <a:ext uri="{FF2B5EF4-FFF2-40B4-BE49-F238E27FC236}">
                <a16:creationId xmlns:a16="http://schemas.microsoft.com/office/drawing/2014/main" id="{158B6566-9196-C5E8-AC50-FB244BC09A9A}"/>
              </a:ext>
            </a:extLst>
          </p:cNvPr>
          <p:cNvSpPr>
            <a:spLocks noGrp="1"/>
          </p:cNvSpPr>
          <p:nvPr>
            <p:ph type="body" sz="quarter" idx="17"/>
          </p:nvPr>
        </p:nvSpPr>
        <p:spPr/>
        <p:txBody>
          <a:bodyPr/>
          <a:lstStyle/>
          <a:p>
            <a:endParaRPr lang="en-UA"/>
          </a:p>
        </p:txBody>
      </p:sp>
    </p:spTree>
    <p:extLst>
      <p:ext uri="{BB962C8B-B14F-4D97-AF65-F5344CB8AC3E}">
        <p14:creationId xmlns:p14="http://schemas.microsoft.com/office/powerpoint/2010/main" val="393527238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D0D13FA3-AE03-1B44-797C-662BD9A0894D}"/>
              </a:ext>
            </a:extLst>
          </p:cNvPr>
          <p:cNvSpPr>
            <a:spLocks noGrp="1"/>
          </p:cNvSpPr>
          <p:nvPr>
            <p:ph type="pic" sz="quarter" idx="16"/>
          </p:nvPr>
        </p:nvSpPr>
        <p:spPr/>
      </p:sp>
      <p:sp>
        <p:nvSpPr>
          <p:cNvPr id="5" name="Title 4">
            <a:extLst>
              <a:ext uri="{FF2B5EF4-FFF2-40B4-BE49-F238E27FC236}">
                <a16:creationId xmlns:a16="http://schemas.microsoft.com/office/drawing/2014/main" id="{7FC935AF-2DDF-C26D-EC78-20C5EB62E113}"/>
              </a:ext>
            </a:extLst>
          </p:cNvPr>
          <p:cNvSpPr>
            <a:spLocks noGrp="1"/>
          </p:cNvSpPr>
          <p:nvPr>
            <p:ph type="title"/>
          </p:nvPr>
        </p:nvSpPr>
        <p:spPr>
          <a:xfrm>
            <a:off x="627063" y="722843"/>
            <a:ext cx="2520000" cy="338554"/>
          </a:xfrm>
        </p:spPr>
        <p:txBody>
          <a:bodyPr/>
          <a:lstStyle/>
          <a:p>
            <a:r>
              <a:rPr lang="en-UA" dirty="0"/>
              <a:t>Type yor title here</a:t>
            </a:r>
          </a:p>
        </p:txBody>
      </p:sp>
      <p:sp>
        <p:nvSpPr>
          <p:cNvPr id="8" name="Text Placeholder 7">
            <a:extLst>
              <a:ext uri="{FF2B5EF4-FFF2-40B4-BE49-F238E27FC236}">
                <a16:creationId xmlns:a16="http://schemas.microsoft.com/office/drawing/2014/main" id="{963A4BF2-18F4-F4E1-592E-7A4D5EFF64BF}"/>
              </a:ext>
            </a:extLst>
          </p:cNvPr>
          <p:cNvSpPr>
            <a:spLocks noGrp="1"/>
          </p:cNvSpPr>
          <p:nvPr>
            <p:ph type="body" sz="quarter" idx="28"/>
          </p:nvPr>
        </p:nvSpPr>
        <p:spPr/>
        <p:txBody>
          <a:bodyPr/>
          <a:lstStyle/>
          <a:p>
            <a:r>
              <a:rPr lang="en-UA" dirty="0"/>
              <a:t>Section title</a:t>
            </a:r>
          </a:p>
        </p:txBody>
      </p:sp>
      <p:sp>
        <p:nvSpPr>
          <p:cNvPr id="7" name="Text Placeholder 6">
            <a:extLst>
              <a:ext uri="{FF2B5EF4-FFF2-40B4-BE49-F238E27FC236}">
                <a16:creationId xmlns:a16="http://schemas.microsoft.com/office/drawing/2014/main" id="{7B401275-012F-0A07-FF5F-D3F9A914D489}"/>
              </a:ext>
            </a:extLst>
          </p:cNvPr>
          <p:cNvSpPr>
            <a:spLocks noGrp="1"/>
          </p:cNvSpPr>
          <p:nvPr>
            <p:ph type="body" sz="quarter" idx="17"/>
          </p:nvPr>
        </p:nvSpPr>
        <p:spPr/>
        <p:txBody>
          <a:bodyPr/>
          <a:lstStyle/>
          <a:p>
            <a:endParaRPr lang="en-UA"/>
          </a:p>
        </p:txBody>
      </p:sp>
    </p:spTree>
    <p:extLst>
      <p:ext uri="{BB962C8B-B14F-4D97-AF65-F5344CB8AC3E}">
        <p14:creationId xmlns:p14="http://schemas.microsoft.com/office/powerpoint/2010/main" val="284995299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88B40B9-7650-817D-D5E4-A3166D3EC02B}"/>
              </a:ext>
            </a:extLst>
          </p:cNvPr>
          <p:cNvSpPr>
            <a:spLocks noGrp="1"/>
          </p:cNvSpPr>
          <p:nvPr>
            <p:ph type="title"/>
          </p:nvPr>
        </p:nvSpPr>
        <p:spPr>
          <a:xfrm>
            <a:off x="627063" y="722843"/>
            <a:ext cx="3239998" cy="338554"/>
          </a:xfrm>
        </p:spPr>
        <p:txBody>
          <a:bodyPr/>
          <a:lstStyle/>
          <a:p>
            <a:r>
              <a:rPr lang="en-UA" dirty="0"/>
              <a:t>Type yor title here</a:t>
            </a:r>
          </a:p>
        </p:txBody>
      </p:sp>
      <p:sp>
        <p:nvSpPr>
          <p:cNvPr id="8" name="Text Placeholder 7">
            <a:extLst>
              <a:ext uri="{FF2B5EF4-FFF2-40B4-BE49-F238E27FC236}">
                <a16:creationId xmlns:a16="http://schemas.microsoft.com/office/drawing/2014/main" id="{C11822CB-52AB-9EBF-DBF0-C0473193A51A}"/>
              </a:ext>
            </a:extLst>
          </p:cNvPr>
          <p:cNvSpPr>
            <a:spLocks noGrp="1"/>
          </p:cNvSpPr>
          <p:nvPr>
            <p:ph type="body" sz="quarter" idx="28"/>
          </p:nvPr>
        </p:nvSpPr>
        <p:spPr/>
        <p:txBody>
          <a:bodyPr/>
          <a:lstStyle/>
          <a:p>
            <a:r>
              <a:rPr lang="en-UA" dirty="0"/>
              <a:t>Section title</a:t>
            </a:r>
          </a:p>
        </p:txBody>
      </p:sp>
      <p:sp>
        <p:nvSpPr>
          <p:cNvPr id="7" name="Text Placeholder 6">
            <a:extLst>
              <a:ext uri="{FF2B5EF4-FFF2-40B4-BE49-F238E27FC236}">
                <a16:creationId xmlns:a16="http://schemas.microsoft.com/office/drawing/2014/main" id="{80BCCD71-FC7B-B992-CF3F-2E44656D15C5}"/>
              </a:ext>
            </a:extLst>
          </p:cNvPr>
          <p:cNvSpPr>
            <a:spLocks noGrp="1"/>
          </p:cNvSpPr>
          <p:nvPr>
            <p:ph type="body" sz="quarter" idx="17"/>
          </p:nvPr>
        </p:nvSpPr>
        <p:spPr/>
        <p:txBody>
          <a:bodyPr/>
          <a:lstStyle/>
          <a:p>
            <a:endParaRPr lang="en-UA" dirty="0"/>
          </a:p>
        </p:txBody>
      </p:sp>
    </p:spTree>
    <p:extLst>
      <p:ext uri="{BB962C8B-B14F-4D97-AF65-F5344CB8AC3E}">
        <p14:creationId xmlns:p14="http://schemas.microsoft.com/office/powerpoint/2010/main" val="426271179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056D517-4756-1D1E-06FF-FEEF2E006E42}"/>
              </a:ext>
            </a:extLst>
          </p:cNvPr>
          <p:cNvSpPr>
            <a:spLocks noGrp="1"/>
          </p:cNvSpPr>
          <p:nvPr>
            <p:ph type="title"/>
          </p:nvPr>
        </p:nvSpPr>
        <p:spPr>
          <a:xfrm>
            <a:off x="627063" y="722843"/>
            <a:ext cx="3239998" cy="338554"/>
          </a:xfrm>
        </p:spPr>
        <p:txBody>
          <a:bodyPr/>
          <a:lstStyle/>
          <a:p>
            <a:r>
              <a:rPr lang="en-UA" dirty="0"/>
              <a:t>Type yor title here</a:t>
            </a:r>
          </a:p>
        </p:txBody>
      </p:sp>
      <p:sp>
        <p:nvSpPr>
          <p:cNvPr id="9" name="Text Placeholder 8">
            <a:extLst>
              <a:ext uri="{FF2B5EF4-FFF2-40B4-BE49-F238E27FC236}">
                <a16:creationId xmlns:a16="http://schemas.microsoft.com/office/drawing/2014/main" id="{E55BAD39-A493-9DB2-70DD-A6BC0E06FDB6}"/>
              </a:ext>
            </a:extLst>
          </p:cNvPr>
          <p:cNvSpPr>
            <a:spLocks noGrp="1"/>
          </p:cNvSpPr>
          <p:nvPr>
            <p:ph type="body" sz="quarter" idx="28"/>
          </p:nvPr>
        </p:nvSpPr>
        <p:spPr/>
        <p:txBody>
          <a:bodyPr/>
          <a:lstStyle/>
          <a:p>
            <a:r>
              <a:rPr lang="en-UA" dirty="0"/>
              <a:t>Section title</a:t>
            </a:r>
          </a:p>
        </p:txBody>
      </p:sp>
      <p:sp>
        <p:nvSpPr>
          <p:cNvPr id="7" name="Text Placeholder 6">
            <a:extLst>
              <a:ext uri="{FF2B5EF4-FFF2-40B4-BE49-F238E27FC236}">
                <a16:creationId xmlns:a16="http://schemas.microsoft.com/office/drawing/2014/main" id="{DB315532-DC02-E23A-7477-1E6A2B48AE4E}"/>
              </a:ext>
            </a:extLst>
          </p:cNvPr>
          <p:cNvSpPr>
            <a:spLocks noGrp="1"/>
          </p:cNvSpPr>
          <p:nvPr>
            <p:ph type="body" sz="quarter" idx="17"/>
          </p:nvPr>
        </p:nvSpPr>
        <p:spPr/>
        <p:txBody>
          <a:bodyPr/>
          <a:lstStyle/>
          <a:p>
            <a:endParaRPr lang="en-UA"/>
          </a:p>
        </p:txBody>
      </p:sp>
      <p:sp>
        <p:nvSpPr>
          <p:cNvPr id="8" name="Text Placeholder 7">
            <a:extLst>
              <a:ext uri="{FF2B5EF4-FFF2-40B4-BE49-F238E27FC236}">
                <a16:creationId xmlns:a16="http://schemas.microsoft.com/office/drawing/2014/main" id="{C9356B40-D66A-4C8F-442A-FFE51C49DBB0}"/>
              </a:ext>
            </a:extLst>
          </p:cNvPr>
          <p:cNvSpPr>
            <a:spLocks noGrp="1"/>
          </p:cNvSpPr>
          <p:nvPr>
            <p:ph type="body" sz="quarter" idx="24"/>
          </p:nvPr>
        </p:nvSpPr>
        <p:spPr/>
        <p:txBody>
          <a:bodyPr/>
          <a:lstStyle/>
          <a:p>
            <a:endParaRPr lang="en-UA"/>
          </a:p>
        </p:txBody>
      </p:sp>
      <p:sp>
        <p:nvSpPr>
          <p:cNvPr id="6" name="Content Placeholder 5">
            <a:extLst>
              <a:ext uri="{FF2B5EF4-FFF2-40B4-BE49-F238E27FC236}">
                <a16:creationId xmlns:a16="http://schemas.microsoft.com/office/drawing/2014/main" id="{8E4CC266-9471-573A-39C0-C8F61DBB35BA}"/>
              </a:ext>
            </a:extLst>
          </p:cNvPr>
          <p:cNvSpPr>
            <a:spLocks noGrp="1"/>
          </p:cNvSpPr>
          <p:nvPr>
            <p:ph sz="quarter" idx="11"/>
          </p:nvPr>
        </p:nvSpPr>
        <p:spPr/>
        <p:txBody>
          <a:bodyPr/>
          <a:lstStyle/>
          <a:p>
            <a:endParaRPr lang="en-UA" dirty="0"/>
          </a:p>
        </p:txBody>
      </p:sp>
    </p:spTree>
    <p:extLst>
      <p:ext uri="{BB962C8B-B14F-4D97-AF65-F5344CB8AC3E}">
        <p14:creationId xmlns:p14="http://schemas.microsoft.com/office/powerpoint/2010/main" val="408465799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CFC4B63-CE82-DD65-9532-369DA403EC5C}"/>
              </a:ext>
            </a:extLst>
          </p:cNvPr>
          <p:cNvSpPr>
            <a:spLocks noGrp="1"/>
          </p:cNvSpPr>
          <p:nvPr>
            <p:ph type="title"/>
          </p:nvPr>
        </p:nvSpPr>
        <p:spPr>
          <a:xfrm>
            <a:off x="627063" y="722843"/>
            <a:ext cx="3239998" cy="338554"/>
          </a:xfrm>
        </p:spPr>
        <p:txBody>
          <a:bodyPr/>
          <a:lstStyle/>
          <a:p>
            <a:r>
              <a:rPr lang="en-UA" dirty="0"/>
              <a:t>Type yor title here</a:t>
            </a:r>
          </a:p>
        </p:txBody>
      </p:sp>
      <p:sp>
        <p:nvSpPr>
          <p:cNvPr id="20" name="Text Placeholder 19">
            <a:extLst>
              <a:ext uri="{FF2B5EF4-FFF2-40B4-BE49-F238E27FC236}">
                <a16:creationId xmlns:a16="http://schemas.microsoft.com/office/drawing/2014/main" id="{D0F89362-D9A7-D374-2B97-7313D6840EA0}"/>
              </a:ext>
            </a:extLst>
          </p:cNvPr>
          <p:cNvSpPr>
            <a:spLocks noGrp="1"/>
          </p:cNvSpPr>
          <p:nvPr>
            <p:ph type="body" sz="quarter" idx="28"/>
          </p:nvPr>
        </p:nvSpPr>
        <p:spPr/>
        <p:txBody>
          <a:bodyPr/>
          <a:lstStyle/>
          <a:p>
            <a:r>
              <a:rPr lang="en-UA" dirty="0"/>
              <a:t>Section title</a:t>
            </a:r>
          </a:p>
        </p:txBody>
      </p:sp>
      <p:sp>
        <p:nvSpPr>
          <p:cNvPr id="12" name="Text Placeholder 11">
            <a:extLst>
              <a:ext uri="{FF2B5EF4-FFF2-40B4-BE49-F238E27FC236}">
                <a16:creationId xmlns:a16="http://schemas.microsoft.com/office/drawing/2014/main" id="{08F73966-6CE7-56E4-5528-89A971698BEA}"/>
              </a:ext>
            </a:extLst>
          </p:cNvPr>
          <p:cNvSpPr>
            <a:spLocks noGrp="1"/>
          </p:cNvSpPr>
          <p:nvPr>
            <p:ph type="body" sz="quarter" idx="17"/>
          </p:nvPr>
        </p:nvSpPr>
        <p:spPr/>
        <p:txBody>
          <a:bodyPr/>
          <a:lstStyle/>
          <a:p>
            <a:endParaRPr lang="en-UA"/>
          </a:p>
        </p:txBody>
      </p:sp>
      <p:sp>
        <p:nvSpPr>
          <p:cNvPr id="8" name="Text Placeholder 7">
            <a:extLst>
              <a:ext uri="{FF2B5EF4-FFF2-40B4-BE49-F238E27FC236}">
                <a16:creationId xmlns:a16="http://schemas.microsoft.com/office/drawing/2014/main" id="{0CA8CFC5-0CF0-22F2-073D-6091FA605437}"/>
              </a:ext>
            </a:extLst>
          </p:cNvPr>
          <p:cNvSpPr>
            <a:spLocks noGrp="1"/>
          </p:cNvSpPr>
          <p:nvPr>
            <p:ph type="body" sz="quarter" idx="11"/>
          </p:nvPr>
        </p:nvSpPr>
        <p:spPr/>
        <p:txBody>
          <a:bodyPr/>
          <a:lstStyle/>
          <a:p>
            <a:endParaRPr lang="en-UA"/>
          </a:p>
        </p:txBody>
      </p:sp>
      <p:sp>
        <p:nvSpPr>
          <p:cNvPr id="9" name="Text Placeholder 8">
            <a:extLst>
              <a:ext uri="{FF2B5EF4-FFF2-40B4-BE49-F238E27FC236}">
                <a16:creationId xmlns:a16="http://schemas.microsoft.com/office/drawing/2014/main" id="{BC8D82BA-12D6-8364-B55D-2B1B42AFD2CE}"/>
              </a:ext>
            </a:extLst>
          </p:cNvPr>
          <p:cNvSpPr>
            <a:spLocks noGrp="1"/>
          </p:cNvSpPr>
          <p:nvPr>
            <p:ph type="body" sz="quarter" idx="12"/>
          </p:nvPr>
        </p:nvSpPr>
        <p:spPr/>
        <p:txBody>
          <a:bodyPr/>
          <a:lstStyle/>
          <a:p>
            <a:endParaRPr lang="en-UA"/>
          </a:p>
        </p:txBody>
      </p:sp>
      <p:sp>
        <p:nvSpPr>
          <p:cNvPr id="10" name="Text Placeholder 9">
            <a:extLst>
              <a:ext uri="{FF2B5EF4-FFF2-40B4-BE49-F238E27FC236}">
                <a16:creationId xmlns:a16="http://schemas.microsoft.com/office/drawing/2014/main" id="{3BD09652-CAF7-0DE5-B4BC-ED712016C388}"/>
              </a:ext>
            </a:extLst>
          </p:cNvPr>
          <p:cNvSpPr>
            <a:spLocks noGrp="1"/>
          </p:cNvSpPr>
          <p:nvPr>
            <p:ph type="body" sz="quarter" idx="13"/>
          </p:nvPr>
        </p:nvSpPr>
        <p:spPr/>
        <p:txBody>
          <a:bodyPr/>
          <a:lstStyle/>
          <a:p>
            <a:endParaRPr lang="en-UA"/>
          </a:p>
        </p:txBody>
      </p:sp>
      <p:sp>
        <p:nvSpPr>
          <p:cNvPr id="11" name="Text Placeholder 10">
            <a:extLst>
              <a:ext uri="{FF2B5EF4-FFF2-40B4-BE49-F238E27FC236}">
                <a16:creationId xmlns:a16="http://schemas.microsoft.com/office/drawing/2014/main" id="{74096FEE-00DA-DFE2-729C-406B0B5AC225}"/>
              </a:ext>
            </a:extLst>
          </p:cNvPr>
          <p:cNvSpPr>
            <a:spLocks noGrp="1"/>
          </p:cNvSpPr>
          <p:nvPr>
            <p:ph type="body" sz="quarter" idx="14"/>
          </p:nvPr>
        </p:nvSpPr>
        <p:spPr/>
        <p:txBody>
          <a:bodyPr/>
          <a:lstStyle/>
          <a:p>
            <a:endParaRPr lang="en-UA"/>
          </a:p>
        </p:txBody>
      </p:sp>
      <p:sp>
        <p:nvSpPr>
          <p:cNvPr id="21" name="Text Placeholder 20">
            <a:extLst>
              <a:ext uri="{FF2B5EF4-FFF2-40B4-BE49-F238E27FC236}">
                <a16:creationId xmlns:a16="http://schemas.microsoft.com/office/drawing/2014/main" id="{DF372419-D165-CB2B-234F-1DA32FB5D1C0}"/>
              </a:ext>
            </a:extLst>
          </p:cNvPr>
          <p:cNvSpPr>
            <a:spLocks noGrp="1"/>
          </p:cNvSpPr>
          <p:nvPr>
            <p:ph type="body" sz="quarter" idx="29"/>
          </p:nvPr>
        </p:nvSpPr>
        <p:spPr/>
        <p:txBody>
          <a:bodyPr/>
          <a:lstStyle/>
          <a:p>
            <a:endParaRPr lang="en-UA"/>
          </a:p>
        </p:txBody>
      </p:sp>
      <p:sp>
        <p:nvSpPr>
          <p:cNvPr id="13" name="Text Placeholder 12">
            <a:extLst>
              <a:ext uri="{FF2B5EF4-FFF2-40B4-BE49-F238E27FC236}">
                <a16:creationId xmlns:a16="http://schemas.microsoft.com/office/drawing/2014/main" id="{30CC7DDC-CD78-1EDE-8342-D390010C9F74}"/>
              </a:ext>
            </a:extLst>
          </p:cNvPr>
          <p:cNvSpPr>
            <a:spLocks noGrp="1"/>
          </p:cNvSpPr>
          <p:nvPr>
            <p:ph type="body" sz="quarter" idx="18"/>
          </p:nvPr>
        </p:nvSpPr>
        <p:spPr/>
        <p:txBody>
          <a:bodyPr/>
          <a:lstStyle/>
          <a:p>
            <a:endParaRPr lang="en-UA"/>
          </a:p>
        </p:txBody>
      </p:sp>
      <p:sp>
        <p:nvSpPr>
          <p:cNvPr id="14" name="Text Placeholder 13">
            <a:extLst>
              <a:ext uri="{FF2B5EF4-FFF2-40B4-BE49-F238E27FC236}">
                <a16:creationId xmlns:a16="http://schemas.microsoft.com/office/drawing/2014/main" id="{40E1DA14-CCF6-8A3B-9498-722DC98864F6}"/>
              </a:ext>
            </a:extLst>
          </p:cNvPr>
          <p:cNvSpPr>
            <a:spLocks noGrp="1"/>
          </p:cNvSpPr>
          <p:nvPr>
            <p:ph type="body" sz="quarter" idx="19"/>
          </p:nvPr>
        </p:nvSpPr>
        <p:spPr/>
        <p:txBody>
          <a:bodyPr/>
          <a:lstStyle/>
          <a:p>
            <a:endParaRPr lang="en-UA"/>
          </a:p>
        </p:txBody>
      </p:sp>
      <p:sp>
        <p:nvSpPr>
          <p:cNvPr id="15" name="Text Placeholder 14">
            <a:extLst>
              <a:ext uri="{FF2B5EF4-FFF2-40B4-BE49-F238E27FC236}">
                <a16:creationId xmlns:a16="http://schemas.microsoft.com/office/drawing/2014/main" id="{0D58CD48-7A81-1B33-58AC-9D1958BDA026}"/>
              </a:ext>
            </a:extLst>
          </p:cNvPr>
          <p:cNvSpPr>
            <a:spLocks noGrp="1"/>
          </p:cNvSpPr>
          <p:nvPr>
            <p:ph type="body" sz="quarter" idx="20"/>
          </p:nvPr>
        </p:nvSpPr>
        <p:spPr/>
        <p:txBody>
          <a:bodyPr/>
          <a:lstStyle/>
          <a:p>
            <a:endParaRPr lang="en-UA"/>
          </a:p>
        </p:txBody>
      </p:sp>
      <p:sp>
        <p:nvSpPr>
          <p:cNvPr id="16" name="Text Placeholder 15">
            <a:extLst>
              <a:ext uri="{FF2B5EF4-FFF2-40B4-BE49-F238E27FC236}">
                <a16:creationId xmlns:a16="http://schemas.microsoft.com/office/drawing/2014/main" id="{69D17B84-93F6-8057-AE8B-46041695E8BE}"/>
              </a:ext>
            </a:extLst>
          </p:cNvPr>
          <p:cNvSpPr>
            <a:spLocks noGrp="1"/>
          </p:cNvSpPr>
          <p:nvPr>
            <p:ph type="body" sz="quarter" idx="24"/>
          </p:nvPr>
        </p:nvSpPr>
        <p:spPr/>
        <p:txBody>
          <a:bodyPr/>
          <a:lstStyle/>
          <a:p>
            <a:endParaRPr lang="en-UA"/>
          </a:p>
        </p:txBody>
      </p:sp>
      <p:sp>
        <p:nvSpPr>
          <p:cNvPr id="17" name="Text Placeholder 16">
            <a:extLst>
              <a:ext uri="{FF2B5EF4-FFF2-40B4-BE49-F238E27FC236}">
                <a16:creationId xmlns:a16="http://schemas.microsoft.com/office/drawing/2014/main" id="{165CC824-2B3D-8229-62B9-B7AEAF259008}"/>
              </a:ext>
            </a:extLst>
          </p:cNvPr>
          <p:cNvSpPr>
            <a:spLocks noGrp="1"/>
          </p:cNvSpPr>
          <p:nvPr>
            <p:ph type="body" sz="quarter" idx="25"/>
          </p:nvPr>
        </p:nvSpPr>
        <p:spPr/>
        <p:txBody>
          <a:bodyPr/>
          <a:lstStyle/>
          <a:p>
            <a:endParaRPr lang="en-UA"/>
          </a:p>
        </p:txBody>
      </p:sp>
      <p:sp>
        <p:nvSpPr>
          <p:cNvPr id="18" name="Text Placeholder 17">
            <a:extLst>
              <a:ext uri="{FF2B5EF4-FFF2-40B4-BE49-F238E27FC236}">
                <a16:creationId xmlns:a16="http://schemas.microsoft.com/office/drawing/2014/main" id="{64D76AA4-F298-D7C2-6EA7-F26E5336A363}"/>
              </a:ext>
            </a:extLst>
          </p:cNvPr>
          <p:cNvSpPr>
            <a:spLocks noGrp="1"/>
          </p:cNvSpPr>
          <p:nvPr>
            <p:ph type="body" sz="quarter" idx="26"/>
          </p:nvPr>
        </p:nvSpPr>
        <p:spPr/>
        <p:txBody>
          <a:bodyPr/>
          <a:lstStyle/>
          <a:p>
            <a:endParaRPr lang="en-UA"/>
          </a:p>
        </p:txBody>
      </p:sp>
      <p:sp>
        <p:nvSpPr>
          <p:cNvPr id="19" name="Text Placeholder 18">
            <a:extLst>
              <a:ext uri="{FF2B5EF4-FFF2-40B4-BE49-F238E27FC236}">
                <a16:creationId xmlns:a16="http://schemas.microsoft.com/office/drawing/2014/main" id="{BC01E0B0-E429-8059-6BFC-1DC48F044FD8}"/>
              </a:ext>
            </a:extLst>
          </p:cNvPr>
          <p:cNvSpPr>
            <a:spLocks noGrp="1"/>
          </p:cNvSpPr>
          <p:nvPr>
            <p:ph type="body" sz="quarter" idx="27"/>
          </p:nvPr>
        </p:nvSpPr>
        <p:spPr/>
        <p:txBody>
          <a:bodyPr/>
          <a:lstStyle/>
          <a:p>
            <a:endParaRPr lang="en-UA"/>
          </a:p>
        </p:txBody>
      </p:sp>
    </p:spTree>
    <p:extLst>
      <p:ext uri="{BB962C8B-B14F-4D97-AF65-F5344CB8AC3E}">
        <p14:creationId xmlns:p14="http://schemas.microsoft.com/office/powerpoint/2010/main" val="119526261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2DAF964E-77BB-41D2-747C-0CDCD217A8CD}"/>
              </a:ext>
            </a:extLst>
          </p:cNvPr>
          <p:cNvSpPr>
            <a:spLocks noGrp="1"/>
          </p:cNvSpPr>
          <p:nvPr>
            <p:ph type="title"/>
          </p:nvPr>
        </p:nvSpPr>
        <p:spPr>
          <a:xfrm>
            <a:off x="627063" y="722843"/>
            <a:ext cx="3239998" cy="338554"/>
          </a:xfrm>
        </p:spPr>
        <p:txBody>
          <a:bodyPr/>
          <a:lstStyle/>
          <a:p>
            <a:r>
              <a:rPr lang="en-UA" dirty="0"/>
              <a:t>Type yor title here</a:t>
            </a:r>
          </a:p>
        </p:txBody>
      </p:sp>
      <p:sp>
        <p:nvSpPr>
          <p:cNvPr id="30" name="Text Placeholder 29">
            <a:extLst>
              <a:ext uri="{FF2B5EF4-FFF2-40B4-BE49-F238E27FC236}">
                <a16:creationId xmlns:a16="http://schemas.microsoft.com/office/drawing/2014/main" id="{22AA7F78-0AF5-B9F4-3628-1653E9CEFDA3}"/>
              </a:ext>
            </a:extLst>
          </p:cNvPr>
          <p:cNvSpPr>
            <a:spLocks noGrp="1"/>
          </p:cNvSpPr>
          <p:nvPr>
            <p:ph type="body" sz="quarter" idx="28"/>
          </p:nvPr>
        </p:nvSpPr>
        <p:spPr/>
        <p:txBody>
          <a:bodyPr/>
          <a:lstStyle/>
          <a:p>
            <a:r>
              <a:rPr lang="en-UA" dirty="0"/>
              <a:t>Section title</a:t>
            </a:r>
          </a:p>
        </p:txBody>
      </p:sp>
      <p:sp>
        <p:nvSpPr>
          <p:cNvPr id="22" name="Text Placeholder 21">
            <a:extLst>
              <a:ext uri="{FF2B5EF4-FFF2-40B4-BE49-F238E27FC236}">
                <a16:creationId xmlns:a16="http://schemas.microsoft.com/office/drawing/2014/main" id="{936AF7E7-8F28-EDFF-4219-95A68BBF47A7}"/>
              </a:ext>
            </a:extLst>
          </p:cNvPr>
          <p:cNvSpPr>
            <a:spLocks noGrp="1"/>
          </p:cNvSpPr>
          <p:nvPr>
            <p:ph type="body" sz="quarter" idx="17"/>
          </p:nvPr>
        </p:nvSpPr>
        <p:spPr/>
        <p:txBody>
          <a:bodyPr/>
          <a:lstStyle/>
          <a:p>
            <a:endParaRPr lang="en-UA"/>
          </a:p>
        </p:txBody>
      </p:sp>
      <p:sp>
        <p:nvSpPr>
          <p:cNvPr id="18" name="Text Placeholder 17">
            <a:extLst>
              <a:ext uri="{FF2B5EF4-FFF2-40B4-BE49-F238E27FC236}">
                <a16:creationId xmlns:a16="http://schemas.microsoft.com/office/drawing/2014/main" id="{412952C6-C091-4218-4A67-3084431B2B11}"/>
              </a:ext>
            </a:extLst>
          </p:cNvPr>
          <p:cNvSpPr>
            <a:spLocks noGrp="1"/>
          </p:cNvSpPr>
          <p:nvPr>
            <p:ph type="body" sz="quarter" idx="11"/>
          </p:nvPr>
        </p:nvSpPr>
        <p:spPr/>
        <p:txBody>
          <a:bodyPr/>
          <a:lstStyle/>
          <a:p>
            <a:endParaRPr lang="en-UA"/>
          </a:p>
        </p:txBody>
      </p:sp>
      <p:sp>
        <p:nvSpPr>
          <p:cNvPr id="19" name="Text Placeholder 18">
            <a:extLst>
              <a:ext uri="{FF2B5EF4-FFF2-40B4-BE49-F238E27FC236}">
                <a16:creationId xmlns:a16="http://schemas.microsoft.com/office/drawing/2014/main" id="{8B75048E-59C8-2F9B-6134-688BE5D25F61}"/>
              </a:ext>
            </a:extLst>
          </p:cNvPr>
          <p:cNvSpPr>
            <a:spLocks noGrp="1"/>
          </p:cNvSpPr>
          <p:nvPr>
            <p:ph type="body" sz="quarter" idx="12"/>
          </p:nvPr>
        </p:nvSpPr>
        <p:spPr/>
        <p:txBody>
          <a:bodyPr/>
          <a:lstStyle/>
          <a:p>
            <a:endParaRPr lang="en-UA"/>
          </a:p>
        </p:txBody>
      </p:sp>
      <p:sp>
        <p:nvSpPr>
          <p:cNvPr id="20" name="Text Placeholder 19">
            <a:extLst>
              <a:ext uri="{FF2B5EF4-FFF2-40B4-BE49-F238E27FC236}">
                <a16:creationId xmlns:a16="http://schemas.microsoft.com/office/drawing/2014/main" id="{8A09D1B4-61C2-67BD-A38F-0784114E2CDE}"/>
              </a:ext>
            </a:extLst>
          </p:cNvPr>
          <p:cNvSpPr>
            <a:spLocks noGrp="1"/>
          </p:cNvSpPr>
          <p:nvPr>
            <p:ph type="body" sz="quarter" idx="13"/>
          </p:nvPr>
        </p:nvSpPr>
        <p:spPr/>
        <p:txBody>
          <a:bodyPr/>
          <a:lstStyle/>
          <a:p>
            <a:endParaRPr lang="en-UA"/>
          </a:p>
        </p:txBody>
      </p:sp>
      <p:sp>
        <p:nvSpPr>
          <p:cNvPr id="21" name="Text Placeholder 20">
            <a:extLst>
              <a:ext uri="{FF2B5EF4-FFF2-40B4-BE49-F238E27FC236}">
                <a16:creationId xmlns:a16="http://schemas.microsoft.com/office/drawing/2014/main" id="{47BCE269-A4A3-704C-F2DC-903E0DAE20E2}"/>
              </a:ext>
            </a:extLst>
          </p:cNvPr>
          <p:cNvSpPr>
            <a:spLocks noGrp="1"/>
          </p:cNvSpPr>
          <p:nvPr>
            <p:ph type="body" sz="quarter" idx="14"/>
          </p:nvPr>
        </p:nvSpPr>
        <p:spPr/>
        <p:txBody>
          <a:bodyPr/>
          <a:lstStyle/>
          <a:p>
            <a:endParaRPr lang="en-UA"/>
          </a:p>
        </p:txBody>
      </p:sp>
      <p:sp>
        <p:nvSpPr>
          <p:cNvPr id="31" name="Text Placeholder 30">
            <a:extLst>
              <a:ext uri="{FF2B5EF4-FFF2-40B4-BE49-F238E27FC236}">
                <a16:creationId xmlns:a16="http://schemas.microsoft.com/office/drawing/2014/main" id="{C011CA1D-CC30-2738-D74C-9CCB212A2070}"/>
              </a:ext>
            </a:extLst>
          </p:cNvPr>
          <p:cNvSpPr>
            <a:spLocks noGrp="1"/>
          </p:cNvSpPr>
          <p:nvPr>
            <p:ph type="body" sz="quarter" idx="29"/>
          </p:nvPr>
        </p:nvSpPr>
        <p:spPr/>
        <p:txBody>
          <a:bodyPr/>
          <a:lstStyle/>
          <a:p>
            <a:endParaRPr lang="en-UA"/>
          </a:p>
        </p:txBody>
      </p:sp>
      <p:sp>
        <p:nvSpPr>
          <p:cNvPr id="23" name="Text Placeholder 22">
            <a:extLst>
              <a:ext uri="{FF2B5EF4-FFF2-40B4-BE49-F238E27FC236}">
                <a16:creationId xmlns:a16="http://schemas.microsoft.com/office/drawing/2014/main" id="{3F036D7B-3D97-C5DF-99D6-A3AF39273E0F}"/>
              </a:ext>
            </a:extLst>
          </p:cNvPr>
          <p:cNvSpPr>
            <a:spLocks noGrp="1"/>
          </p:cNvSpPr>
          <p:nvPr>
            <p:ph type="body" sz="quarter" idx="18"/>
          </p:nvPr>
        </p:nvSpPr>
        <p:spPr/>
        <p:txBody>
          <a:bodyPr/>
          <a:lstStyle/>
          <a:p>
            <a:endParaRPr lang="en-UA"/>
          </a:p>
        </p:txBody>
      </p:sp>
      <p:sp>
        <p:nvSpPr>
          <p:cNvPr id="24" name="Text Placeholder 23">
            <a:extLst>
              <a:ext uri="{FF2B5EF4-FFF2-40B4-BE49-F238E27FC236}">
                <a16:creationId xmlns:a16="http://schemas.microsoft.com/office/drawing/2014/main" id="{584F667A-3DDF-8E48-BD85-6DD777754F9A}"/>
              </a:ext>
            </a:extLst>
          </p:cNvPr>
          <p:cNvSpPr>
            <a:spLocks noGrp="1"/>
          </p:cNvSpPr>
          <p:nvPr>
            <p:ph type="body" sz="quarter" idx="19"/>
          </p:nvPr>
        </p:nvSpPr>
        <p:spPr/>
        <p:txBody>
          <a:bodyPr/>
          <a:lstStyle/>
          <a:p>
            <a:endParaRPr lang="en-UA"/>
          </a:p>
        </p:txBody>
      </p:sp>
      <p:sp>
        <p:nvSpPr>
          <p:cNvPr id="25" name="Text Placeholder 24">
            <a:extLst>
              <a:ext uri="{FF2B5EF4-FFF2-40B4-BE49-F238E27FC236}">
                <a16:creationId xmlns:a16="http://schemas.microsoft.com/office/drawing/2014/main" id="{DFAAF3E6-7E7E-5055-57B0-764D7369F0FD}"/>
              </a:ext>
            </a:extLst>
          </p:cNvPr>
          <p:cNvSpPr>
            <a:spLocks noGrp="1"/>
          </p:cNvSpPr>
          <p:nvPr>
            <p:ph type="body" sz="quarter" idx="20"/>
          </p:nvPr>
        </p:nvSpPr>
        <p:spPr/>
        <p:txBody>
          <a:bodyPr/>
          <a:lstStyle/>
          <a:p>
            <a:endParaRPr lang="en-UA"/>
          </a:p>
        </p:txBody>
      </p:sp>
      <p:sp>
        <p:nvSpPr>
          <p:cNvPr id="26" name="Text Placeholder 25">
            <a:extLst>
              <a:ext uri="{FF2B5EF4-FFF2-40B4-BE49-F238E27FC236}">
                <a16:creationId xmlns:a16="http://schemas.microsoft.com/office/drawing/2014/main" id="{E3F8FC07-8D0D-8CCE-911E-2D7845E41B2C}"/>
              </a:ext>
            </a:extLst>
          </p:cNvPr>
          <p:cNvSpPr>
            <a:spLocks noGrp="1"/>
          </p:cNvSpPr>
          <p:nvPr>
            <p:ph type="body" sz="quarter" idx="24"/>
          </p:nvPr>
        </p:nvSpPr>
        <p:spPr/>
        <p:txBody>
          <a:bodyPr/>
          <a:lstStyle/>
          <a:p>
            <a:endParaRPr lang="en-UA"/>
          </a:p>
        </p:txBody>
      </p:sp>
      <p:sp>
        <p:nvSpPr>
          <p:cNvPr id="27" name="Text Placeholder 26">
            <a:extLst>
              <a:ext uri="{FF2B5EF4-FFF2-40B4-BE49-F238E27FC236}">
                <a16:creationId xmlns:a16="http://schemas.microsoft.com/office/drawing/2014/main" id="{51A455F6-2E09-03E5-3767-2A5BB403E18B}"/>
              </a:ext>
            </a:extLst>
          </p:cNvPr>
          <p:cNvSpPr>
            <a:spLocks noGrp="1"/>
          </p:cNvSpPr>
          <p:nvPr>
            <p:ph type="body" sz="quarter" idx="25"/>
          </p:nvPr>
        </p:nvSpPr>
        <p:spPr/>
        <p:txBody>
          <a:bodyPr/>
          <a:lstStyle/>
          <a:p>
            <a:endParaRPr lang="en-UA"/>
          </a:p>
        </p:txBody>
      </p:sp>
      <p:sp>
        <p:nvSpPr>
          <p:cNvPr id="28" name="Text Placeholder 27">
            <a:extLst>
              <a:ext uri="{FF2B5EF4-FFF2-40B4-BE49-F238E27FC236}">
                <a16:creationId xmlns:a16="http://schemas.microsoft.com/office/drawing/2014/main" id="{B4577D68-8A80-A54C-0880-CD64EE189C8D}"/>
              </a:ext>
            </a:extLst>
          </p:cNvPr>
          <p:cNvSpPr>
            <a:spLocks noGrp="1"/>
          </p:cNvSpPr>
          <p:nvPr>
            <p:ph type="body" sz="quarter" idx="26"/>
          </p:nvPr>
        </p:nvSpPr>
        <p:spPr/>
        <p:txBody>
          <a:bodyPr/>
          <a:lstStyle/>
          <a:p>
            <a:endParaRPr lang="en-UA"/>
          </a:p>
        </p:txBody>
      </p:sp>
      <p:sp>
        <p:nvSpPr>
          <p:cNvPr id="29" name="Text Placeholder 28">
            <a:extLst>
              <a:ext uri="{FF2B5EF4-FFF2-40B4-BE49-F238E27FC236}">
                <a16:creationId xmlns:a16="http://schemas.microsoft.com/office/drawing/2014/main" id="{A1F9DE58-9567-F56D-F61E-51016FAB5BFF}"/>
              </a:ext>
            </a:extLst>
          </p:cNvPr>
          <p:cNvSpPr>
            <a:spLocks noGrp="1"/>
          </p:cNvSpPr>
          <p:nvPr>
            <p:ph type="body" sz="quarter" idx="27"/>
          </p:nvPr>
        </p:nvSpPr>
        <p:spPr/>
        <p:txBody>
          <a:bodyPr/>
          <a:lstStyle/>
          <a:p>
            <a:endParaRPr lang="en-UA"/>
          </a:p>
        </p:txBody>
      </p:sp>
    </p:spTree>
    <p:extLst>
      <p:ext uri="{BB962C8B-B14F-4D97-AF65-F5344CB8AC3E}">
        <p14:creationId xmlns:p14="http://schemas.microsoft.com/office/powerpoint/2010/main" val="38154544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9C56E15A-6455-713F-3F70-DB9E06D6F566}"/>
              </a:ext>
            </a:extLst>
          </p:cNvPr>
          <p:cNvSpPr>
            <a:spLocks noGrp="1"/>
          </p:cNvSpPr>
          <p:nvPr>
            <p:ph type="title"/>
          </p:nvPr>
        </p:nvSpPr>
        <p:spPr/>
        <p:txBody>
          <a:bodyPr/>
          <a:lstStyle/>
          <a:p>
            <a:endParaRPr lang="en-UA"/>
          </a:p>
        </p:txBody>
      </p:sp>
      <p:sp>
        <p:nvSpPr>
          <p:cNvPr id="16" name="Text Placeholder 15">
            <a:extLst>
              <a:ext uri="{FF2B5EF4-FFF2-40B4-BE49-F238E27FC236}">
                <a16:creationId xmlns:a16="http://schemas.microsoft.com/office/drawing/2014/main" id="{E36A9D60-12F4-5AF5-3AB8-83754E90DE96}"/>
              </a:ext>
            </a:extLst>
          </p:cNvPr>
          <p:cNvSpPr>
            <a:spLocks noGrp="1"/>
          </p:cNvSpPr>
          <p:nvPr>
            <p:ph type="body" sz="quarter" idx="17"/>
          </p:nvPr>
        </p:nvSpPr>
        <p:spPr/>
        <p:txBody>
          <a:bodyPr/>
          <a:lstStyle/>
          <a:p>
            <a:endParaRPr lang="en-UA"/>
          </a:p>
        </p:txBody>
      </p:sp>
      <p:sp>
        <p:nvSpPr>
          <p:cNvPr id="17" name="Text Placeholder 16">
            <a:extLst>
              <a:ext uri="{FF2B5EF4-FFF2-40B4-BE49-F238E27FC236}">
                <a16:creationId xmlns:a16="http://schemas.microsoft.com/office/drawing/2014/main" id="{0BD9BBBB-D2C5-D5B9-14FE-D1F58E91C922}"/>
              </a:ext>
            </a:extLst>
          </p:cNvPr>
          <p:cNvSpPr>
            <a:spLocks noGrp="1"/>
          </p:cNvSpPr>
          <p:nvPr>
            <p:ph type="body" sz="quarter" idx="18"/>
          </p:nvPr>
        </p:nvSpPr>
        <p:spPr/>
        <p:txBody>
          <a:bodyPr/>
          <a:lstStyle/>
          <a:p>
            <a:endParaRPr lang="en-UA"/>
          </a:p>
        </p:txBody>
      </p:sp>
      <p:sp>
        <p:nvSpPr>
          <p:cNvPr id="18" name="Text Placeholder 17">
            <a:extLst>
              <a:ext uri="{FF2B5EF4-FFF2-40B4-BE49-F238E27FC236}">
                <a16:creationId xmlns:a16="http://schemas.microsoft.com/office/drawing/2014/main" id="{3D91720F-B1DD-588A-73FC-597594C12A05}"/>
              </a:ext>
            </a:extLst>
          </p:cNvPr>
          <p:cNvSpPr>
            <a:spLocks noGrp="1"/>
          </p:cNvSpPr>
          <p:nvPr>
            <p:ph type="body" sz="quarter" idx="19"/>
          </p:nvPr>
        </p:nvSpPr>
        <p:spPr/>
        <p:txBody>
          <a:bodyPr/>
          <a:lstStyle/>
          <a:p>
            <a:endParaRPr lang="en-UA"/>
          </a:p>
        </p:txBody>
      </p:sp>
      <p:sp>
        <p:nvSpPr>
          <p:cNvPr id="19" name="Text Placeholder 18">
            <a:extLst>
              <a:ext uri="{FF2B5EF4-FFF2-40B4-BE49-F238E27FC236}">
                <a16:creationId xmlns:a16="http://schemas.microsoft.com/office/drawing/2014/main" id="{7C8F57CF-2D2D-DF16-06E2-97EABB3EF169}"/>
              </a:ext>
            </a:extLst>
          </p:cNvPr>
          <p:cNvSpPr>
            <a:spLocks noGrp="1"/>
          </p:cNvSpPr>
          <p:nvPr>
            <p:ph type="body" sz="quarter" idx="20"/>
          </p:nvPr>
        </p:nvSpPr>
        <p:spPr/>
        <p:txBody>
          <a:bodyPr/>
          <a:lstStyle/>
          <a:p>
            <a:endParaRPr lang="en-UA"/>
          </a:p>
        </p:txBody>
      </p:sp>
      <p:sp>
        <p:nvSpPr>
          <p:cNvPr id="20" name="Text Placeholder 19">
            <a:extLst>
              <a:ext uri="{FF2B5EF4-FFF2-40B4-BE49-F238E27FC236}">
                <a16:creationId xmlns:a16="http://schemas.microsoft.com/office/drawing/2014/main" id="{159A1928-9746-482A-667E-ED87E80F8D86}"/>
              </a:ext>
            </a:extLst>
          </p:cNvPr>
          <p:cNvSpPr>
            <a:spLocks noGrp="1"/>
          </p:cNvSpPr>
          <p:nvPr>
            <p:ph type="body" sz="quarter" idx="21"/>
          </p:nvPr>
        </p:nvSpPr>
        <p:spPr/>
        <p:txBody>
          <a:bodyPr/>
          <a:lstStyle/>
          <a:p>
            <a:endParaRPr lang="en-UA"/>
          </a:p>
        </p:txBody>
      </p:sp>
      <p:sp>
        <p:nvSpPr>
          <p:cNvPr id="21" name="Text Placeholder 20">
            <a:extLst>
              <a:ext uri="{FF2B5EF4-FFF2-40B4-BE49-F238E27FC236}">
                <a16:creationId xmlns:a16="http://schemas.microsoft.com/office/drawing/2014/main" id="{15711E97-2D9C-77EE-C8CD-847044C3E546}"/>
              </a:ext>
            </a:extLst>
          </p:cNvPr>
          <p:cNvSpPr>
            <a:spLocks noGrp="1"/>
          </p:cNvSpPr>
          <p:nvPr>
            <p:ph type="body" sz="quarter" idx="22"/>
          </p:nvPr>
        </p:nvSpPr>
        <p:spPr/>
        <p:txBody>
          <a:bodyPr/>
          <a:lstStyle/>
          <a:p>
            <a:endParaRPr lang="en-UA"/>
          </a:p>
        </p:txBody>
      </p:sp>
      <p:sp>
        <p:nvSpPr>
          <p:cNvPr id="22" name="Text Placeholder 21">
            <a:extLst>
              <a:ext uri="{FF2B5EF4-FFF2-40B4-BE49-F238E27FC236}">
                <a16:creationId xmlns:a16="http://schemas.microsoft.com/office/drawing/2014/main" id="{5B44BA66-F4C3-19B1-3A79-37BBF6AD5B08}"/>
              </a:ext>
            </a:extLst>
          </p:cNvPr>
          <p:cNvSpPr>
            <a:spLocks noGrp="1"/>
          </p:cNvSpPr>
          <p:nvPr>
            <p:ph type="body" sz="quarter" idx="23"/>
          </p:nvPr>
        </p:nvSpPr>
        <p:spPr/>
        <p:txBody>
          <a:bodyPr/>
          <a:lstStyle/>
          <a:p>
            <a:endParaRPr lang="en-UA"/>
          </a:p>
        </p:txBody>
      </p:sp>
      <p:sp>
        <p:nvSpPr>
          <p:cNvPr id="23" name="Text Placeholder 22">
            <a:extLst>
              <a:ext uri="{FF2B5EF4-FFF2-40B4-BE49-F238E27FC236}">
                <a16:creationId xmlns:a16="http://schemas.microsoft.com/office/drawing/2014/main" id="{5725E0AE-BEEA-365B-833A-3158E7A84944}"/>
              </a:ext>
            </a:extLst>
          </p:cNvPr>
          <p:cNvSpPr>
            <a:spLocks noGrp="1"/>
          </p:cNvSpPr>
          <p:nvPr>
            <p:ph type="body" sz="quarter" idx="24"/>
          </p:nvPr>
        </p:nvSpPr>
        <p:spPr/>
        <p:txBody>
          <a:bodyPr/>
          <a:lstStyle/>
          <a:p>
            <a:endParaRPr lang="en-UA"/>
          </a:p>
        </p:txBody>
      </p:sp>
      <p:sp>
        <p:nvSpPr>
          <p:cNvPr id="24" name="Text Placeholder 23">
            <a:extLst>
              <a:ext uri="{FF2B5EF4-FFF2-40B4-BE49-F238E27FC236}">
                <a16:creationId xmlns:a16="http://schemas.microsoft.com/office/drawing/2014/main" id="{3F45F600-2B11-B7AD-854E-9E2B9DD1DB1D}"/>
              </a:ext>
            </a:extLst>
          </p:cNvPr>
          <p:cNvSpPr>
            <a:spLocks noGrp="1"/>
          </p:cNvSpPr>
          <p:nvPr>
            <p:ph type="body" sz="quarter" idx="25"/>
          </p:nvPr>
        </p:nvSpPr>
        <p:spPr/>
        <p:txBody>
          <a:bodyPr/>
          <a:lstStyle/>
          <a:p>
            <a:endParaRPr lang="en-UA"/>
          </a:p>
        </p:txBody>
      </p:sp>
      <p:sp>
        <p:nvSpPr>
          <p:cNvPr id="25" name="Text Placeholder 24">
            <a:extLst>
              <a:ext uri="{FF2B5EF4-FFF2-40B4-BE49-F238E27FC236}">
                <a16:creationId xmlns:a16="http://schemas.microsoft.com/office/drawing/2014/main" id="{09608928-80AD-171D-CD99-24AD2DC13CED}"/>
              </a:ext>
            </a:extLst>
          </p:cNvPr>
          <p:cNvSpPr>
            <a:spLocks noGrp="1"/>
          </p:cNvSpPr>
          <p:nvPr>
            <p:ph type="body" sz="quarter" idx="26"/>
          </p:nvPr>
        </p:nvSpPr>
        <p:spPr/>
        <p:txBody>
          <a:bodyPr/>
          <a:lstStyle/>
          <a:p>
            <a:endParaRPr lang="en-UA"/>
          </a:p>
        </p:txBody>
      </p:sp>
      <p:sp>
        <p:nvSpPr>
          <p:cNvPr id="26" name="Text Placeholder 25">
            <a:extLst>
              <a:ext uri="{FF2B5EF4-FFF2-40B4-BE49-F238E27FC236}">
                <a16:creationId xmlns:a16="http://schemas.microsoft.com/office/drawing/2014/main" id="{3334839C-7361-0DB1-91C3-29B4EAAB9638}"/>
              </a:ext>
            </a:extLst>
          </p:cNvPr>
          <p:cNvSpPr>
            <a:spLocks noGrp="1"/>
          </p:cNvSpPr>
          <p:nvPr>
            <p:ph type="body" sz="quarter" idx="27"/>
          </p:nvPr>
        </p:nvSpPr>
        <p:spPr/>
        <p:txBody>
          <a:bodyPr/>
          <a:lstStyle/>
          <a:p>
            <a:endParaRPr lang="en-UA"/>
          </a:p>
        </p:txBody>
      </p:sp>
      <p:sp>
        <p:nvSpPr>
          <p:cNvPr id="27" name="Text Placeholder 26">
            <a:extLst>
              <a:ext uri="{FF2B5EF4-FFF2-40B4-BE49-F238E27FC236}">
                <a16:creationId xmlns:a16="http://schemas.microsoft.com/office/drawing/2014/main" id="{BE8C3253-89C5-9052-BF43-C04E8731B659}"/>
              </a:ext>
            </a:extLst>
          </p:cNvPr>
          <p:cNvSpPr>
            <a:spLocks noGrp="1"/>
          </p:cNvSpPr>
          <p:nvPr>
            <p:ph type="body" sz="quarter" idx="28"/>
          </p:nvPr>
        </p:nvSpPr>
        <p:spPr/>
        <p:txBody>
          <a:bodyPr/>
          <a:lstStyle/>
          <a:p>
            <a:endParaRPr lang="en-UA"/>
          </a:p>
        </p:txBody>
      </p:sp>
    </p:spTree>
    <p:extLst>
      <p:ext uri="{BB962C8B-B14F-4D97-AF65-F5344CB8AC3E}">
        <p14:creationId xmlns:p14="http://schemas.microsoft.com/office/powerpoint/2010/main" val="14691360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id="{5CF3B51C-F4BB-6F75-B5A4-48BC9A2A8A92}"/>
              </a:ext>
            </a:extLst>
          </p:cNvPr>
          <p:cNvSpPr>
            <a:spLocks noGrp="1"/>
          </p:cNvSpPr>
          <p:nvPr>
            <p:ph type="pic" sz="quarter" idx="16"/>
          </p:nvPr>
        </p:nvSpPr>
        <p:spPr/>
      </p:sp>
      <p:sp>
        <p:nvSpPr>
          <p:cNvPr id="17" name="Title 16">
            <a:extLst>
              <a:ext uri="{FF2B5EF4-FFF2-40B4-BE49-F238E27FC236}">
                <a16:creationId xmlns:a16="http://schemas.microsoft.com/office/drawing/2014/main" id="{307E87CE-7143-1CFF-3CC2-9BD693E2A85A}"/>
              </a:ext>
            </a:extLst>
          </p:cNvPr>
          <p:cNvSpPr>
            <a:spLocks noGrp="1"/>
          </p:cNvSpPr>
          <p:nvPr>
            <p:ph type="title"/>
          </p:nvPr>
        </p:nvSpPr>
        <p:spPr>
          <a:xfrm>
            <a:off x="627063" y="722843"/>
            <a:ext cx="3239998" cy="338554"/>
          </a:xfrm>
        </p:spPr>
        <p:txBody>
          <a:bodyPr/>
          <a:lstStyle/>
          <a:p>
            <a:r>
              <a:rPr lang="en-UA" dirty="0"/>
              <a:t>Type yor title here</a:t>
            </a:r>
          </a:p>
        </p:txBody>
      </p:sp>
      <p:sp>
        <p:nvSpPr>
          <p:cNvPr id="20" name="Text Placeholder 19">
            <a:extLst>
              <a:ext uri="{FF2B5EF4-FFF2-40B4-BE49-F238E27FC236}">
                <a16:creationId xmlns:a16="http://schemas.microsoft.com/office/drawing/2014/main" id="{3FDE814A-DF58-9403-1E2E-B4870689E70E}"/>
              </a:ext>
            </a:extLst>
          </p:cNvPr>
          <p:cNvSpPr>
            <a:spLocks noGrp="1"/>
          </p:cNvSpPr>
          <p:nvPr>
            <p:ph type="body" sz="quarter" idx="28"/>
          </p:nvPr>
        </p:nvSpPr>
        <p:spPr/>
        <p:txBody>
          <a:bodyPr/>
          <a:lstStyle/>
          <a:p>
            <a:r>
              <a:rPr lang="en-UA" dirty="0"/>
              <a:t>Section title</a:t>
            </a:r>
          </a:p>
        </p:txBody>
      </p:sp>
      <p:sp>
        <p:nvSpPr>
          <p:cNvPr id="19" name="Text Placeholder 18">
            <a:extLst>
              <a:ext uri="{FF2B5EF4-FFF2-40B4-BE49-F238E27FC236}">
                <a16:creationId xmlns:a16="http://schemas.microsoft.com/office/drawing/2014/main" id="{58ADBED2-945D-07BD-6372-469477D44FF4}"/>
              </a:ext>
            </a:extLst>
          </p:cNvPr>
          <p:cNvSpPr>
            <a:spLocks noGrp="1"/>
          </p:cNvSpPr>
          <p:nvPr>
            <p:ph type="body" sz="quarter" idx="17"/>
          </p:nvPr>
        </p:nvSpPr>
        <p:spPr/>
        <p:txBody>
          <a:bodyPr/>
          <a:lstStyle/>
          <a:p>
            <a:endParaRPr lang="en-UA"/>
          </a:p>
        </p:txBody>
      </p:sp>
    </p:spTree>
    <p:extLst>
      <p:ext uri="{BB962C8B-B14F-4D97-AF65-F5344CB8AC3E}">
        <p14:creationId xmlns:p14="http://schemas.microsoft.com/office/powerpoint/2010/main" val="107830156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9C8E032-A675-F569-9C33-88582283BA50}"/>
              </a:ext>
            </a:extLst>
          </p:cNvPr>
          <p:cNvSpPr>
            <a:spLocks noGrp="1"/>
          </p:cNvSpPr>
          <p:nvPr>
            <p:ph type="title"/>
          </p:nvPr>
        </p:nvSpPr>
        <p:spPr/>
        <p:txBody>
          <a:bodyPr/>
          <a:lstStyle/>
          <a:p>
            <a:r>
              <a:rPr lang="en-UA" dirty="0"/>
              <a:t>Type yor title here</a:t>
            </a:r>
          </a:p>
        </p:txBody>
      </p:sp>
      <p:sp>
        <p:nvSpPr>
          <p:cNvPr id="8" name="Text Placeholder 7">
            <a:extLst>
              <a:ext uri="{FF2B5EF4-FFF2-40B4-BE49-F238E27FC236}">
                <a16:creationId xmlns:a16="http://schemas.microsoft.com/office/drawing/2014/main" id="{40577EAB-7E00-5E85-77F1-F0C043715C40}"/>
              </a:ext>
            </a:extLst>
          </p:cNvPr>
          <p:cNvSpPr>
            <a:spLocks noGrp="1"/>
          </p:cNvSpPr>
          <p:nvPr>
            <p:ph type="body" sz="quarter" idx="28"/>
          </p:nvPr>
        </p:nvSpPr>
        <p:spPr/>
        <p:txBody>
          <a:bodyPr/>
          <a:lstStyle/>
          <a:p>
            <a:r>
              <a:rPr lang="en-UA" dirty="0"/>
              <a:t>Section title</a:t>
            </a:r>
          </a:p>
        </p:txBody>
      </p:sp>
      <p:sp>
        <p:nvSpPr>
          <p:cNvPr id="7" name="Text Placeholder 6">
            <a:extLst>
              <a:ext uri="{FF2B5EF4-FFF2-40B4-BE49-F238E27FC236}">
                <a16:creationId xmlns:a16="http://schemas.microsoft.com/office/drawing/2014/main" id="{6A9B8C14-3687-3280-6E67-E1B53920C267}"/>
              </a:ext>
            </a:extLst>
          </p:cNvPr>
          <p:cNvSpPr>
            <a:spLocks noGrp="1"/>
          </p:cNvSpPr>
          <p:nvPr>
            <p:ph type="body" sz="quarter" idx="17"/>
          </p:nvPr>
        </p:nvSpPr>
        <p:spPr/>
        <p:txBody>
          <a:bodyPr/>
          <a:lstStyle/>
          <a:p>
            <a:endParaRPr lang="en-UA"/>
          </a:p>
        </p:txBody>
      </p:sp>
    </p:spTree>
    <p:extLst>
      <p:ext uri="{BB962C8B-B14F-4D97-AF65-F5344CB8AC3E}">
        <p14:creationId xmlns:p14="http://schemas.microsoft.com/office/powerpoint/2010/main" val="375344753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BC4EAB8-475F-B84A-3139-B3F68F4565C2}"/>
              </a:ext>
            </a:extLst>
          </p:cNvPr>
          <p:cNvSpPr>
            <a:spLocks noGrp="1"/>
          </p:cNvSpPr>
          <p:nvPr>
            <p:ph type="title"/>
          </p:nvPr>
        </p:nvSpPr>
        <p:spPr/>
        <p:txBody>
          <a:bodyPr/>
          <a:lstStyle/>
          <a:p>
            <a:endParaRPr lang="en-UA"/>
          </a:p>
        </p:txBody>
      </p:sp>
      <p:sp>
        <p:nvSpPr>
          <p:cNvPr id="6" name="Text Placeholder 5">
            <a:extLst>
              <a:ext uri="{FF2B5EF4-FFF2-40B4-BE49-F238E27FC236}">
                <a16:creationId xmlns:a16="http://schemas.microsoft.com/office/drawing/2014/main" id="{F2712229-71FE-4414-5ED6-E7E8974EDA11}"/>
              </a:ext>
            </a:extLst>
          </p:cNvPr>
          <p:cNvSpPr>
            <a:spLocks noGrp="1"/>
          </p:cNvSpPr>
          <p:nvPr>
            <p:ph type="body" sz="quarter" idx="17"/>
          </p:nvPr>
        </p:nvSpPr>
        <p:spPr/>
        <p:txBody>
          <a:bodyPr/>
          <a:lstStyle/>
          <a:p>
            <a:endParaRPr lang="en-UA"/>
          </a:p>
        </p:txBody>
      </p:sp>
    </p:spTree>
    <p:extLst>
      <p:ext uri="{BB962C8B-B14F-4D97-AF65-F5344CB8AC3E}">
        <p14:creationId xmlns:p14="http://schemas.microsoft.com/office/powerpoint/2010/main" val="25697769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DFAB821-3446-633B-F187-2B3AEC1BD937}"/>
              </a:ext>
            </a:extLst>
          </p:cNvPr>
          <p:cNvSpPr>
            <a:spLocks noGrp="1"/>
          </p:cNvSpPr>
          <p:nvPr>
            <p:ph type="title"/>
          </p:nvPr>
        </p:nvSpPr>
        <p:spPr/>
        <p:txBody>
          <a:bodyPr/>
          <a:lstStyle/>
          <a:p>
            <a:r>
              <a:rPr lang="en-UA" dirty="0"/>
              <a:t>kug</a:t>
            </a:r>
          </a:p>
        </p:txBody>
      </p:sp>
      <p:sp>
        <p:nvSpPr>
          <p:cNvPr id="6" name="Text Placeholder 5">
            <a:extLst>
              <a:ext uri="{FF2B5EF4-FFF2-40B4-BE49-F238E27FC236}">
                <a16:creationId xmlns:a16="http://schemas.microsoft.com/office/drawing/2014/main" id="{EED1BF7E-03C9-9DE2-7C12-D6D24731FEA3}"/>
              </a:ext>
            </a:extLst>
          </p:cNvPr>
          <p:cNvSpPr>
            <a:spLocks noGrp="1"/>
          </p:cNvSpPr>
          <p:nvPr>
            <p:ph type="body" sz="quarter" idx="28"/>
          </p:nvPr>
        </p:nvSpPr>
        <p:spPr/>
        <p:txBody>
          <a:bodyPr/>
          <a:lstStyle/>
          <a:p>
            <a:r>
              <a:rPr lang="en-UA" dirty="0"/>
              <a:t>hgf</a:t>
            </a:r>
          </a:p>
        </p:txBody>
      </p:sp>
      <p:sp>
        <p:nvSpPr>
          <p:cNvPr id="5" name="Text Placeholder 4">
            <a:extLst>
              <a:ext uri="{FF2B5EF4-FFF2-40B4-BE49-F238E27FC236}">
                <a16:creationId xmlns:a16="http://schemas.microsoft.com/office/drawing/2014/main" id="{D4378BC7-B6B1-2E7F-4596-51669E6ED184}"/>
              </a:ext>
            </a:extLst>
          </p:cNvPr>
          <p:cNvSpPr>
            <a:spLocks noGrp="1"/>
          </p:cNvSpPr>
          <p:nvPr>
            <p:ph type="body" sz="quarter" idx="17"/>
          </p:nvPr>
        </p:nvSpPr>
        <p:spPr/>
        <p:txBody>
          <a:bodyPr/>
          <a:lstStyle/>
          <a:p>
            <a:r>
              <a:rPr lang="en-UA" dirty="0"/>
              <a:t>kjgkjggkjg</a:t>
            </a:r>
          </a:p>
        </p:txBody>
      </p:sp>
    </p:spTree>
    <p:extLst>
      <p:ext uri="{BB962C8B-B14F-4D97-AF65-F5344CB8AC3E}">
        <p14:creationId xmlns:p14="http://schemas.microsoft.com/office/powerpoint/2010/main" val="316898914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48D9237-961B-68C4-1297-96C0DAF32AB5}"/>
              </a:ext>
            </a:extLst>
          </p:cNvPr>
          <p:cNvSpPr>
            <a:spLocks noGrp="1"/>
          </p:cNvSpPr>
          <p:nvPr>
            <p:ph type="body" sz="quarter" idx="10"/>
          </p:nvPr>
        </p:nvSpPr>
        <p:spPr/>
        <p:txBody>
          <a:bodyPr/>
          <a:lstStyle/>
          <a:p>
            <a:endParaRPr lang="en-UA"/>
          </a:p>
        </p:txBody>
      </p:sp>
      <p:sp>
        <p:nvSpPr>
          <p:cNvPr id="4" name="Content Placeholder 3">
            <a:extLst>
              <a:ext uri="{FF2B5EF4-FFF2-40B4-BE49-F238E27FC236}">
                <a16:creationId xmlns:a16="http://schemas.microsoft.com/office/drawing/2014/main" id="{2FECFC8B-FE57-A439-9E4D-F820D2A58636}"/>
              </a:ext>
            </a:extLst>
          </p:cNvPr>
          <p:cNvSpPr>
            <a:spLocks noGrp="1"/>
          </p:cNvSpPr>
          <p:nvPr>
            <p:ph sz="quarter" idx="11"/>
          </p:nvPr>
        </p:nvSpPr>
        <p:spPr/>
        <p:txBody>
          <a:bodyPr/>
          <a:lstStyle/>
          <a:p>
            <a:endParaRPr lang="en-UA"/>
          </a:p>
        </p:txBody>
      </p:sp>
      <p:sp>
        <p:nvSpPr>
          <p:cNvPr id="7" name="Text Placeholder 6">
            <a:extLst>
              <a:ext uri="{FF2B5EF4-FFF2-40B4-BE49-F238E27FC236}">
                <a16:creationId xmlns:a16="http://schemas.microsoft.com/office/drawing/2014/main" id="{4CBE3CE5-EBAF-053A-7F33-9B37053A774B}"/>
              </a:ext>
            </a:extLst>
          </p:cNvPr>
          <p:cNvSpPr>
            <a:spLocks noGrp="1"/>
          </p:cNvSpPr>
          <p:nvPr>
            <p:ph type="body" sz="quarter" idx="15"/>
          </p:nvPr>
        </p:nvSpPr>
        <p:spPr/>
        <p:txBody>
          <a:bodyPr/>
          <a:lstStyle/>
          <a:p>
            <a:endParaRPr lang="en-UA"/>
          </a:p>
        </p:txBody>
      </p:sp>
      <p:sp>
        <p:nvSpPr>
          <p:cNvPr id="8" name="Content Placeholder 7">
            <a:extLst>
              <a:ext uri="{FF2B5EF4-FFF2-40B4-BE49-F238E27FC236}">
                <a16:creationId xmlns:a16="http://schemas.microsoft.com/office/drawing/2014/main" id="{2B472961-0827-368A-33E7-3153772A285F}"/>
              </a:ext>
            </a:extLst>
          </p:cNvPr>
          <p:cNvSpPr>
            <a:spLocks noGrp="1"/>
          </p:cNvSpPr>
          <p:nvPr>
            <p:ph sz="quarter" idx="16"/>
          </p:nvPr>
        </p:nvSpPr>
        <p:spPr/>
        <p:txBody>
          <a:bodyPr/>
          <a:lstStyle/>
          <a:p>
            <a:endParaRPr lang="en-UA"/>
          </a:p>
        </p:txBody>
      </p:sp>
      <p:sp>
        <p:nvSpPr>
          <p:cNvPr id="2" name="Title 1">
            <a:extLst>
              <a:ext uri="{FF2B5EF4-FFF2-40B4-BE49-F238E27FC236}">
                <a16:creationId xmlns:a16="http://schemas.microsoft.com/office/drawing/2014/main" id="{C712C36A-F5FA-CF84-EEFC-37D20CD9EFA3}"/>
              </a:ext>
            </a:extLst>
          </p:cNvPr>
          <p:cNvSpPr>
            <a:spLocks noGrp="1"/>
          </p:cNvSpPr>
          <p:nvPr>
            <p:ph type="title"/>
          </p:nvPr>
        </p:nvSpPr>
        <p:spPr/>
        <p:txBody>
          <a:bodyPr/>
          <a:lstStyle/>
          <a:p>
            <a:r>
              <a:rPr lang="en-UA" dirty="0"/>
              <a:t>Type yor title here</a:t>
            </a:r>
          </a:p>
        </p:txBody>
      </p:sp>
      <p:sp>
        <p:nvSpPr>
          <p:cNvPr id="9" name="Text Placeholder 8">
            <a:extLst>
              <a:ext uri="{FF2B5EF4-FFF2-40B4-BE49-F238E27FC236}">
                <a16:creationId xmlns:a16="http://schemas.microsoft.com/office/drawing/2014/main" id="{F4D2EB3D-AC17-CF4B-8F2E-795F2A46D8F9}"/>
              </a:ext>
            </a:extLst>
          </p:cNvPr>
          <p:cNvSpPr>
            <a:spLocks noGrp="1"/>
          </p:cNvSpPr>
          <p:nvPr>
            <p:ph type="body" sz="quarter" idx="28"/>
          </p:nvPr>
        </p:nvSpPr>
        <p:spPr/>
        <p:txBody>
          <a:bodyPr/>
          <a:lstStyle/>
          <a:p>
            <a:r>
              <a:rPr lang="en-UA" dirty="0"/>
              <a:t>Section title</a:t>
            </a:r>
          </a:p>
        </p:txBody>
      </p:sp>
    </p:spTree>
    <p:extLst>
      <p:ext uri="{BB962C8B-B14F-4D97-AF65-F5344CB8AC3E}">
        <p14:creationId xmlns:p14="http://schemas.microsoft.com/office/powerpoint/2010/main" val="409674115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EB9D9B-DBA6-812F-54E9-4BB240A9AD70}"/>
              </a:ext>
            </a:extLst>
          </p:cNvPr>
          <p:cNvSpPr>
            <a:spLocks noGrp="1"/>
          </p:cNvSpPr>
          <p:nvPr>
            <p:ph type="body" sz="quarter" idx="26"/>
          </p:nvPr>
        </p:nvSpPr>
        <p:spPr/>
        <p:txBody>
          <a:bodyPr/>
          <a:lstStyle/>
          <a:p>
            <a:endParaRPr lang="en-UA"/>
          </a:p>
        </p:txBody>
      </p:sp>
      <p:sp>
        <p:nvSpPr>
          <p:cNvPr id="3" name="Title 2">
            <a:extLst>
              <a:ext uri="{FF2B5EF4-FFF2-40B4-BE49-F238E27FC236}">
                <a16:creationId xmlns:a16="http://schemas.microsoft.com/office/drawing/2014/main" id="{A6D370AE-0F55-7AA7-26B1-44BDE422100F}"/>
              </a:ext>
            </a:extLst>
          </p:cNvPr>
          <p:cNvSpPr>
            <a:spLocks noGrp="1"/>
          </p:cNvSpPr>
          <p:nvPr>
            <p:ph type="title"/>
          </p:nvPr>
        </p:nvSpPr>
        <p:spPr/>
        <p:txBody>
          <a:bodyPr/>
          <a:lstStyle/>
          <a:p>
            <a:r>
              <a:rPr lang="en-UA" dirty="0"/>
              <a:t>Type yor title here</a:t>
            </a:r>
          </a:p>
        </p:txBody>
      </p:sp>
      <p:sp>
        <p:nvSpPr>
          <p:cNvPr id="4" name="Text Placeholder 3">
            <a:extLst>
              <a:ext uri="{FF2B5EF4-FFF2-40B4-BE49-F238E27FC236}">
                <a16:creationId xmlns:a16="http://schemas.microsoft.com/office/drawing/2014/main" id="{E15081AA-F5F3-6432-FAE0-254972D4D69B}"/>
              </a:ext>
            </a:extLst>
          </p:cNvPr>
          <p:cNvSpPr>
            <a:spLocks noGrp="1"/>
          </p:cNvSpPr>
          <p:nvPr>
            <p:ph type="body" sz="quarter" idx="28"/>
          </p:nvPr>
        </p:nvSpPr>
        <p:spPr/>
        <p:txBody>
          <a:bodyPr/>
          <a:lstStyle/>
          <a:p>
            <a:r>
              <a:rPr lang="en-UA" dirty="0"/>
              <a:t>Section title</a:t>
            </a:r>
          </a:p>
        </p:txBody>
      </p:sp>
      <p:sp>
        <p:nvSpPr>
          <p:cNvPr id="5" name="Text Placeholder 4">
            <a:extLst>
              <a:ext uri="{FF2B5EF4-FFF2-40B4-BE49-F238E27FC236}">
                <a16:creationId xmlns:a16="http://schemas.microsoft.com/office/drawing/2014/main" id="{4552D1BC-D76B-2404-98F1-53BECA148D89}"/>
              </a:ext>
            </a:extLst>
          </p:cNvPr>
          <p:cNvSpPr>
            <a:spLocks noGrp="1"/>
          </p:cNvSpPr>
          <p:nvPr>
            <p:ph type="body" sz="quarter" idx="29"/>
          </p:nvPr>
        </p:nvSpPr>
        <p:spPr/>
        <p:txBody>
          <a:bodyPr/>
          <a:lstStyle/>
          <a:p>
            <a:endParaRPr lang="en-UA"/>
          </a:p>
        </p:txBody>
      </p:sp>
      <p:sp>
        <p:nvSpPr>
          <p:cNvPr id="6" name="Text Placeholder 5">
            <a:extLst>
              <a:ext uri="{FF2B5EF4-FFF2-40B4-BE49-F238E27FC236}">
                <a16:creationId xmlns:a16="http://schemas.microsoft.com/office/drawing/2014/main" id="{046100E0-B943-96A3-44A1-8551D0C4F663}"/>
              </a:ext>
            </a:extLst>
          </p:cNvPr>
          <p:cNvSpPr>
            <a:spLocks noGrp="1"/>
          </p:cNvSpPr>
          <p:nvPr>
            <p:ph type="body" sz="quarter" idx="32"/>
          </p:nvPr>
        </p:nvSpPr>
        <p:spPr/>
        <p:txBody>
          <a:bodyPr/>
          <a:lstStyle/>
          <a:p>
            <a:endParaRPr lang="en-UA"/>
          </a:p>
        </p:txBody>
      </p:sp>
      <p:sp>
        <p:nvSpPr>
          <p:cNvPr id="7" name="Text Placeholder 6">
            <a:extLst>
              <a:ext uri="{FF2B5EF4-FFF2-40B4-BE49-F238E27FC236}">
                <a16:creationId xmlns:a16="http://schemas.microsoft.com/office/drawing/2014/main" id="{DB87A387-FDFE-274C-72B9-9A87957C4943}"/>
              </a:ext>
            </a:extLst>
          </p:cNvPr>
          <p:cNvSpPr>
            <a:spLocks noGrp="1"/>
          </p:cNvSpPr>
          <p:nvPr>
            <p:ph type="body" sz="quarter" idx="35"/>
          </p:nvPr>
        </p:nvSpPr>
        <p:spPr/>
        <p:txBody>
          <a:bodyPr/>
          <a:lstStyle/>
          <a:p>
            <a:endParaRPr lang="en-UA"/>
          </a:p>
        </p:txBody>
      </p:sp>
      <p:sp>
        <p:nvSpPr>
          <p:cNvPr id="8" name="Text Placeholder 7">
            <a:extLst>
              <a:ext uri="{FF2B5EF4-FFF2-40B4-BE49-F238E27FC236}">
                <a16:creationId xmlns:a16="http://schemas.microsoft.com/office/drawing/2014/main" id="{62CA7391-2059-FCD5-4441-D3C1000C5DCE}"/>
              </a:ext>
            </a:extLst>
          </p:cNvPr>
          <p:cNvSpPr>
            <a:spLocks noGrp="1"/>
          </p:cNvSpPr>
          <p:nvPr>
            <p:ph type="body" sz="quarter" idx="39"/>
          </p:nvPr>
        </p:nvSpPr>
        <p:spPr/>
        <p:txBody>
          <a:bodyPr/>
          <a:lstStyle/>
          <a:p>
            <a:endParaRPr lang="en-UA"/>
          </a:p>
        </p:txBody>
      </p:sp>
      <p:sp>
        <p:nvSpPr>
          <p:cNvPr id="9" name="Text Placeholder 8">
            <a:extLst>
              <a:ext uri="{FF2B5EF4-FFF2-40B4-BE49-F238E27FC236}">
                <a16:creationId xmlns:a16="http://schemas.microsoft.com/office/drawing/2014/main" id="{BBB80982-8D94-3899-39A6-D863D054FDC4}"/>
              </a:ext>
            </a:extLst>
          </p:cNvPr>
          <p:cNvSpPr>
            <a:spLocks noGrp="1"/>
          </p:cNvSpPr>
          <p:nvPr>
            <p:ph type="body" sz="quarter" idx="42"/>
          </p:nvPr>
        </p:nvSpPr>
        <p:spPr/>
        <p:txBody>
          <a:bodyPr/>
          <a:lstStyle/>
          <a:p>
            <a:endParaRPr lang="en-UA"/>
          </a:p>
        </p:txBody>
      </p:sp>
      <p:sp>
        <p:nvSpPr>
          <p:cNvPr id="10" name="Text Placeholder 9">
            <a:extLst>
              <a:ext uri="{FF2B5EF4-FFF2-40B4-BE49-F238E27FC236}">
                <a16:creationId xmlns:a16="http://schemas.microsoft.com/office/drawing/2014/main" id="{944389B4-8E5C-9230-9A25-C3B0D24041C7}"/>
              </a:ext>
            </a:extLst>
          </p:cNvPr>
          <p:cNvSpPr>
            <a:spLocks noGrp="1"/>
          </p:cNvSpPr>
          <p:nvPr>
            <p:ph type="body" sz="quarter" idx="43"/>
          </p:nvPr>
        </p:nvSpPr>
        <p:spPr/>
        <p:txBody>
          <a:bodyPr/>
          <a:lstStyle/>
          <a:p>
            <a:endParaRPr lang="en-UA"/>
          </a:p>
        </p:txBody>
      </p:sp>
      <p:sp>
        <p:nvSpPr>
          <p:cNvPr id="11" name="Text Placeholder 10">
            <a:extLst>
              <a:ext uri="{FF2B5EF4-FFF2-40B4-BE49-F238E27FC236}">
                <a16:creationId xmlns:a16="http://schemas.microsoft.com/office/drawing/2014/main" id="{52A4D927-D480-3E2A-A1DA-DD102D05B754}"/>
              </a:ext>
            </a:extLst>
          </p:cNvPr>
          <p:cNvSpPr>
            <a:spLocks noGrp="1"/>
          </p:cNvSpPr>
          <p:nvPr>
            <p:ph type="body" sz="quarter" idx="44"/>
          </p:nvPr>
        </p:nvSpPr>
        <p:spPr/>
        <p:txBody>
          <a:bodyPr/>
          <a:lstStyle/>
          <a:p>
            <a:endParaRPr lang="en-UA"/>
          </a:p>
        </p:txBody>
      </p:sp>
      <p:sp>
        <p:nvSpPr>
          <p:cNvPr id="12" name="Text Placeholder 11">
            <a:extLst>
              <a:ext uri="{FF2B5EF4-FFF2-40B4-BE49-F238E27FC236}">
                <a16:creationId xmlns:a16="http://schemas.microsoft.com/office/drawing/2014/main" id="{F451106A-8927-EF13-A080-83B4F493762F}"/>
              </a:ext>
            </a:extLst>
          </p:cNvPr>
          <p:cNvSpPr>
            <a:spLocks noGrp="1"/>
          </p:cNvSpPr>
          <p:nvPr>
            <p:ph type="body" sz="quarter" idx="45"/>
          </p:nvPr>
        </p:nvSpPr>
        <p:spPr/>
        <p:txBody>
          <a:bodyPr/>
          <a:lstStyle/>
          <a:p>
            <a:endParaRPr lang="en-UA"/>
          </a:p>
        </p:txBody>
      </p:sp>
      <p:sp>
        <p:nvSpPr>
          <p:cNvPr id="13" name="Text Placeholder 12">
            <a:extLst>
              <a:ext uri="{FF2B5EF4-FFF2-40B4-BE49-F238E27FC236}">
                <a16:creationId xmlns:a16="http://schemas.microsoft.com/office/drawing/2014/main" id="{CFAA0B2C-F1D1-193B-4FB3-4A928EB1950E}"/>
              </a:ext>
            </a:extLst>
          </p:cNvPr>
          <p:cNvSpPr>
            <a:spLocks noGrp="1"/>
          </p:cNvSpPr>
          <p:nvPr>
            <p:ph type="body" sz="quarter" idx="46"/>
          </p:nvPr>
        </p:nvSpPr>
        <p:spPr/>
        <p:txBody>
          <a:bodyPr/>
          <a:lstStyle/>
          <a:p>
            <a:endParaRPr lang="en-UA"/>
          </a:p>
        </p:txBody>
      </p:sp>
    </p:spTree>
    <p:extLst>
      <p:ext uri="{BB962C8B-B14F-4D97-AF65-F5344CB8AC3E}">
        <p14:creationId xmlns:p14="http://schemas.microsoft.com/office/powerpoint/2010/main" val="392682924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5032E411-4FF4-804C-E488-E1DB57C0B311}"/>
              </a:ext>
            </a:extLst>
          </p:cNvPr>
          <p:cNvSpPr>
            <a:spLocks noGrp="1"/>
          </p:cNvSpPr>
          <p:nvPr>
            <p:ph type="title"/>
          </p:nvPr>
        </p:nvSpPr>
        <p:spPr/>
        <p:txBody>
          <a:bodyPr/>
          <a:lstStyle/>
          <a:p>
            <a:r>
              <a:rPr lang="en-UA" dirty="0"/>
              <a:t>Type yor title here</a:t>
            </a:r>
          </a:p>
        </p:txBody>
      </p:sp>
      <p:sp>
        <p:nvSpPr>
          <p:cNvPr id="16" name="Text Placeholder 15">
            <a:extLst>
              <a:ext uri="{FF2B5EF4-FFF2-40B4-BE49-F238E27FC236}">
                <a16:creationId xmlns:a16="http://schemas.microsoft.com/office/drawing/2014/main" id="{D55A1A5A-BF2B-BAEE-330D-C604CC6C2AC2}"/>
              </a:ext>
            </a:extLst>
          </p:cNvPr>
          <p:cNvSpPr>
            <a:spLocks noGrp="1"/>
          </p:cNvSpPr>
          <p:nvPr>
            <p:ph type="body" sz="quarter" idx="28"/>
          </p:nvPr>
        </p:nvSpPr>
        <p:spPr/>
        <p:txBody>
          <a:bodyPr/>
          <a:lstStyle/>
          <a:p>
            <a:r>
              <a:rPr lang="en-UA" dirty="0"/>
              <a:t>Section title</a:t>
            </a:r>
          </a:p>
        </p:txBody>
      </p:sp>
      <p:sp>
        <p:nvSpPr>
          <p:cNvPr id="15" name="Text Placeholder 14">
            <a:extLst>
              <a:ext uri="{FF2B5EF4-FFF2-40B4-BE49-F238E27FC236}">
                <a16:creationId xmlns:a16="http://schemas.microsoft.com/office/drawing/2014/main" id="{0D949A05-7A58-B4AD-AD84-26313F40B234}"/>
              </a:ext>
            </a:extLst>
          </p:cNvPr>
          <p:cNvSpPr>
            <a:spLocks noGrp="1"/>
          </p:cNvSpPr>
          <p:nvPr>
            <p:ph type="body" sz="quarter" idx="26"/>
          </p:nvPr>
        </p:nvSpPr>
        <p:spPr/>
        <p:txBody>
          <a:bodyPr/>
          <a:lstStyle/>
          <a:p>
            <a:endParaRPr lang="en-UA"/>
          </a:p>
        </p:txBody>
      </p:sp>
      <p:sp>
        <p:nvSpPr>
          <p:cNvPr id="17" name="Text Placeholder 16">
            <a:extLst>
              <a:ext uri="{FF2B5EF4-FFF2-40B4-BE49-F238E27FC236}">
                <a16:creationId xmlns:a16="http://schemas.microsoft.com/office/drawing/2014/main" id="{994A4544-6707-B6AB-E3C1-CD5FF964279B}"/>
              </a:ext>
            </a:extLst>
          </p:cNvPr>
          <p:cNvSpPr>
            <a:spLocks noGrp="1"/>
          </p:cNvSpPr>
          <p:nvPr>
            <p:ph type="body" sz="quarter" idx="29"/>
          </p:nvPr>
        </p:nvSpPr>
        <p:spPr/>
        <p:txBody>
          <a:bodyPr/>
          <a:lstStyle/>
          <a:p>
            <a:endParaRPr lang="en-UA"/>
          </a:p>
        </p:txBody>
      </p:sp>
      <p:sp>
        <p:nvSpPr>
          <p:cNvPr id="18" name="Text Placeholder 17">
            <a:extLst>
              <a:ext uri="{FF2B5EF4-FFF2-40B4-BE49-F238E27FC236}">
                <a16:creationId xmlns:a16="http://schemas.microsoft.com/office/drawing/2014/main" id="{062A260D-148C-0974-E32E-66C6F2CF5C03}"/>
              </a:ext>
            </a:extLst>
          </p:cNvPr>
          <p:cNvSpPr>
            <a:spLocks noGrp="1"/>
          </p:cNvSpPr>
          <p:nvPr>
            <p:ph type="body" sz="quarter" idx="32"/>
          </p:nvPr>
        </p:nvSpPr>
        <p:spPr/>
        <p:txBody>
          <a:bodyPr/>
          <a:lstStyle/>
          <a:p>
            <a:endParaRPr lang="en-UA"/>
          </a:p>
        </p:txBody>
      </p:sp>
      <p:sp>
        <p:nvSpPr>
          <p:cNvPr id="19" name="Text Placeholder 18">
            <a:extLst>
              <a:ext uri="{FF2B5EF4-FFF2-40B4-BE49-F238E27FC236}">
                <a16:creationId xmlns:a16="http://schemas.microsoft.com/office/drawing/2014/main" id="{EF1602B0-7472-C899-D92A-AF87584881A5}"/>
              </a:ext>
            </a:extLst>
          </p:cNvPr>
          <p:cNvSpPr>
            <a:spLocks noGrp="1"/>
          </p:cNvSpPr>
          <p:nvPr>
            <p:ph type="body" sz="quarter" idx="35"/>
          </p:nvPr>
        </p:nvSpPr>
        <p:spPr/>
        <p:txBody>
          <a:bodyPr/>
          <a:lstStyle/>
          <a:p>
            <a:endParaRPr lang="en-UA"/>
          </a:p>
        </p:txBody>
      </p:sp>
      <p:sp>
        <p:nvSpPr>
          <p:cNvPr id="20" name="Text Placeholder 19">
            <a:extLst>
              <a:ext uri="{FF2B5EF4-FFF2-40B4-BE49-F238E27FC236}">
                <a16:creationId xmlns:a16="http://schemas.microsoft.com/office/drawing/2014/main" id="{925CEF69-E368-264D-3CC9-761C33AC8713}"/>
              </a:ext>
            </a:extLst>
          </p:cNvPr>
          <p:cNvSpPr>
            <a:spLocks noGrp="1"/>
          </p:cNvSpPr>
          <p:nvPr>
            <p:ph type="body" sz="quarter" idx="39"/>
          </p:nvPr>
        </p:nvSpPr>
        <p:spPr/>
        <p:txBody>
          <a:bodyPr/>
          <a:lstStyle/>
          <a:p>
            <a:endParaRPr lang="en-UA"/>
          </a:p>
        </p:txBody>
      </p:sp>
      <p:sp>
        <p:nvSpPr>
          <p:cNvPr id="21" name="Text Placeholder 20">
            <a:extLst>
              <a:ext uri="{FF2B5EF4-FFF2-40B4-BE49-F238E27FC236}">
                <a16:creationId xmlns:a16="http://schemas.microsoft.com/office/drawing/2014/main" id="{F89F2B72-ADCE-4CD4-2934-DFCEC4E9CE70}"/>
              </a:ext>
            </a:extLst>
          </p:cNvPr>
          <p:cNvSpPr>
            <a:spLocks noGrp="1"/>
          </p:cNvSpPr>
          <p:nvPr>
            <p:ph type="body" sz="quarter" idx="42"/>
          </p:nvPr>
        </p:nvSpPr>
        <p:spPr/>
        <p:txBody>
          <a:bodyPr/>
          <a:lstStyle/>
          <a:p>
            <a:endParaRPr lang="en-UA"/>
          </a:p>
        </p:txBody>
      </p:sp>
      <p:sp>
        <p:nvSpPr>
          <p:cNvPr id="22" name="Text Placeholder 21">
            <a:extLst>
              <a:ext uri="{FF2B5EF4-FFF2-40B4-BE49-F238E27FC236}">
                <a16:creationId xmlns:a16="http://schemas.microsoft.com/office/drawing/2014/main" id="{D4C808F9-C911-70C8-970F-276DD7F999B4}"/>
              </a:ext>
            </a:extLst>
          </p:cNvPr>
          <p:cNvSpPr>
            <a:spLocks noGrp="1"/>
          </p:cNvSpPr>
          <p:nvPr>
            <p:ph type="body" sz="quarter" idx="43"/>
          </p:nvPr>
        </p:nvSpPr>
        <p:spPr/>
        <p:txBody>
          <a:bodyPr/>
          <a:lstStyle/>
          <a:p>
            <a:endParaRPr lang="en-UA"/>
          </a:p>
        </p:txBody>
      </p:sp>
      <p:sp>
        <p:nvSpPr>
          <p:cNvPr id="23" name="Text Placeholder 22">
            <a:extLst>
              <a:ext uri="{FF2B5EF4-FFF2-40B4-BE49-F238E27FC236}">
                <a16:creationId xmlns:a16="http://schemas.microsoft.com/office/drawing/2014/main" id="{0698ED52-959E-EF50-7360-E10EF06DE1BE}"/>
              </a:ext>
            </a:extLst>
          </p:cNvPr>
          <p:cNvSpPr>
            <a:spLocks noGrp="1"/>
          </p:cNvSpPr>
          <p:nvPr>
            <p:ph type="body" sz="quarter" idx="44"/>
          </p:nvPr>
        </p:nvSpPr>
        <p:spPr/>
        <p:txBody>
          <a:bodyPr/>
          <a:lstStyle/>
          <a:p>
            <a:endParaRPr lang="en-UA"/>
          </a:p>
        </p:txBody>
      </p:sp>
      <p:sp>
        <p:nvSpPr>
          <p:cNvPr id="24" name="Text Placeholder 23">
            <a:extLst>
              <a:ext uri="{FF2B5EF4-FFF2-40B4-BE49-F238E27FC236}">
                <a16:creationId xmlns:a16="http://schemas.microsoft.com/office/drawing/2014/main" id="{EC7C35B6-403E-34E0-BC1D-F9E115614E3B}"/>
              </a:ext>
            </a:extLst>
          </p:cNvPr>
          <p:cNvSpPr>
            <a:spLocks noGrp="1"/>
          </p:cNvSpPr>
          <p:nvPr>
            <p:ph type="body" sz="quarter" idx="45"/>
          </p:nvPr>
        </p:nvSpPr>
        <p:spPr/>
        <p:txBody>
          <a:bodyPr/>
          <a:lstStyle/>
          <a:p>
            <a:endParaRPr lang="en-UA"/>
          </a:p>
        </p:txBody>
      </p:sp>
      <p:sp>
        <p:nvSpPr>
          <p:cNvPr id="25" name="Text Placeholder 24">
            <a:extLst>
              <a:ext uri="{FF2B5EF4-FFF2-40B4-BE49-F238E27FC236}">
                <a16:creationId xmlns:a16="http://schemas.microsoft.com/office/drawing/2014/main" id="{D527F72C-51BC-16F1-DFB1-0B5554AC40F5}"/>
              </a:ext>
            </a:extLst>
          </p:cNvPr>
          <p:cNvSpPr>
            <a:spLocks noGrp="1"/>
          </p:cNvSpPr>
          <p:nvPr>
            <p:ph type="body" sz="quarter" idx="46"/>
          </p:nvPr>
        </p:nvSpPr>
        <p:spPr/>
        <p:txBody>
          <a:bodyPr/>
          <a:lstStyle/>
          <a:p>
            <a:endParaRPr lang="en-UA"/>
          </a:p>
        </p:txBody>
      </p:sp>
    </p:spTree>
    <p:extLst>
      <p:ext uri="{BB962C8B-B14F-4D97-AF65-F5344CB8AC3E}">
        <p14:creationId xmlns:p14="http://schemas.microsoft.com/office/powerpoint/2010/main" val="253084451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5ED4F899-D85F-D9A8-82E2-C1E497101603}"/>
              </a:ext>
            </a:extLst>
          </p:cNvPr>
          <p:cNvSpPr>
            <a:spLocks noGrp="1"/>
          </p:cNvSpPr>
          <p:nvPr>
            <p:ph type="title"/>
          </p:nvPr>
        </p:nvSpPr>
        <p:spPr/>
        <p:txBody>
          <a:bodyPr/>
          <a:lstStyle/>
          <a:p>
            <a:r>
              <a:rPr lang="en-UA" dirty="0"/>
              <a:t>Type yor title here</a:t>
            </a:r>
          </a:p>
        </p:txBody>
      </p:sp>
      <p:sp>
        <p:nvSpPr>
          <p:cNvPr id="16" name="Text Placeholder 15">
            <a:extLst>
              <a:ext uri="{FF2B5EF4-FFF2-40B4-BE49-F238E27FC236}">
                <a16:creationId xmlns:a16="http://schemas.microsoft.com/office/drawing/2014/main" id="{1D13FA05-5519-7B78-0FFB-8E6BD5412634}"/>
              </a:ext>
            </a:extLst>
          </p:cNvPr>
          <p:cNvSpPr>
            <a:spLocks noGrp="1"/>
          </p:cNvSpPr>
          <p:nvPr>
            <p:ph type="body" sz="quarter" idx="28"/>
          </p:nvPr>
        </p:nvSpPr>
        <p:spPr/>
        <p:txBody>
          <a:bodyPr/>
          <a:lstStyle/>
          <a:p>
            <a:r>
              <a:rPr lang="en-UA" dirty="0"/>
              <a:t>Section title</a:t>
            </a:r>
          </a:p>
        </p:txBody>
      </p:sp>
      <p:sp>
        <p:nvSpPr>
          <p:cNvPr id="15" name="Text Placeholder 14">
            <a:extLst>
              <a:ext uri="{FF2B5EF4-FFF2-40B4-BE49-F238E27FC236}">
                <a16:creationId xmlns:a16="http://schemas.microsoft.com/office/drawing/2014/main" id="{11A5C340-43DA-19F6-3A63-4BB05E068F32}"/>
              </a:ext>
            </a:extLst>
          </p:cNvPr>
          <p:cNvSpPr>
            <a:spLocks noGrp="1"/>
          </p:cNvSpPr>
          <p:nvPr>
            <p:ph type="body" sz="quarter" idx="26"/>
          </p:nvPr>
        </p:nvSpPr>
        <p:spPr/>
        <p:txBody>
          <a:bodyPr/>
          <a:lstStyle/>
          <a:p>
            <a:endParaRPr lang="en-UA"/>
          </a:p>
        </p:txBody>
      </p:sp>
      <p:sp>
        <p:nvSpPr>
          <p:cNvPr id="17" name="Text Placeholder 16">
            <a:extLst>
              <a:ext uri="{FF2B5EF4-FFF2-40B4-BE49-F238E27FC236}">
                <a16:creationId xmlns:a16="http://schemas.microsoft.com/office/drawing/2014/main" id="{A8748751-D32F-61F1-603D-EE370A778CD9}"/>
              </a:ext>
            </a:extLst>
          </p:cNvPr>
          <p:cNvSpPr>
            <a:spLocks noGrp="1"/>
          </p:cNvSpPr>
          <p:nvPr>
            <p:ph type="body" sz="quarter" idx="29"/>
          </p:nvPr>
        </p:nvSpPr>
        <p:spPr/>
        <p:txBody>
          <a:bodyPr/>
          <a:lstStyle/>
          <a:p>
            <a:endParaRPr lang="en-UA"/>
          </a:p>
        </p:txBody>
      </p:sp>
      <p:sp>
        <p:nvSpPr>
          <p:cNvPr id="18" name="Text Placeholder 17">
            <a:extLst>
              <a:ext uri="{FF2B5EF4-FFF2-40B4-BE49-F238E27FC236}">
                <a16:creationId xmlns:a16="http://schemas.microsoft.com/office/drawing/2014/main" id="{AE83047B-B4C9-C03F-ECB4-1F84CAEA8090}"/>
              </a:ext>
            </a:extLst>
          </p:cNvPr>
          <p:cNvSpPr>
            <a:spLocks noGrp="1"/>
          </p:cNvSpPr>
          <p:nvPr>
            <p:ph type="body" sz="quarter" idx="32"/>
          </p:nvPr>
        </p:nvSpPr>
        <p:spPr/>
        <p:txBody>
          <a:bodyPr/>
          <a:lstStyle/>
          <a:p>
            <a:endParaRPr lang="en-UA"/>
          </a:p>
        </p:txBody>
      </p:sp>
      <p:sp>
        <p:nvSpPr>
          <p:cNvPr id="19" name="Text Placeholder 18">
            <a:extLst>
              <a:ext uri="{FF2B5EF4-FFF2-40B4-BE49-F238E27FC236}">
                <a16:creationId xmlns:a16="http://schemas.microsoft.com/office/drawing/2014/main" id="{F60BCEA7-79BA-05A8-35B2-B3B85A74E77B}"/>
              </a:ext>
            </a:extLst>
          </p:cNvPr>
          <p:cNvSpPr>
            <a:spLocks noGrp="1"/>
          </p:cNvSpPr>
          <p:nvPr>
            <p:ph type="body" sz="quarter" idx="35"/>
          </p:nvPr>
        </p:nvSpPr>
        <p:spPr/>
        <p:txBody>
          <a:bodyPr/>
          <a:lstStyle/>
          <a:p>
            <a:endParaRPr lang="en-UA"/>
          </a:p>
        </p:txBody>
      </p:sp>
      <p:sp>
        <p:nvSpPr>
          <p:cNvPr id="20" name="Text Placeholder 19">
            <a:extLst>
              <a:ext uri="{FF2B5EF4-FFF2-40B4-BE49-F238E27FC236}">
                <a16:creationId xmlns:a16="http://schemas.microsoft.com/office/drawing/2014/main" id="{0C5EF63B-C398-5F93-BCF3-E1583D2B4660}"/>
              </a:ext>
            </a:extLst>
          </p:cNvPr>
          <p:cNvSpPr>
            <a:spLocks noGrp="1"/>
          </p:cNvSpPr>
          <p:nvPr>
            <p:ph type="body" sz="quarter" idx="39"/>
          </p:nvPr>
        </p:nvSpPr>
        <p:spPr/>
        <p:txBody>
          <a:bodyPr/>
          <a:lstStyle/>
          <a:p>
            <a:endParaRPr lang="en-UA"/>
          </a:p>
        </p:txBody>
      </p:sp>
      <p:sp>
        <p:nvSpPr>
          <p:cNvPr id="21" name="Text Placeholder 20">
            <a:extLst>
              <a:ext uri="{FF2B5EF4-FFF2-40B4-BE49-F238E27FC236}">
                <a16:creationId xmlns:a16="http://schemas.microsoft.com/office/drawing/2014/main" id="{363B8755-F361-6D3F-DFFD-CE6A57621BC7}"/>
              </a:ext>
            </a:extLst>
          </p:cNvPr>
          <p:cNvSpPr>
            <a:spLocks noGrp="1"/>
          </p:cNvSpPr>
          <p:nvPr>
            <p:ph type="body" sz="quarter" idx="42"/>
          </p:nvPr>
        </p:nvSpPr>
        <p:spPr/>
        <p:txBody>
          <a:bodyPr/>
          <a:lstStyle/>
          <a:p>
            <a:endParaRPr lang="en-UA"/>
          </a:p>
        </p:txBody>
      </p:sp>
      <p:sp>
        <p:nvSpPr>
          <p:cNvPr id="22" name="Text Placeholder 21">
            <a:extLst>
              <a:ext uri="{FF2B5EF4-FFF2-40B4-BE49-F238E27FC236}">
                <a16:creationId xmlns:a16="http://schemas.microsoft.com/office/drawing/2014/main" id="{5A5E5B16-005A-272B-06E3-5C97A3F7210C}"/>
              </a:ext>
            </a:extLst>
          </p:cNvPr>
          <p:cNvSpPr>
            <a:spLocks noGrp="1"/>
          </p:cNvSpPr>
          <p:nvPr>
            <p:ph type="body" sz="quarter" idx="43"/>
          </p:nvPr>
        </p:nvSpPr>
        <p:spPr/>
        <p:txBody>
          <a:bodyPr/>
          <a:lstStyle/>
          <a:p>
            <a:endParaRPr lang="en-UA"/>
          </a:p>
        </p:txBody>
      </p:sp>
      <p:sp>
        <p:nvSpPr>
          <p:cNvPr id="23" name="Text Placeholder 22">
            <a:extLst>
              <a:ext uri="{FF2B5EF4-FFF2-40B4-BE49-F238E27FC236}">
                <a16:creationId xmlns:a16="http://schemas.microsoft.com/office/drawing/2014/main" id="{8177FC3B-472D-10EB-CC60-1222098753F4}"/>
              </a:ext>
            </a:extLst>
          </p:cNvPr>
          <p:cNvSpPr>
            <a:spLocks noGrp="1"/>
          </p:cNvSpPr>
          <p:nvPr>
            <p:ph type="body" sz="quarter" idx="44"/>
          </p:nvPr>
        </p:nvSpPr>
        <p:spPr/>
        <p:txBody>
          <a:bodyPr/>
          <a:lstStyle/>
          <a:p>
            <a:endParaRPr lang="en-UA"/>
          </a:p>
        </p:txBody>
      </p:sp>
      <p:sp>
        <p:nvSpPr>
          <p:cNvPr id="24" name="Text Placeholder 23">
            <a:extLst>
              <a:ext uri="{FF2B5EF4-FFF2-40B4-BE49-F238E27FC236}">
                <a16:creationId xmlns:a16="http://schemas.microsoft.com/office/drawing/2014/main" id="{EDF50E22-CEE4-AE3B-C117-58C785948CB1}"/>
              </a:ext>
            </a:extLst>
          </p:cNvPr>
          <p:cNvSpPr>
            <a:spLocks noGrp="1"/>
          </p:cNvSpPr>
          <p:nvPr>
            <p:ph type="body" sz="quarter" idx="45"/>
          </p:nvPr>
        </p:nvSpPr>
        <p:spPr/>
        <p:txBody>
          <a:bodyPr/>
          <a:lstStyle/>
          <a:p>
            <a:endParaRPr lang="en-UA"/>
          </a:p>
        </p:txBody>
      </p:sp>
      <p:sp>
        <p:nvSpPr>
          <p:cNvPr id="25" name="Text Placeholder 24">
            <a:extLst>
              <a:ext uri="{FF2B5EF4-FFF2-40B4-BE49-F238E27FC236}">
                <a16:creationId xmlns:a16="http://schemas.microsoft.com/office/drawing/2014/main" id="{9376BE75-9F91-AAFB-2195-8AAAB415E429}"/>
              </a:ext>
            </a:extLst>
          </p:cNvPr>
          <p:cNvSpPr>
            <a:spLocks noGrp="1"/>
          </p:cNvSpPr>
          <p:nvPr>
            <p:ph type="body" sz="quarter" idx="46"/>
          </p:nvPr>
        </p:nvSpPr>
        <p:spPr/>
        <p:txBody>
          <a:bodyPr/>
          <a:lstStyle/>
          <a:p>
            <a:endParaRPr lang="en-UA"/>
          </a:p>
        </p:txBody>
      </p:sp>
    </p:spTree>
    <p:extLst>
      <p:ext uri="{BB962C8B-B14F-4D97-AF65-F5344CB8AC3E}">
        <p14:creationId xmlns:p14="http://schemas.microsoft.com/office/powerpoint/2010/main" val="61313214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Placeholder 14">
            <a:extLst>
              <a:ext uri="{FF2B5EF4-FFF2-40B4-BE49-F238E27FC236}">
                <a16:creationId xmlns:a16="http://schemas.microsoft.com/office/drawing/2014/main" id="{61035334-0CD0-DF94-D9C8-DF1903980E7D}"/>
              </a:ext>
            </a:extLst>
          </p:cNvPr>
          <p:cNvSpPr>
            <a:spLocks noGrp="1"/>
          </p:cNvSpPr>
          <p:nvPr>
            <p:ph type="body" sz="quarter" idx="16"/>
          </p:nvPr>
        </p:nvSpPr>
        <p:spPr/>
        <p:txBody>
          <a:bodyPr/>
          <a:lstStyle/>
          <a:p>
            <a:endParaRPr lang="en-UA"/>
          </a:p>
        </p:txBody>
      </p:sp>
      <p:sp>
        <p:nvSpPr>
          <p:cNvPr id="16" name="Text Placeholder 15">
            <a:extLst>
              <a:ext uri="{FF2B5EF4-FFF2-40B4-BE49-F238E27FC236}">
                <a16:creationId xmlns:a16="http://schemas.microsoft.com/office/drawing/2014/main" id="{BC499004-0141-9C0C-BC0D-920D55F17B08}"/>
              </a:ext>
            </a:extLst>
          </p:cNvPr>
          <p:cNvSpPr>
            <a:spLocks noGrp="1"/>
          </p:cNvSpPr>
          <p:nvPr>
            <p:ph type="body" sz="quarter" idx="26"/>
          </p:nvPr>
        </p:nvSpPr>
        <p:spPr/>
        <p:txBody>
          <a:bodyPr/>
          <a:lstStyle/>
          <a:p>
            <a:endParaRPr lang="en-UA"/>
          </a:p>
        </p:txBody>
      </p:sp>
      <p:sp>
        <p:nvSpPr>
          <p:cNvPr id="18" name="Picture Placeholder 17">
            <a:extLst>
              <a:ext uri="{FF2B5EF4-FFF2-40B4-BE49-F238E27FC236}">
                <a16:creationId xmlns:a16="http://schemas.microsoft.com/office/drawing/2014/main" id="{531E2733-D09D-04A3-12C1-6AA0E1EDBE89}"/>
              </a:ext>
            </a:extLst>
          </p:cNvPr>
          <p:cNvSpPr>
            <a:spLocks noGrp="1"/>
          </p:cNvSpPr>
          <p:nvPr>
            <p:ph type="pic" sz="quarter" idx="31"/>
          </p:nvPr>
        </p:nvSpPr>
        <p:spPr/>
      </p:sp>
      <p:sp>
        <p:nvSpPr>
          <p:cNvPr id="19" name="Text Placeholder 18">
            <a:extLst>
              <a:ext uri="{FF2B5EF4-FFF2-40B4-BE49-F238E27FC236}">
                <a16:creationId xmlns:a16="http://schemas.microsoft.com/office/drawing/2014/main" id="{AA73F926-FCFC-C956-5937-BEC487A28D5D}"/>
              </a:ext>
            </a:extLst>
          </p:cNvPr>
          <p:cNvSpPr>
            <a:spLocks noGrp="1"/>
          </p:cNvSpPr>
          <p:nvPr>
            <p:ph type="body" sz="quarter" idx="32"/>
          </p:nvPr>
        </p:nvSpPr>
        <p:spPr/>
        <p:txBody>
          <a:bodyPr/>
          <a:lstStyle/>
          <a:p>
            <a:endParaRPr lang="en-UA"/>
          </a:p>
        </p:txBody>
      </p:sp>
      <p:sp>
        <p:nvSpPr>
          <p:cNvPr id="20" name="Text Placeholder 19">
            <a:extLst>
              <a:ext uri="{FF2B5EF4-FFF2-40B4-BE49-F238E27FC236}">
                <a16:creationId xmlns:a16="http://schemas.microsoft.com/office/drawing/2014/main" id="{51D0F2CE-2D0F-E367-E6F1-3EAB4D548E99}"/>
              </a:ext>
            </a:extLst>
          </p:cNvPr>
          <p:cNvSpPr>
            <a:spLocks noGrp="1"/>
          </p:cNvSpPr>
          <p:nvPr>
            <p:ph type="body" sz="quarter" idx="33"/>
          </p:nvPr>
        </p:nvSpPr>
        <p:spPr/>
        <p:txBody>
          <a:bodyPr/>
          <a:lstStyle/>
          <a:p>
            <a:endParaRPr lang="en-UA"/>
          </a:p>
        </p:txBody>
      </p:sp>
      <p:sp>
        <p:nvSpPr>
          <p:cNvPr id="21" name="Picture Placeholder 20">
            <a:extLst>
              <a:ext uri="{FF2B5EF4-FFF2-40B4-BE49-F238E27FC236}">
                <a16:creationId xmlns:a16="http://schemas.microsoft.com/office/drawing/2014/main" id="{E11B9E84-4875-57CA-1392-FFBF78C117BF}"/>
              </a:ext>
            </a:extLst>
          </p:cNvPr>
          <p:cNvSpPr>
            <a:spLocks noGrp="1"/>
          </p:cNvSpPr>
          <p:nvPr>
            <p:ph type="pic" sz="quarter" idx="34"/>
          </p:nvPr>
        </p:nvSpPr>
        <p:spPr/>
      </p:sp>
      <p:sp>
        <p:nvSpPr>
          <p:cNvPr id="22" name="Text Placeholder 21">
            <a:extLst>
              <a:ext uri="{FF2B5EF4-FFF2-40B4-BE49-F238E27FC236}">
                <a16:creationId xmlns:a16="http://schemas.microsoft.com/office/drawing/2014/main" id="{0B248689-348F-6D87-0A71-071A5099E41D}"/>
              </a:ext>
            </a:extLst>
          </p:cNvPr>
          <p:cNvSpPr>
            <a:spLocks noGrp="1"/>
          </p:cNvSpPr>
          <p:nvPr>
            <p:ph type="body" sz="quarter" idx="35"/>
          </p:nvPr>
        </p:nvSpPr>
        <p:spPr/>
        <p:txBody>
          <a:bodyPr/>
          <a:lstStyle/>
          <a:p>
            <a:endParaRPr lang="en-UA"/>
          </a:p>
        </p:txBody>
      </p:sp>
      <p:sp>
        <p:nvSpPr>
          <p:cNvPr id="23" name="Text Placeholder 22">
            <a:extLst>
              <a:ext uri="{FF2B5EF4-FFF2-40B4-BE49-F238E27FC236}">
                <a16:creationId xmlns:a16="http://schemas.microsoft.com/office/drawing/2014/main" id="{0066659B-1ECA-411E-9B5C-9D354A1497B4}"/>
              </a:ext>
            </a:extLst>
          </p:cNvPr>
          <p:cNvSpPr>
            <a:spLocks noGrp="1"/>
          </p:cNvSpPr>
          <p:nvPr>
            <p:ph type="body" sz="quarter" idx="36"/>
          </p:nvPr>
        </p:nvSpPr>
        <p:spPr/>
        <p:txBody>
          <a:bodyPr/>
          <a:lstStyle/>
          <a:p>
            <a:endParaRPr lang="en-UA"/>
          </a:p>
        </p:txBody>
      </p:sp>
      <p:sp>
        <p:nvSpPr>
          <p:cNvPr id="24" name="Picture Placeholder 23">
            <a:extLst>
              <a:ext uri="{FF2B5EF4-FFF2-40B4-BE49-F238E27FC236}">
                <a16:creationId xmlns:a16="http://schemas.microsoft.com/office/drawing/2014/main" id="{B5880F58-FAA7-9427-597B-04942E6F6857}"/>
              </a:ext>
            </a:extLst>
          </p:cNvPr>
          <p:cNvSpPr>
            <a:spLocks noGrp="1"/>
          </p:cNvSpPr>
          <p:nvPr>
            <p:ph type="pic" sz="quarter" idx="37"/>
          </p:nvPr>
        </p:nvSpPr>
        <p:spPr/>
      </p:sp>
      <p:sp>
        <p:nvSpPr>
          <p:cNvPr id="14" name="Title 13">
            <a:extLst>
              <a:ext uri="{FF2B5EF4-FFF2-40B4-BE49-F238E27FC236}">
                <a16:creationId xmlns:a16="http://schemas.microsoft.com/office/drawing/2014/main" id="{96A47B04-87AA-1531-29D8-DACFFB5C8DC8}"/>
              </a:ext>
            </a:extLst>
          </p:cNvPr>
          <p:cNvSpPr>
            <a:spLocks noGrp="1"/>
          </p:cNvSpPr>
          <p:nvPr>
            <p:ph type="title"/>
          </p:nvPr>
        </p:nvSpPr>
        <p:spPr/>
        <p:txBody>
          <a:bodyPr/>
          <a:lstStyle/>
          <a:p>
            <a:r>
              <a:rPr lang="en-UA" dirty="0"/>
              <a:t>Type yor title here</a:t>
            </a:r>
          </a:p>
        </p:txBody>
      </p:sp>
      <p:sp>
        <p:nvSpPr>
          <p:cNvPr id="17" name="Text Placeholder 16">
            <a:extLst>
              <a:ext uri="{FF2B5EF4-FFF2-40B4-BE49-F238E27FC236}">
                <a16:creationId xmlns:a16="http://schemas.microsoft.com/office/drawing/2014/main" id="{EFA8FEA9-B212-F447-4DA2-606D014859D1}"/>
              </a:ext>
            </a:extLst>
          </p:cNvPr>
          <p:cNvSpPr>
            <a:spLocks noGrp="1"/>
          </p:cNvSpPr>
          <p:nvPr>
            <p:ph type="body" sz="quarter" idx="28"/>
          </p:nvPr>
        </p:nvSpPr>
        <p:spPr/>
        <p:txBody>
          <a:bodyPr/>
          <a:lstStyle/>
          <a:p>
            <a:r>
              <a:rPr lang="en-UA" dirty="0"/>
              <a:t>Section title</a:t>
            </a:r>
          </a:p>
        </p:txBody>
      </p:sp>
    </p:spTree>
    <p:extLst>
      <p:ext uri="{BB962C8B-B14F-4D97-AF65-F5344CB8AC3E}">
        <p14:creationId xmlns:p14="http://schemas.microsoft.com/office/powerpoint/2010/main" val="105095550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13">
            <a:extLst>
              <a:ext uri="{FF2B5EF4-FFF2-40B4-BE49-F238E27FC236}">
                <a16:creationId xmlns:a16="http://schemas.microsoft.com/office/drawing/2014/main" id="{C2C3965B-F36B-3AA1-34AC-022EAA1914D3}"/>
              </a:ext>
            </a:extLst>
          </p:cNvPr>
          <p:cNvSpPr>
            <a:spLocks noGrp="1"/>
          </p:cNvSpPr>
          <p:nvPr>
            <p:ph type="body" sz="quarter" idx="26"/>
          </p:nvPr>
        </p:nvSpPr>
        <p:spPr/>
        <p:txBody>
          <a:bodyPr/>
          <a:lstStyle/>
          <a:p>
            <a:endParaRPr lang="en-UA"/>
          </a:p>
        </p:txBody>
      </p:sp>
      <p:sp>
        <p:nvSpPr>
          <p:cNvPr id="15" name="Text Placeholder 14">
            <a:extLst>
              <a:ext uri="{FF2B5EF4-FFF2-40B4-BE49-F238E27FC236}">
                <a16:creationId xmlns:a16="http://schemas.microsoft.com/office/drawing/2014/main" id="{8608785E-45E0-7C50-8067-6ABA8A2A69AA}"/>
              </a:ext>
            </a:extLst>
          </p:cNvPr>
          <p:cNvSpPr>
            <a:spLocks noGrp="1"/>
          </p:cNvSpPr>
          <p:nvPr>
            <p:ph type="body" sz="quarter" idx="27"/>
          </p:nvPr>
        </p:nvSpPr>
        <p:spPr/>
        <p:txBody>
          <a:bodyPr/>
          <a:lstStyle/>
          <a:p>
            <a:endParaRPr lang="en-UA"/>
          </a:p>
        </p:txBody>
      </p:sp>
      <p:sp>
        <p:nvSpPr>
          <p:cNvPr id="16" name="Text Placeholder 15">
            <a:extLst>
              <a:ext uri="{FF2B5EF4-FFF2-40B4-BE49-F238E27FC236}">
                <a16:creationId xmlns:a16="http://schemas.microsoft.com/office/drawing/2014/main" id="{371259C2-9445-D4B8-159A-DD4AA3F1DBAA}"/>
              </a:ext>
            </a:extLst>
          </p:cNvPr>
          <p:cNvSpPr>
            <a:spLocks noGrp="1"/>
          </p:cNvSpPr>
          <p:nvPr>
            <p:ph type="body" sz="quarter" idx="28"/>
          </p:nvPr>
        </p:nvSpPr>
        <p:spPr/>
        <p:txBody>
          <a:bodyPr/>
          <a:lstStyle/>
          <a:p>
            <a:endParaRPr lang="en-UA"/>
          </a:p>
        </p:txBody>
      </p:sp>
      <p:sp>
        <p:nvSpPr>
          <p:cNvPr id="17" name="Text Placeholder 16">
            <a:extLst>
              <a:ext uri="{FF2B5EF4-FFF2-40B4-BE49-F238E27FC236}">
                <a16:creationId xmlns:a16="http://schemas.microsoft.com/office/drawing/2014/main" id="{837744B5-BFF9-1435-B726-28271B17258C}"/>
              </a:ext>
            </a:extLst>
          </p:cNvPr>
          <p:cNvSpPr>
            <a:spLocks noGrp="1"/>
          </p:cNvSpPr>
          <p:nvPr>
            <p:ph type="body" sz="quarter" idx="29"/>
          </p:nvPr>
        </p:nvSpPr>
        <p:spPr/>
        <p:txBody>
          <a:bodyPr/>
          <a:lstStyle/>
          <a:p>
            <a:endParaRPr lang="en-UA"/>
          </a:p>
        </p:txBody>
      </p:sp>
      <p:sp>
        <p:nvSpPr>
          <p:cNvPr id="18" name="Text Placeholder 17">
            <a:extLst>
              <a:ext uri="{FF2B5EF4-FFF2-40B4-BE49-F238E27FC236}">
                <a16:creationId xmlns:a16="http://schemas.microsoft.com/office/drawing/2014/main" id="{A588D1D6-9286-A28A-FF15-333549486417}"/>
              </a:ext>
            </a:extLst>
          </p:cNvPr>
          <p:cNvSpPr>
            <a:spLocks noGrp="1"/>
          </p:cNvSpPr>
          <p:nvPr>
            <p:ph type="body" sz="quarter" idx="30"/>
          </p:nvPr>
        </p:nvSpPr>
        <p:spPr/>
        <p:txBody>
          <a:bodyPr/>
          <a:lstStyle/>
          <a:p>
            <a:endParaRPr lang="en-UA"/>
          </a:p>
        </p:txBody>
      </p:sp>
      <p:sp>
        <p:nvSpPr>
          <p:cNvPr id="19" name="Picture Placeholder 18">
            <a:extLst>
              <a:ext uri="{FF2B5EF4-FFF2-40B4-BE49-F238E27FC236}">
                <a16:creationId xmlns:a16="http://schemas.microsoft.com/office/drawing/2014/main" id="{D862DD14-3F5F-B4CA-1981-CCD651040F0B}"/>
              </a:ext>
            </a:extLst>
          </p:cNvPr>
          <p:cNvSpPr>
            <a:spLocks noGrp="1"/>
          </p:cNvSpPr>
          <p:nvPr>
            <p:ph type="pic" sz="quarter" idx="31"/>
          </p:nvPr>
        </p:nvSpPr>
        <p:spPr/>
      </p:sp>
      <p:sp>
        <p:nvSpPr>
          <p:cNvPr id="13" name="Title 12">
            <a:extLst>
              <a:ext uri="{FF2B5EF4-FFF2-40B4-BE49-F238E27FC236}">
                <a16:creationId xmlns:a16="http://schemas.microsoft.com/office/drawing/2014/main" id="{E59358B5-55D9-97C1-0F88-C94F745CFFB0}"/>
              </a:ext>
            </a:extLst>
          </p:cNvPr>
          <p:cNvSpPr>
            <a:spLocks noGrp="1"/>
          </p:cNvSpPr>
          <p:nvPr>
            <p:ph type="title"/>
          </p:nvPr>
        </p:nvSpPr>
        <p:spPr/>
        <p:txBody>
          <a:bodyPr/>
          <a:lstStyle/>
          <a:p>
            <a:r>
              <a:rPr lang="en-UA" dirty="0"/>
              <a:t>Type yor title here</a:t>
            </a:r>
          </a:p>
        </p:txBody>
      </p:sp>
      <p:sp>
        <p:nvSpPr>
          <p:cNvPr id="20" name="Text Placeholder 19">
            <a:extLst>
              <a:ext uri="{FF2B5EF4-FFF2-40B4-BE49-F238E27FC236}">
                <a16:creationId xmlns:a16="http://schemas.microsoft.com/office/drawing/2014/main" id="{96CF60DA-5F4B-603F-0559-DE62193AEAA3}"/>
              </a:ext>
            </a:extLst>
          </p:cNvPr>
          <p:cNvSpPr>
            <a:spLocks noGrp="1"/>
          </p:cNvSpPr>
          <p:nvPr>
            <p:ph type="body" sz="quarter" idx="32"/>
          </p:nvPr>
        </p:nvSpPr>
        <p:spPr/>
        <p:txBody>
          <a:bodyPr/>
          <a:lstStyle/>
          <a:p>
            <a:r>
              <a:rPr lang="en-UA" dirty="0"/>
              <a:t>Section title</a:t>
            </a:r>
          </a:p>
        </p:txBody>
      </p:sp>
    </p:spTree>
    <p:extLst>
      <p:ext uri="{BB962C8B-B14F-4D97-AF65-F5344CB8AC3E}">
        <p14:creationId xmlns:p14="http://schemas.microsoft.com/office/powerpoint/2010/main" val="5003770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150CB71-8C0E-6564-C975-EDE8E58DF2C9}"/>
              </a:ext>
            </a:extLst>
          </p:cNvPr>
          <p:cNvSpPr>
            <a:spLocks noGrp="1"/>
          </p:cNvSpPr>
          <p:nvPr>
            <p:ph type="title"/>
          </p:nvPr>
        </p:nvSpPr>
        <p:spPr/>
        <p:txBody>
          <a:bodyPr/>
          <a:lstStyle/>
          <a:p>
            <a:r>
              <a:rPr lang="en-UA" dirty="0"/>
              <a:t>Agenda</a:t>
            </a:r>
          </a:p>
        </p:txBody>
      </p:sp>
      <p:sp>
        <p:nvSpPr>
          <p:cNvPr id="14" name="Text Placeholder 13">
            <a:extLst>
              <a:ext uri="{FF2B5EF4-FFF2-40B4-BE49-F238E27FC236}">
                <a16:creationId xmlns:a16="http://schemas.microsoft.com/office/drawing/2014/main" id="{8D86B3AE-08D7-19ED-614F-6CD1DA6BC3F1}"/>
              </a:ext>
            </a:extLst>
          </p:cNvPr>
          <p:cNvSpPr>
            <a:spLocks noGrp="1"/>
          </p:cNvSpPr>
          <p:nvPr>
            <p:ph type="body" sz="quarter" idx="17"/>
          </p:nvPr>
        </p:nvSpPr>
        <p:spPr/>
        <p:txBody>
          <a:bodyPr/>
          <a:lstStyle/>
          <a:p>
            <a:r>
              <a:rPr lang="en-UA" dirty="0"/>
              <a:t>Managing customers requests</a:t>
            </a:r>
          </a:p>
        </p:txBody>
      </p:sp>
      <p:sp>
        <p:nvSpPr>
          <p:cNvPr id="2" name="Text Placeholder 1">
            <a:extLst>
              <a:ext uri="{FF2B5EF4-FFF2-40B4-BE49-F238E27FC236}">
                <a16:creationId xmlns:a16="http://schemas.microsoft.com/office/drawing/2014/main" id="{3CDD55BE-968D-F9DC-8C3C-1A0DAB581F83}"/>
              </a:ext>
            </a:extLst>
          </p:cNvPr>
          <p:cNvSpPr>
            <a:spLocks noGrp="1"/>
          </p:cNvSpPr>
          <p:nvPr>
            <p:ph type="body" sz="quarter" idx="18"/>
          </p:nvPr>
        </p:nvSpPr>
        <p:spPr/>
        <p:txBody>
          <a:bodyPr/>
          <a:lstStyle/>
          <a:p>
            <a:r>
              <a:rPr lang="en-UA" dirty="0"/>
              <a:t>Product updates and road map</a:t>
            </a:r>
          </a:p>
        </p:txBody>
      </p:sp>
      <p:sp>
        <p:nvSpPr>
          <p:cNvPr id="3" name="Text Placeholder 2">
            <a:extLst>
              <a:ext uri="{FF2B5EF4-FFF2-40B4-BE49-F238E27FC236}">
                <a16:creationId xmlns:a16="http://schemas.microsoft.com/office/drawing/2014/main" id="{F30B354A-EC74-DE52-A5DC-460713DFB38C}"/>
              </a:ext>
            </a:extLst>
          </p:cNvPr>
          <p:cNvSpPr>
            <a:spLocks noGrp="1"/>
          </p:cNvSpPr>
          <p:nvPr>
            <p:ph type="body" sz="quarter" idx="19"/>
          </p:nvPr>
        </p:nvSpPr>
        <p:spPr/>
        <p:txBody>
          <a:bodyPr/>
          <a:lstStyle/>
          <a:p>
            <a:r>
              <a:rPr lang="en-UA" dirty="0"/>
              <a:t>Analytics &amp; results</a:t>
            </a:r>
          </a:p>
        </p:txBody>
      </p:sp>
      <p:sp>
        <p:nvSpPr>
          <p:cNvPr id="23" name="Text Placeholder 22">
            <a:extLst>
              <a:ext uri="{FF2B5EF4-FFF2-40B4-BE49-F238E27FC236}">
                <a16:creationId xmlns:a16="http://schemas.microsoft.com/office/drawing/2014/main" id="{47F302B6-A269-318D-DB16-5AAC882445BD}"/>
              </a:ext>
            </a:extLst>
          </p:cNvPr>
          <p:cNvSpPr>
            <a:spLocks noGrp="1"/>
          </p:cNvSpPr>
          <p:nvPr>
            <p:ph type="body" sz="quarter" idx="22"/>
          </p:nvPr>
        </p:nvSpPr>
        <p:spPr/>
        <p:txBody>
          <a:bodyPr/>
          <a:lstStyle/>
          <a:p>
            <a:r>
              <a:rPr lang="en-UA" dirty="0"/>
              <a:t>01</a:t>
            </a:r>
          </a:p>
        </p:txBody>
      </p:sp>
      <p:sp>
        <p:nvSpPr>
          <p:cNvPr id="24" name="Text Placeholder 23">
            <a:extLst>
              <a:ext uri="{FF2B5EF4-FFF2-40B4-BE49-F238E27FC236}">
                <a16:creationId xmlns:a16="http://schemas.microsoft.com/office/drawing/2014/main" id="{1EEE9240-E7B6-302B-2151-73E63474826D}"/>
              </a:ext>
            </a:extLst>
          </p:cNvPr>
          <p:cNvSpPr>
            <a:spLocks noGrp="1"/>
          </p:cNvSpPr>
          <p:nvPr>
            <p:ph type="body" sz="quarter" idx="23"/>
          </p:nvPr>
        </p:nvSpPr>
        <p:spPr/>
        <p:txBody>
          <a:bodyPr/>
          <a:lstStyle/>
          <a:p>
            <a:r>
              <a:rPr lang="en-UA" dirty="0"/>
              <a:t>02</a:t>
            </a:r>
          </a:p>
        </p:txBody>
      </p:sp>
      <p:sp>
        <p:nvSpPr>
          <p:cNvPr id="50" name="Text Placeholder 49">
            <a:extLst>
              <a:ext uri="{FF2B5EF4-FFF2-40B4-BE49-F238E27FC236}">
                <a16:creationId xmlns:a16="http://schemas.microsoft.com/office/drawing/2014/main" id="{84FCA146-62C3-2252-14D3-AA35E37713FA}"/>
              </a:ext>
            </a:extLst>
          </p:cNvPr>
          <p:cNvSpPr>
            <a:spLocks noGrp="1"/>
          </p:cNvSpPr>
          <p:nvPr>
            <p:ph type="body" sz="quarter" idx="24"/>
          </p:nvPr>
        </p:nvSpPr>
        <p:spPr/>
        <p:txBody>
          <a:bodyPr/>
          <a:lstStyle/>
          <a:p>
            <a:r>
              <a:rPr lang="en-UA" dirty="0"/>
              <a:t>03</a:t>
            </a:r>
          </a:p>
        </p:txBody>
      </p:sp>
      <p:sp>
        <p:nvSpPr>
          <p:cNvPr id="4" name="Text Placeholder 3">
            <a:extLst>
              <a:ext uri="{FF2B5EF4-FFF2-40B4-BE49-F238E27FC236}">
                <a16:creationId xmlns:a16="http://schemas.microsoft.com/office/drawing/2014/main" id="{127E3A64-2789-A9C6-F864-BE664617762A}"/>
              </a:ext>
            </a:extLst>
          </p:cNvPr>
          <p:cNvSpPr>
            <a:spLocks noGrp="1"/>
          </p:cNvSpPr>
          <p:nvPr>
            <p:ph type="body" sz="quarter" idx="25"/>
          </p:nvPr>
        </p:nvSpPr>
        <p:spPr/>
        <p:txBody>
          <a:bodyPr/>
          <a:lstStyle/>
          <a:p>
            <a:r>
              <a:rPr lang="en-UA" dirty="0"/>
              <a:t>04</a:t>
            </a:r>
          </a:p>
        </p:txBody>
      </p:sp>
      <p:sp>
        <p:nvSpPr>
          <p:cNvPr id="8" name="Text Placeholder 7">
            <a:extLst>
              <a:ext uri="{FF2B5EF4-FFF2-40B4-BE49-F238E27FC236}">
                <a16:creationId xmlns:a16="http://schemas.microsoft.com/office/drawing/2014/main" id="{007F64CB-0333-B21E-7984-59B7451B943B}"/>
              </a:ext>
            </a:extLst>
          </p:cNvPr>
          <p:cNvSpPr>
            <a:spLocks noGrp="1"/>
          </p:cNvSpPr>
          <p:nvPr>
            <p:ph type="body" sz="quarter" idx="28"/>
          </p:nvPr>
        </p:nvSpPr>
        <p:spPr>
          <a:xfrm>
            <a:off x="5280025" y="1649063"/>
            <a:ext cx="5860290" cy="307777"/>
          </a:xfrm>
        </p:spPr>
        <p:txBody>
          <a:bodyPr/>
          <a:lstStyle/>
          <a:p>
            <a:r>
              <a:rPr lang="en-UA" dirty="0"/>
              <a:t>ReportPortal business results</a:t>
            </a:r>
          </a:p>
        </p:txBody>
      </p:sp>
      <p:sp>
        <p:nvSpPr>
          <p:cNvPr id="18" name="TextBox 17">
            <a:extLst>
              <a:ext uri="{FF2B5EF4-FFF2-40B4-BE49-F238E27FC236}">
                <a16:creationId xmlns:a16="http://schemas.microsoft.com/office/drawing/2014/main" id="{C4D3F2C5-2FC0-5E09-7305-AD6BDD2B7A0B}"/>
              </a:ext>
            </a:extLst>
          </p:cNvPr>
          <p:cNvSpPr txBox="1"/>
          <p:nvPr/>
        </p:nvSpPr>
        <p:spPr>
          <a:xfrm>
            <a:off x="5159829" y="8033657"/>
            <a:ext cx="0" cy="0"/>
          </a:xfrm>
          <a:prstGeom prst="rect">
            <a:avLst/>
          </a:prstGeom>
          <a:noFill/>
        </p:spPr>
        <p:txBody>
          <a:bodyPr wrap="none" lIns="0" tIns="0" rIns="0" bIns="0" rtlCol="0">
            <a:noAutofit/>
          </a:bodyPr>
          <a:lstStyle/>
          <a:p>
            <a:pPr>
              <a:lnSpc>
                <a:spcPct val="110000"/>
              </a:lnSpc>
              <a:spcBef>
                <a:spcPts val="600"/>
              </a:spcBef>
            </a:pPr>
            <a:endParaRPr lang="en-UA" sz="1200" dirty="0" err="1">
              <a:ea typeface="Human Sans" charset="0"/>
              <a:cs typeface="Human Sans" charset="0"/>
            </a:endParaRPr>
          </a:p>
        </p:txBody>
      </p:sp>
    </p:spTree>
    <p:extLst>
      <p:ext uri="{BB962C8B-B14F-4D97-AF65-F5344CB8AC3E}">
        <p14:creationId xmlns:p14="http://schemas.microsoft.com/office/powerpoint/2010/main" val="81890423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6F14D578-B3B6-28E6-E22C-BC9DF40B0FFF}"/>
              </a:ext>
            </a:extLst>
          </p:cNvPr>
          <p:cNvSpPr>
            <a:spLocks noGrp="1"/>
          </p:cNvSpPr>
          <p:nvPr>
            <p:ph type="body" sz="quarter" idx="26"/>
          </p:nvPr>
        </p:nvSpPr>
        <p:spPr/>
        <p:txBody>
          <a:bodyPr/>
          <a:lstStyle/>
          <a:p>
            <a:endParaRPr lang="en-UA"/>
          </a:p>
        </p:txBody>
      </p:sp>
      <p:sp>
        <p:nvSpPr>
          <p:cNvPr id="12" name="Text Placeholder 11">
            <a:extLst>
              <a:ext uri="{FF2B5EF4-FFF2-40B4-BE49-F238E27FC236}">
                <a16:creationId xmlns:a16="http://schemas.microsoft.com/office/drawing/2014/main" id="{F7FD45E2-2329-B1DF-1C3C-C5F2C551C98C}"/>
              </a:ext>
            </a:extLst>
          </p:cNvPr>
          <p:cNvSpPr>
            <a:spLocks noGrp="1"/>
          </p:cNvSpPr>
          <p:nvPr>
            <p:ph type="body" sz="quarter" idx="27"/>
          </p:nvPr>
        </p:nvSpPr>
        <p:spPr/>
        <p:txBody>
          <a:bodyPr/>
          <a:lstStyle/>
          <a:p>
            <a:endParaRPr lang="en-UA"/>
          </a:p>
        </p:txBody>
      </p:sp>
      <p:sp>
        <p:nvSpPr>
          <p:cNvPr id="14" name="Text Placeholder 13">
            <a:extLst>
              <a:ext uri="{FF2B5EF4-FFF2-40B4-BE49-F238E27FC236}">
                <a16:creationId xmlns:a16="http://schemas.microsoft.com/office/drawing/2014/main" id="{31FF33BB-2AD5-E666-05D2-A3FC45285B18}"/>
              </a:ext>
            </a:extLst>
          </p:cNvPr>
          <p:cNvSpPr>
            <a:spLocks noGrp="1"/>
          </p:cNvSpPr>
          <p:nvPr>
            <p:ph type="body" sz="quarter" idx="32"/>
          </p:nvPr>
        </p:nvSpPr>
        <p:spPr/>
        <p:txBody>
          <a:bodyPr/>
          <a:lstStyle/>
          <a:p>
            <a:endParaRPr lang="en-UA"/>
          </a:p>
        </p:txBody>
      </p:sp>
      <p:sp>
        <p:nvSpPr>
          <p:cNvPr id="15" name="Text Placeholder 14">
            <a:extLst>
              <a:ext uri="{FF2B5EF4-FFF2-40B4-BE49-F238E27FC236}">
                <a16:creationId xmlns:a16="http://schemas.microsoft.com/office/drawing/2014/main" id="{D218F547-1626-4778-CAE3-E22BD3EE9DF2}"/>
              </a:ext>
            </a:extLst>
          </p:cNvPr>
          <p:cNvSpPr>
            <a:spLocks noGrp="1"/>
          </p:cNvSpPr>
          <p:nvPr>
            <p:ph type="body" sz="quarter" idx="33"/>
          </p:nvPr>
        </p:nvSpPr>
        <p:spPr/>
        <p:txBody>
          <a:bodyPr/>
          <a:lstStyle/>
          <a:p>
            <a:endParaRPr lang="en-UA"/>
          </a:p>
        </p:txBody>
      </p:sp>
      <p:sp>
        <p:nvSpPr>
          <p:cNvPr id="16" name="Text Placeholder 15">
            <a:extLst>
              <a:ext uri="{FF2B5EF4-FFF2-40B4-BE49-F238E27FC236}">
                <a16:creationId xmlns:a16="http://schemas.microsoft.com/office/drawing/2014/main" id="{3E828359-A231-E829-40AE-BB6C73C95B15}"/>
              </a:ext>
            </a:extLst>
          </p:cNvPr>
          <p:cNvSpPr>
            <a:spLocks noGrp="1"/>
          </p:cNvSpPr>
          <p:nvPr>
            <p:ph type="body" sz="quarter" idx="35"/>
          </p:nvPr>
        </p:nvSpPr>
        <p:spPr/>
        <p:txBody>
          <a:bodyPr/>
          <a:lstStyle/>
          <a:p>
            <a:endParaRPr lang="en-UA"/>
          </a:p>
        </p:txBody>
      </p:sp>
      <p:sp>
        <p:nvSpPr>
          <p:cNvPr id="17" name="Text Placeholder 16">
            <a:extLst>
              <a:ext uri="{FF2B5EF4-FFF2-40B4-BE49-F238E27FC236}">
                <a16:creationId xmlns:a16="http://schemas.microsoft.com/office/drawing/2014/main" id="{EFE2511E-DD70-CE56-00C7-10ED3DD18808}"/>
              </a:ext>
            </a:extLst>
          </p:cNvPr>
          <p:cNvSpPr>
            <a:spLocks noGrp="1"/>
          </p:cNvSpPr>
          <p:nvPr>
            <p:ph type="body" sz="quarter" idx="36"/>
          </p:nvPr>
        </p:nvSpPr>
        <p:spPr/>
        <p:txBody>
          <a:bodyPr/>
          <a:lstStyle/>
          <a:p>
            <a:endParaRPr lang="en-UA"/>
          </a:p>
        </p:txBody>
      </p:sp>
      <p:sp>
        <p:nvSpPr>
          <p:cNvPr id="18" name="Text Placeholder 17">
            <a:extLst>
              <a:ext uri="{FF2B5EF4-FFF2-40B4-BE49-F238E27FC236}">
                <a16:creationId xmlns:a16="http://schemas.microsoft.com/office/drawing/2014/main" id="{2590C959-36A0-1009-F35D-F224F864EE5B}"/>
              </a:ext>
            </a:extLst>
          </p:cNvPr>
          <p:cNvSpPr>
            <a:spLocks noGrp="1"/>
          </p:cNvSpPr>
          <p:nvPr>
            <p:ph type="body" sz="quarter" idx="38"/>
          </p:nvPr>
        </p:nvSpPr>
        <p:spPr/>
        <p:txBody>
          <a:bodyPr/>
          <a:lstStyle/>
          <a:p>
            <a:endParaRPr lang="en-UA"/>
          </a:p>
        </p:txBody>
      </p:sp>
      <p:sp>
        <p:nvSpPr>
          <p:cNvPr id="19" name="Text Placeholder 18">
            <a:extLst>
              <a:ext uri="{FF2B5EF4-FFF2-40B4-BE49-F238E27FC236}">
                <a16:creationId xmlns:a16="http://schemas.microsoft.com/office/drawing/2014/main" id="{A7BC1001-90A3-3E79-7F44-DA93D51987B9}"/>
              </a:ext>
            </a:extLst>
          </p:cNvPr>
          <p:cNvSpPr>
            <a:spLocks noGrp="1"/>
          </p:cNvSpPr>
          <p:nvPr>
            <p:ph type="body" sz="quarter" idx="39"/>
          </p:nvPr>
        </p:nvSpPr>
        <p:spPr/>
        <p:txBody>
          <a:bodyPr/>
          <a:lstStyle/>
          <a:p>
            <a:endParaRPr lang="en-UA"/>
          </a:p>
        </p:txBody>
      </p:sp>
      <p:sp>
        <p:nvSpPr>
          <p:cNvPr id="10" name="Title 9">
            <a:extLst>
              <a:ext uri="{FF2B5EF4-FFF2-40B4-BE49-F238E27FC236}">
                <a16:creationId xmlns:a16="http://schemas.microsoft.com/office/drawing/2014/main" id="{22EF53C4-946C-F396-E978-EE67882D7684}"/>
              </a:ext>
            </a:extLst>
          </p:cNvPr>
          <p:cNvSpPr>
            <a:spLocks noGrp="1"/>
          </p:cNvSpPr>
          <p:nvPr>
            <p:ph type="title"/>
          </p:nvPr>
        </p:nvSpPr>
        <p:spPr/>
        <p:txBody>
          <a:bodyPr/>
          <a:lstStyle/>
          <a:p>
            <a:r>
              <a:rPr lang="en-UA" dirty="0"/>
              <a:t>Type yor title here</a:t>
            </a:r>
          </a:p>
        </p:txBody>
      </p:sp>
      <p:sp>
        <p:nvSpPr>
          <p:cNvPr id="13" name="Text Placeholder 12">
            <a:extLst>
              <a:ext uri="{FF2B5EF4-FFF2-40B4-BE49-F238E27FC236}">
                <a16:creationId xmlns:a16="http://schemas.microsoft.com/office/drawing/2014/main" id="{3E696B4F-E43D-8E95-DB8C-6B2B835629DF}"/>
              </a:ext>
            </a:extLst>
          </p:cNvPr>
          <p:cNvSpPr>
            <a:spLocks noGrp="1"/>
          </p:cNvSpPr>
          <p:nvPr>
            <p:ph type="body" sz="quarter" idx="28"/>
          </p:nvPr>
        </p:nvSpPr>
        <p:spPr/>
        <p:txBody>
          <a:bodyPr/>
          <a:lstStyle/>
          <a:p>
            <a:r>
              <a:rPr lang="en-UA" dirty="0"/>
              <a:t>Section title</a:t>
            </a:r>
          </a:p>
        </p:txBody>
      </p:sp>
    </p:spTree>
    <p:extLst>
      <p:ext uri="{BB962C8B-B14F-4D97-AF65-F5344CB8AC3E}">
        <p14:creationId xmlns:p14="http://schemas.microsoft.com/office/powerpoint/2010/main" val="127274492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D809F11C-017D-09F3-0F14-D47C859178E9}"/>
              </a:ext>
            </a:extLst>
          </p:cNvPr>
          <p:cNvSpPr>
            <a:spLocks noGrp="1"/>
          </p:cNvSpPr>
          <p:nvPr>
            <p:ph type="body" sz="quarter" idx="26"/>
          </p:nvPr>
        </p:nvSpPr>
        <p:spPr/>
        <p:txBody>
          <a:bodyPr/>
          <a:lstStyle/>
          <a:p>
            <a:endParaRPr lang="en-UA"/>
          </a:p>
        </p:txBody>
      </p:sp>
      <p:sp>
        <p:nvSpPr>
          <p:cNvPr id="14" name="Text Placeholder 13">
            <a:extLst>
              <a:ext uri="{FF2B5EF4-FFF2-40B4-BE49-F238E27FC236}">
                <a16:creationId xmlns:a16="http://schemas.microsoft.com/office/drawing/2014/main" id="{9CE4E624-2D3B-F87A-5C4B-F136B3C7E867}"/>
              </a:ext>
            </a:extLst>
          </p:cNvPr>
          <p:cNvSpPr>
            <a:spLocks noGrp="1"/>
          </p:cNvSpPr>
          <p:nvPr>
            <p:ph type="body" sz="quarter" idx="27"/>
          </p:nvPr>
        </p:nvSpPr>
        <p:spPr/>
        <p:txBody>
          <a:bodyPr/>
          <a:lstStyle/>
          <a:p>
            <a:endParaRPr lang="en-UA"/>
          </a:p>
        </p:txBody>
      </p:sp>
      <p:sp>
        <p:nvSpPr>
          <p:cNvPr id="16" name="Picture Placeholder 15">
            <a:extLst>
              <a:ext uri="{FF2B5EF4-FFF2-40B4-BE49-F238E27FC236}">
                <a16:creationId xmlns:a16="http://schemas.microsoft.com/office/drawing/2014/main" id="{0D1DFA8D-CBD1-94AC-97F2-EAEDB62BADAE}"/>
              </a:ext>
            </a:extLst>
          </p:cNvPr>
          <p:cNvSpPr>
            <a:spLocks noGrp="1"/>
          </p:cNvSpPr>
          <p:nvPr>
            <p:ph type="pic" sz="quarter" idx="31"/>
          </p:nvPr>
        </p:nvSpPr>
        <p:spPr/>
      </p:sp>
      <p:sp>
        <p:nvSpPr>
          <p:cNvPr id="17" name="Text Placeholder 16">
            <a:extLst>
              <a:ext uri="{FF2B5EF4-FFF2-40B4-BE49-F238E27FC236}">
                <a16:creationId xmlns:a16="http://schemas.microsoft.com/office/drawing/2014/main" id="{2B1A60FD-4FD5-BCCE-1326-8FEAA2675250}"/>
              </a:ext>
            </a:extLst>
          </p:cNvPr>
          <p:cNvSpPr>
            <a:spLocks noGrp="1"/>
          </p:cNvSpPr>
          <p:nvPr>
            <p:ph type="body" sz="quarter" idx="32"/>
          </p:nvPr>
        </p:nvSpPr>
        <p:spPr/>
        <p:txBody>
          <a:bodyPr/>
          <a:lstStyle/>
          <a:p>
            <a:endParaRPr lang="en-UA"/>
          </a:p>
        </p:txBody>
      </p:sp>
      <p:sp>
        <p:nvSpPr>
          <p:cNvPr id="18" name="Text Placeholder 17">
            <a:extLst>
              <a:ext uri="{FF2B5EF4-FFF2-40B4-BE49-F238E27FC236}">
                <a16:creationId xmlns:a16="http://schemas.microsoft.com/office/drawing/2014/main" id="{C6184BE8-81EB-DF45-B661-9F6919E9C5B8}"/>
              </a:ext>
            </a:extLst>
          </p:cNvPr>
          <p:cNvSpPr>
            <a:spLocks noGrp="1"/>
          </p:cNvSpPr>
          <p:nvPr>
            <p:ph type="body" sz="quarter" idx="33"/>
          </p:nvPr>
        </p:nvSpPr>
        <p:spPr/>
        <p:txBody>
          <a:bodyPr/>
          <a:lstStyle/>
          <a:p>
            <a:endParaRPr lang="en-UA"/>
          </a:p>
        </p:txBody>
      </p:sp>
      <p:sp>
        <p:nvSpPr>
          <p:cNvPr id="19" name="Picture Placeholder 18">
            <a:extLst>
              <a:ext uri="{FF2B5EF4-FFF2-40B4-BE49-F238E27FC236}">
                <a16:creationId xmlns:a16="http://schemas.microsoft.com/office/drawing/2014/main" id="{DB45F1F7-78D0-3E9E-CD16-13ABD53E8478}"/>
              </a:ext>
            </a:extLst>
          </p:cNvPr>
          <p:cNvSpPr>
            <a:spLocks noGrp="1"/>
          </p:cNvSpPr>
          <p:nvPr>
            <p:ph type="pic" sz="quarter" idx="34"/>
          </p:nvPr>
        </p:nvSpPr>
        <p:spPr/>
      </p:sp>
      <p:sp>
        <p:nvSpPr>
          <p:cNvPr id="20" name="Text Placeholder 19">
            <a:extLst>
              <a:ext uri="{FF2B5EF4-FFF2-40B4-BE49-F238E27FC236}">
                <a16:creationId xmlns:a16="http://schemas.microsoft.com/office/drawing/2014/main" id="{8F781374-2C6F-2A3F-C30A-E5032BAF0E63}"/>
              </a:ext>
            </a:extLst>
          </p:cNvPr>
          <p:cNvSpPr>
            <a:spLocks noGrp="1"/>
          </p:cNvSpPr>
          <p:nvPr>
            <p:ph type="body" sz="quarter" idx="35"/>
          </p:nvPr>
        </p:nvSpPr>
        <p:spPr/>
        <p:txBody>
          <a:bodyPr/>
          <a:lstStyle/>
          <a:p>
            <a:endParaRPr lang="en-UA"/>
          </a:p>
        </p:txBody>
      </p:sp>
      <p:sp>
        <p:nvSpPr>
          <p:cNvPr id="21" name="Text Placeholder 20">
            <a:extLst>
              <a:ext uri="{FF2B5EF4-FFF2-40B4-BE49-F238E27FC236}">
                <a16:creationId xmlns:a16="http://schemas.microsoft.com/office/drawing/2014/main" id="{23A9707E-8D11-9914-890B-110F4E24E0F7}"/>
              </a:ext>
            </a:extLst>
          </p:cNvPr>
          <p:cNvSpPr>
            <a:spLocks noGrp="1"/>
          </p:cNvSpPr>
          <p:nvPr>
            <p:ph type="body" sz="quarter" idx="36"/>
          </p:nvPr>
        </p:nvSpPr>
        <p:spPr/>
        <p:txBody>
          <a:bodyPr/>
          <a:lstStyle/>
          <a:p>
            <a:endParaRPr lang="en-UA"/>
          </a:p>
        </p:txBody>
      </p:sp>
      <p:sp>
        <p:nvSpPr>
          <p:cNvPr id="22" name="Picture Placeholder 21">
            <a:extLst>
              <a:ext uri="{FF2B5EF4-FFF2-40B4-BE49-F238E27FC236}">
                <a16:creationId xmlns:a16="http://schemas.microsoft.com/office/drawing/2014/main" id="{7369CD90-115E-2132-529E-9C556D4A2DE6}"/>
              </a:ext>
            </a:extLst>
          </p:cNvPr>
          <p:cNvSpPr>
            <a:spLocks noGrp="1"/>
          </p:cNvSpPr>
          <p:nvPr>
            <p:ph type="pic" sz="quarter" idx="37"/>
          </p:nvPr>
        </p:nvSpPr>
        <p:spPr/>
      </p:sp>
      <p:sp>
        <p:nvSpPr>
          <p:cNvPr id="23" name="Text Placeholder 22">
            <a:extLst>
              <a:ext uri="{FF2B5EF4-FFF2-40B4-BE49-F238E27FC236}">
                <a16:creationId xmlns:a16="http://schemas.microsoft.com/office/drawing/2014/main" id="{03C9BECB-D1A6-8C3E-4FE1-E357A61C5A88}"/>
              </a:ext>
            </a:extLst>
          </p:cNvPr>
          <p:cNvSpPr>
            <a:spLocks noGrp="1"/>
          </p:cNvSpPr>
          <p:nvPr>
            <p:ph type="body" sz="quarter" idx="38"/>
          </p:nvPr>
        </p:nvSpPr>
        <p:spPr/>
        <p:txBody>
          <a:bodyPr/>
          <a:lstStyle/>
          <a:p>
            <a:endParaRPr lang="en-UA"/>
          </a:p>
        </p:txBody>
      </p:sp>
      <p:sp>
        <p:nvSpPr>
          <p:cNvPr id="24" name="Text Placeholder 23">
            <a:extLst>
              <a:ext uri="{FF2B5EF4-FFF2-40B4-BE49-F238E27FC236}">
                <a16:creationId xmlns:a16="http://schemas.microsoft.com/office/drawing/2014/main" id="{F48DFA1C-89CC-82D0-FEDE-107338F48E1C}"/>
              </a:ext>
            </a:extLst>
          </p:cNvPr>
          <p:cNvSpPr>
            <a:spLocks noGrp="1"/>
          </p:cNvSpPr>
          <p:nvPr>
            <p:ph type="body" sz="quarter" idx="39"/>
          </p:nvPr>
        </p:nvSpPr>
        <p:spPr/>
        <p:txBody>
          <a:bodyPr/>
          <a:lstStyle/>
          <a:p>
            <a:endParaRPr lang="en-UA"/>
          </a:p>
        </p:txBody>
      </p:sp>
      <p:sp>
        <p:nvSpPr>
          <p:cNvPr id="25" name="Picture Placeholder 24">
            <a:extLst>
              <a:ext uri="{FF2B5EF4-FFF2-40B4-BE49-F238E27FC236}">
                <a16:creationId xmlns:a16="http://schemas.microsoft.com/office/drawing/2014/main" id="{186672C2-1D36-214C-FAE5-488125242DE0}"/>
              </a:ext>
            </a:extLst>
          </p:cNvPr>
          <p:cNvSpPr>
            <a:spLocks noGrp="1"/>
          </p:cNvSpPr>
          <p:nvPr>
            <p:ph type="pic" sz="quarter" idx="40"/>
          </p:nvPr>
        </p:nvSpPr>
        <p:spPr/>
      </p:sp>
      <p:sp>
        <p:nvSpPr>
          <p:cNvPr id="12" name="Title 11">
            <a:extLst>
              <a:ext uri="{FF2B5EF4-FFF2-40B4-BE49-F238E27FC236}">
                <a16:creationId xmlns:a16="http://schemas.microsoft.com/office/drawing/2014/main" id="{D847AF15-3372-AD02-9ED8-047D80C74D83}"/>
              </a:ext>
            </a:extLst>
          </p:cNvPr>
          <p:cNvSpPr>
            <a:spLocks noGrp="1"/>
          </p:cNvSpPr>
          <p:nvPr>
            <p:ph type="title"/>
          </p:nvPr>
        </p:nvSpPr>
        <p:spPr/>
        <p:txBody>
          <a:bodyPr/>
          <a:lstStyle/>
          <a:p>
            <a:r>
              <a:rPr lang="en-UA" dirty="0"/>
              <a:t>Type yor title here</a:t>
            </a:r>
          </a:p>
        </p:txBody>
      </p:sp>
      <p:sp>
        <p:nvSpPr>
          <p:cNvPr id="15" name="Text Placeholder 14">
            <a:extLst>
              <a:ext uri="{FF2B5EF4-FFF2-40B4-BE49-F238E27FC236}">
                <a16:creationId xmlns:a16="http://schemas.microsoft.com/office/drawing/2014/main" id="{55B4BF59-6731-AD9D-A3BC-63686BBD75BF}"/>
              </a:ext>
            </a:extLst>
          </p:cNvPr>
          <p:cNvSpPr>
            <a:spLocks noGrp="1"/>
          </p:cNvSpPr>
          <p:nvPr>
            <p:ph type="body" sz="quarter" idx="28"/>
          </p:nvPr>
        </p:nvSpPr>
        <p:spPr/>
        <p:txBody>
          <a:bodyPr/>
          <a:lstStyle/>
          <a:p>
            <a:r>
              <a:rPr lang="en-UA" dirty="0"/>
              <a:t>Section title</a:t>
            </a:r>
          </a:p>
        </p:txBody>
      </p:sp>
    </p:spTree>
    <p:extLst>
      <p:ext uri="{BB962C8B-B14F-4D97-AF65-F5344CB8AC3E}">
        <p14:creationId xmlns:p14="http://schemas.microsoft.com/office/powerpoint/2010/main" val="131605890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86774063-DA6B-E726-8B68-B1FAC0C34A28}"/>
              </a:ext>
            </a:extLst>
          </p:cNvPr>
          <p:cNvSpPr>
            <a:spLocks noGrp="1"/>
          </p:cNvSpPr>
          <p:nvPr>
            <p:ph type="pic" sz="quarter" idx="13"/>
          </p:nvPr>
        </p:nvSpPr>
        <p:spPr/>
      </p:sp>
      <p:sp>
        <p:nvSpPr>
          <p:cNvPr id="18" name="Picture Placeholder 17">
            <a:extLst>
              <a:ext uri="{FF2B5EF4-FFF2-40B4-BE49-F238E27FC236}">
                <a16:creationId xmlns:a16="http://schemas.microsoft.com/office/drawing/2014/main" id="{2A915C9E-5692-3752-FFA7-8E0A68CEC38F}"/>
              </a:ext>
            </a:extLst>
          </p:cNvPr>
          <p:cNvSpPr>
            <a:spLocks noGrp="1"/>
          </p:cNvSpPr>
          <p:nvPr>
            <p:ph type="pic" sz="quarter" idx="14"/>
          </p:nvPr>
        </p:nvSpPr>
        <p:spPr/>
      </p:sp>
      <p:sp>
        <p:nvSpPr>
          <p:cNvPr id="19" name="Picture Placeholder 18">
            <a:extLst>
              <a:ext uri="{FF2B5EF4-FFF2-40B4-BE49-F238E27FC236}">
                <a16:creationId xmlns:a16="http://schemas.microsoft.com/office/drawing/2014/main" id="{D0A315EC-F821-E6A7-AA50-7C932CE97915}"/>
              </a:ext>
            </a:extLst>
          </p:cNvPr>
          <p:cNvSpPr>
            <a:spLocks noGrp="1"/>
          </p:cNvSpPr>
          <p:nvPr>
            <p:ph type="pic" sz="quarter" idx="15"/>
          </p:nvPr>
        </p:nvSpPr>
        <p:spPr/>
      </p:sp>
      <p:sp>
        <p:nvSpPr>
          <p:cNvPr id="20" name="Picture Placeholder 19">
            <a:extLst>
              <a:ext uri="{FF2B5EF4-FFF2-40B4-BE49-F238E27FC236}">
                <a16:creationId xmlns:a16="http://schemas.microsoft.com/office/drawing/2014/main" id="{4DF31145-166B-ACF8-2465-0ADCFE4B0D5A}"/>
              </a:ext>
            </a:extLst>
          </p:cNvPr>
          <p:cNvSpPr>
            <a:spLocks noGrp="1"/>
          </p:cNvSpPr>
          <p:nvPr>
            <p:ph type="pic" sz="quarter" idx="16"/>
          </p:nvPr>
        </p:nvSpPr>
        <p:spPr/>
      </p:sp>
      <p:sp>
        <p:nvSpPr>
          <p:cNvPr id="16" name="Title 15">
            <a:extLst>
              <a:ext uri="{FF2B5EF4-FFF2-40B4-BE49-F238E27FC236}">
                <a16:creationId xmlns:a16="http://schemas.microsoft.com/office/drawing/2014/main" id="{E146832E-B8E3-4156-9473-4DF7FAB78D78}"/>
              </a:ext>
            </a:extLst>
          </p:cNvPr>
          <p:cNvSpPr>
            <a:spLocks noGrp="1"/>
          </p:cNvSpPr>
          <p:nvPr>
            <p:ph type="title"/>
          </p:nvPr>
        </p:nvSpPr>
        <p:spPr/>
        <p:txBody>
          <a:bodyPr/>
          <a:lstStyle/>
          <a:p>
            <a:r>
              <a:rPr lang="en-UA" dirty="0"/>
              <a:t>Type yor title here</a:t>
            </a:r>
          </a:p>
        </p:txBody>
      </p:sp>
      <p:sp>
        <p:nvSpPr>
          <p:cNvPr id="21" name="Text Placeholder 20">
            <a:extLst>
              <a:ext uri="{FF2B5EF4-FFF2-40B4-BE49-F238E27FC236}">
                <a16:creationId xmlns:a16="http://schemas.microsoft.com/office/drawing/2014/main" id="{1BE95E4F-B7DC-D631-1B79-27B3C105AF05}"/>
              </a:ext>
            </a:extLst>
          </p:cNvPr>
          <p:cNvSpPr>
            <a:spLocks noGrp="1"/>
          </p:cNvSpPr>
          <p:nvPr>
            <p:ph type="body" sz="quarter" idx="28"/>
          </p:nvPr>
        </p:nvSpPr>
        <p:spPr/>
        <p:txBody>
          <a:bodyPr>
            <a:normAutofit fontScale="92500" lnSpcReduction="10000"/>
          </a:bodyPr>
          <a:lstStyle/>
          <a:p>
            <a:r>
              <a:rPr lang="en-UA" dirty="0"/>
              <a:t>Section title</a:t>
            </a:r>
          </a:p>
        </p:txBody>
      </p:sp>
    </p:spTree>
    <p:extLst>
      <p:ext uri="{BB962C8B-B14F-4D97-AF65-F5344CB8AC3E}">
        <p14:creationId xmlns:p14="http://schemas.microsoft.com/office/powerpoint/2010/main" val="413228172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89EFAFAF-05D7-FCB3-3F4E-20D6E63147B7}"/>
              </a:ext>
            </a:extLst>
          </p:cNvPr>
          <p:cNvSpPr>
            <a:spLocks noGrp="1"/>
          </p:cNvSpPr>
          <p:nvPr>
            <p:ph type="pic" sz="quarter" idx="34"/>
          </p:nvPr>
        </p:nvSpPr>
        <p:spPr/>
      </p:sp>
      <p:sp>
        <p:nvSpPr>
          <p:cNvPr id="8" name="Text Placeholder 7">
            <a:extLst>
              <a:ext uri="{FF2B5EF4-FFF2-40B4-BE49-F238E27FC236}">
                <a16:creationId xmlns:a16="http://schemas.microsoft.com/office/drawing/2014/main" id="{894174F9-5202-A11D-68EB-E2413AB4891B}"/>
              </a:ext>
            </a:extLst>
          </p:cNvPr>
          <p:cNvSpPr>
            <a:spLocks noGrp="1"/>
          </p:cNvSpPr>
          <p:nvPr>
            <p:ph type="body" sz="quarter" idx="29"/>
          </p:nvPr>
        </p:nvSpPr>
        <p:spPr/>
        <p:txBody>
          <a:bodyPr/>
          <a:lstStyle/>
          <a:p>
            <a:endParaRPr lang="en-UA"/>
          </a:p>
        </p:txBody>
      </p:sp>
      <p:sp>
        <p:nvSpPr>
          <p:cNvPr id="9" name="Text Placeholder 8">
            <a:extLst>
              <a:ext uri="{FF2B5EF4-FFF2-40B4-BE49-F238E27FC236}">
                <a16:creationId xmlns:a16="http://schemas.microsoft.com/office/drawing/2014/main" id="{75622880-88B3-6543-670B-1FA210869117}"/>
              </a:ext>
            </a:extLst>
          </p:cNvPr>
          <p:cNvSpPr>
            <a:spLocks noGrp="1"/>
          </p:cNvSpPr>
          <p:nvPr>
            <p:ph type="body" sz="quarter" idx="30"/>
          </p:nvPr>
        </p:nvSpPr>
        <p:spPr/>
        <p:txBody>
          <a:bodyPr/>
          <a:lstStyle/>
          <a:p>
            <a:endParaRPr lang="en-UA"/>
          </a:p>
        </p:txBody>
      </p:sp>
      <p:sp>
        <p:nvSpPr>
          <p:cNvPr id="11" name="Picture Placeholder 10">
            <a:extLst>
              <a:ext uri="{FF2B5EF4-FFF2-40B4-BE49-F238E27FC236}">
                <a16:creationId xmlns:a16="http://schemas.microsoft.com/office/drawing/2014/main" id="{5CFAEB86-0948-201A-758A-55A0F53B3AD6}"/>
              </a:ext>
            </a:extLst>
          </p:cNvPr>
          <p:cNvSpPr>
            <a:spLocks noGrp="1"/>
          </p:cNvSpPr>
          <p:nvPr>
            <p:ph type="pic" sz="quarter" idx="35"/>
          </p:nvPr>
        </p:nvSpPr>
        <p:spPr/>
      </p:sp>
      <p:sp>
        <p:nvSpPr>
          <p:cNvPr id="12" name="Text Placeholder 11">
            <a:extLst>
              <a:ext uri="{FF2B5EF4-FFF2-40B4-BE49-F238E27FC236}">
                <a16:creationId xmlns:a16="http://schemas.microsoft.com/office/drawing/2014/main" id="{D1E65ADB-0A29-2BC4-53E5-4CE70B94DBF2}"/>
              </a:ext>
            </a:extLst>
          </p:cNvPr>
          <p:cNvSpPr>
            <a:spLocks noGrp="1"/>
          </p:cNvSpPr>
          <p:nvPr>
            <p:ph type="body" sz="quarter" idx="36"/>
          </p:nvPr>
        </p:nvSpPr>
        <p:spPr/>
        <p:txBody>
          <a:bodyPr/>
          <a:lstStyle/>
          <a:p>
            <a:endParaRPr lang="en-UA"/>
          </a:p>
        </p:txBody>
      </p:sp>
      <p:sp>
        <p:nvSpPr>
          <p:cNvPr id="13" name="Text Placeholder 12">
            <a:extLst>
              <a:ext uri="{FF2B5EF4-FFF2-40B4-BE49-F238E27FC236}">
                <a16:creationId xmlns:a16="http://schemas.microsoft.com/office/drawing/2014/main" id="{9BA61ADD-6973-6655-D307-6DAB83EC00BD}"/>
              </a:ext>
            </a:extLst>
          </p:cNvPr>
          <p:cNvSpPr>
            <a:spLocks noGrp="1"/>
          </p:cNvSpPr>
          <p:nvPr>
            <p:ph type="body" sz="quarter" idx="37"/>
          </p:nvPr>
        </p:nvSpPr>
        <p:spPr/>
        <p:txBody>
          <a:bodyPr/>
          <a:lstStyle/>
          <a:p>
            <a:endParaRPr lang="en-UA"/>
          </a:p>
        </p:txBody>
      </p:sp>
    </p:spTree>
    <p:extLst>
      <p:ext uri="{BB962C8B-B14F-4D97-AF65-F5344CB8AC3E}">
        <p14:creationId xmlns:p14="http://schemas.microsoft.com/office/powerpoint/2010/main" val="157552721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674F10F0-EB92-3CE1-E4FC-B7B42C013EAA}"/>
              </a:ext>
            </a:extLst>
          </p:cNvPr>
          <p:cNvSpPr>
            <a:spLocks noGrp="1"/>
          </p:cNvSpPr>
          <p:nvPr>
            <p:ph type="pic" sz="quarter" idx="13"/>
          </p:nvPr>
        </p:nvSpPr>
        <p:spPr/>
      </p:sp>
      <p:sp>
        <p:nvSpPr>
          <p:cNvPr id="9" name="Picture Placeholder 8">
            <a:extLst>
              <a:ext uri="{FF2B5EF4-FFF2-40B4-BE49-F238E27FC236}">
                <a16:creationId xmlns:a16="http://schemas.microsoft.com/office/drawing/2014/main" id="{446AC0B4-8DFD-9333-AAFE-FAF797601CAA}"/>
              </a:ext>
            </a:extLst>
          </p:cNvPr>
          <p:cNvSpPr>
            <a:spLocks noGrp="1"/>
          </p:cNvSpPr>
          <p:nvPr>
            <p:ph type="pic" sz="quarter" idx="26"/>
          </p:nvPr>
        </p:nvSpPr>
        <p:spPr/>
      </p:sp>
      <p:sp>
        <p:nvSpPr>
          <p:cNvPr id="10" name="Text Placeholder 9">
            <a:extLst>
              <a:ext uri="{FF2B5EF4-FFF2-40B4-BE49-F238E27FC236}">
                <a16:creationId xmlns:a16="http://schemas.microsoft.com/office/drawing/2014/main" id="{83BB5F90-B9FA-DD38-EC12-0714175CC37B}"/>
              </a:ext>
            </a:extLst>
          </p:cNvPr>
          <p:cNvSpPr>
            <a:spLocks noGrp="1"/>
          </p:cNvSpPr>
          <p:nvPr>
            <p:ph type="body" sz="quarter" idx="29"/>
          </p:nvPr>
        </p:nvSpPr>
        <p:spPr/>
        <p:txBody>
          <a:bodyPr/>
          <a:lstStyle/>
          <a:p>
            <a:endParaRPr lang="en-UA"/>
          </a:p>
        </p:txBody>
      </p:sp>
      <p:sp>
        <p:nvSpPr>
          <p:cNvPr id="11" name="Text Placeholder 10">
            <a:extLst>
              <a:ext uri="{FF2B5EF4-FFF2-40B4-BE49-F238E27FC236}">
                <a16:creationId xmlns:a16="http://schemas.microsoft.com/office/drawing/2014/main" id="{34E4414A-1869-713B-F740-B9397E097578}"/>
              </a:ext>
            </a:extLst>
          </p:cNvPr>
          <p:cNvSpPr>
            <a:spLocks noGrp="1"/>
          </p:cNvSpPr>
          <p:nvPr>
            <p:ph type="body" sz="quarter" idx="30"/>
          </p:nvPr>
        </p:nvSpPr>
        <p:spPr/>
        <p:txBody>
          <a:bodyPr/>
          <a:lstStyle/>
          <a:p>
            <a:endParaRPr lang="en-UA"/>
          </a:p>
        </p:txBody>
      </p:sp>
      <p:sp>
        <p:nvSpPr>
          <p:cNvPr id="12" name="Text Placeholder 11">
            <a:extLst>
              <a:ext uri="{FF2B5EF4-FFF2-40B4-BE49-F238E27FC236}">
                <a16:creationId xmlns:a16="http://schemas.microsoft.com/office/drawing/2014/main" id="{486C74B3-9325-3FFD-D99B-DC2702D62530}"/>
              </a:ext>
            </a:extLst>
          </p:cNvPr>
          <p:cNvSpPr>
            <a:spLocks noGrp="1"/>
          </p:cNvSpPr>
          <p:nvPr>
            <p:ph type="body" sz="quarter" idx="32"/>
          </p:nvPr>
        </p:nvSpPr>
        <p:spPr/>
        <p:txBody>
          <a:bodyPr/>
          <a:lstStyle/>
          <a:p>
            <a:endParaRPr lang="en-UA"/>
          </a:p>
        </p:txBody>
      </p:sp>
      <p:sp>
        <p:nvSpPr>
          <p:cNvPr id="13" name="Text Placeholder 12">
            <a:extLst>
              <a:ext uri="{FF2B5EF4-FFF2-40B4-BE49-F238E27FC236}">
                <a16:creationId xmlns:a16="http://schemas.microsoft.com/office/drawing/2014/main" id="{289F240D-4E45-EAE6-9989-038BB775DFB5}"/>
              </a:ext>
            </a:extLst>
          </p:cNvPr>
          <p:cNvSpPr>
            <a:spLocks noGrp="1"/>
          </p:cNvSpPr>
          <p:nvPr>
            <p:ph type="body" sz="quarter" idx="33"/>
          </p:nvPr>
        </p:nvSpPr>
        <p:spPr/>
        <p:txBody>
          <a:bodyPr/>
          <a:lstStyle/>
          <a:p>
            <a:endParaRPr lang="en-UA"/>
          </a:p>
        </p:txBody>
      </p:sp>
      <p:sp>
        <p:nvSpPr>
          <p:cNvPr id="14" name="Picture Placeholder 13">
            <a:extLst>
              <a:ext uri="{FF2B5EF4-FFF2-40B4-BE49-F238E27FC236}">
                <a16:creationId xmlns:a16="http://schemas.microsoft.com/office/drawing/2014/main" id="{B8FE38D4-BC52-59C1-F8A9-61A83D36C0CF}"/>
              </a:ext>
            </a:extLst>
          </p:cNvPr>
          <p:cNvSpPr>
            <a:spLocks noGrp="1"/>
          </p:cNvSpPr>
          <p:nvPr>
            <p:ph type="pic" sz="quarter" idx="34"/>
          </p:nvPr>
        </p:nvSpPr>
        <p:spPr/>
      </p:sp>
      <p:sp>
        <p:nvSpPr>
          <p:cNvPr id="15" name="Picture Placeholder 14">
            <a:extLst>
              <a:ext uri="{FF2B5EF4-FFF2-40B4-BE49-F238E27FC236}">
                <a16:creationId xmlns:a16="http://schemas.microsoft.com/office/drawing/2014/main" id="{F3E90B51-8AB1-074F-52D0-0103A0CD86B3}"/>
              </a:ext>
            </a:extLst>
          </p:cNvPr>
          <p:cNvSpPr>
            <a:spLocks noGrp="1"/>
          </p:cNvSpPr>
          <p:nvPr>
            <p:ph type="pic" sz="quarter" idx="35"/>
          </p:nvPr>
        </p:nvSpPr>
        <p:spPr/>
      </p:sp>
      <p:sp>
        <p:nvSpPr>
          <p:cNvPr id="16" name="Text Placeholder 15">
            <a:extLst>
              <a:ext uri="{FF2B5EF4-FFF2-40B4-BE49-F238E27FC236}">
                <a16:creationId xmlns:a16="http://schemas.microsoft.com/office/drawing/2014/main" id="{13B259C7-9777-0688-ECD6-7F92C3980865}"/>
              </a:ext>
            </a:extLst>
          </p:cNvPr>
          <p:cNvSpPr>
            <a:spLocks noGrp="1"/>
          </p:cNvSpPr>
          <p:nvPr>
            <p:ph type="body" sz="quarter" idx="36"/>
          </p:nvPr>
        </p:nvSpPr>
        <p:spPr/>
        <p:txBody>
          <a:bodyPr/>
          <a:lstStyle/>
          <a:p>
            <a:endParaRPr lang="en-UA"/>
          </a:p>
        </p:txBody>
      </p:sp>
      <p:sp>
        <p:nvSpPr>
          <p:cNvPr id="17" name="Text Placeholder 16">
            <a:extLst>
              <a:ext uri="{FF2B5EF4-FFF2-40B4-BE49-F238E27FC236}">
                <a16:creationId xmlns:a16="http://schemas.microsoft.com/office/drawing/2014/main" id="{DE69DF1B-1CA2-89F8-A91E-96D18A57DBEB}"/>
              </a:ext>
            </a:extLst>
          </p:cNvPr>
          <p:cNvSpPr>
            <a:spLocks noGrp="1"/>
          </p:cNvSpPr>
          <p:nvPr>
            <p:ph type="body" sz="quarter" idx="37"/>
          </p:nvPr>
        </p:nvSpPr>
        <p:spPr/>
        <p:txBody>
          <a:bodyPr/>
          <a:lstStyle/>
          <a:p>
            <a:endParaRPr lang="en-UA"/>
          </a:p>
        </p:txBody>
      </p:sp>
      <p:sp>
        <p:nvSpPr>
          <p:cNvPr id="18" name="Text Placeholder 17">
            <a:extLst>
              <a:ext uri="{FF2B5EF4-FFF2-40B4-BE49-F238E27FC236}">
                <a16:creationId xmlns:a16="http://schemas.microsoft.com/office/drawing/2014/main" id="{DE795D59-52DE-DB6E-6043-110D641B4E4C}"/>
              </a:ext>
            </a:extLst>
          </p:cNvPr>
          <p:cNvSpPr>
            <a:spLocks noGrp="1"/>
          </p:cNvSpPr>
          <p:nvPr>
            <p:ph type="body" sz="quarter" idx="38"/>
          </p:nvPr>
        </p:nvSpPr>
        <p:spPr/>
        <p:txBody>
          <a:bodyPr/>
          <a:lstStyle/>
          <a:p>
            <a:endParaRPr lang="en-UA"/>
          </a:p>
        </p:txBody>
      </p:sp>
      <p:sp>
        <p:nvSpPr>
          <p:cNvPr id="19" name="Text Placeholder 18">
            <a:extLst>
              <a:ext uri="{FF2B5EF4-FFF2-40B4-BE49-F238E27FC236}">
                <a16:creationId xmlns:a16="http://schemas.microsoft.com/office/drawing/2014/main" id="{848571B8-58E5-7B23-5C16-ADAECBE7C252}"/>
              </a:ext>
            </a:extLst>
          </p:cNvPr>
          <p:cNvSpPr>
            <a:spLocks noGrp="1"/>
          </p:cNvSpPr>
          <p:nvPr>
            <p:ph type="body" sz="quarter" idx="39"/>
          </p:nvPr>
        </p:nvSpPr>
        <p:spPr/>
        <p:txBody>
          <a:bodyPr/>
          <a:lstStyle/>
          <a:p>
            <a:endParaRPr lang="en-UA"/>
          </a:p>
        </p:txBody>
      </p:sp>
    </p:spTree>
    <p:extLst>
      <p:ext uri="{BB962C8B-B14F-4D97-AF65-F5344CB8AC3E}">
        <p14:creationId xmlns:p14="http://schemas.microsoft.com/office/powerpoint/2010/main" val="142330721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Picture Placeholder 19">
            <a:extLst>
              <a:ext uri="{FF2B5EF4-FFF2-40B4-BE49-F238E27FC236}">
                <a16:creationId xmlns:a16="http://schemas.microsoft.com/office/drawing/2014/main" id="{F827CA97-95A1-B729-3000-E31B12B36926}"/>
              </a:ext>
            </a:extLst>
          </p:cNvPr>
          <p:cNvSpPr>
            <a:spLocks noGrp="1"/>
          </p:cNvSpPr>
          <p:nvPr>
            <p:ph type="pic" sz="quarter" idx="40"/>
          </p:nvPr>
        </p:nvSpPr>
        <p:spPr/>
      </p:sp>
      <p:sp>
        <p:nvSpPr>
          <p:cNvPr id="14" name="Picture Placeholder 13">
            <a:extLst>
              <a:ext uri="{FF2B5EF4-FFF2-40B4-BE49-F238E27FC236}">
                <a16:creationId xmlns:a16="http://schemas.microsoft.com/office/drawing/2014/main" id="{36A943EC-4378-1F7F-2E75-8E1C0D920352}"/>
              </a:ext>
            </a:extLst>
          </p:cNvPr>
          <p:cNvSpPr>
            <a:spLocks noGrp="1"/>
          </p:cNvSpPr>
          <p:nvPr>
            <p:ph type="pic" sz="quarter" idx="34"/>
          </p:nvPr>
        </p:nvSpPr>
        <p:spPr/>
      </p:sp>
      <p:sp>
        <p:nvSpPr>
          <p:cNvPr id="17" name="Picture Placeholder 16">
            <a:extLst>
              <a:ext uri="{FF2B5EF4-FFF2-40B4-BE49-F238E27FC236}">
                <a16:creationId xmlns:a16="http://schemas.microsoft.com/office/drawing/2014/main" id="{DCAE2145-E8BD-71C8-7243-1CB3F7F49D12}"/>
              </a:ext>
            </a:extLst>
          </p:cNvPr>
          <p:cNvSpPr>
            <a:spLocks noGrp="1"/>
          </p:cNvSpPr>
          <p:nvPr>
            <p:ph type="pic" sz="quarter" idx="37"/>
          </p:nvPr>
        </p:nvSpPr>
        <p:spPr/>
      </p:sp>
      <p:sp>
        <p:nvSpPr>
          <p:cNvPr id="21" name="Text Placeholder 20">
            <a:extLst>
              <a:ext uri="{FF2B5EF4-FFF2-40B4-BE49-F238E27FC236}">
                <a16:creationId xmlns:a16="http://schemas.microsoft.com/office/drawing/2014/main" id="{FDFBB607-6721-F78B-0490-F5C637F3D679}"/>
              </a:ext>
            </a:extLst>
          </p:cNvPr>
          <p:cNvSpPr>
            <a:spLocks noGrp="1"/>
          </p:cNvSpPr>
          <p:nvPr>
            <p:ph type="body" sz="quarter" idx="41"/>
          </p:nvPr>
        </p:nvSpPr>
        <p:spPr/>
        <p:txBody>
          <a:bodyPr/>
          <a:lstStyle/>
          <a:p>
            <a:endParaRPr lang="en-UA"/>
          </a:p>
        </p:txBody>
      </p:sp>
      <p:sp>
        <p:nvSpPr>
          <p:cNvPr id="22" name="Text Placeholder 21">
            <a:extLst>
              <a:ext uri="{FF2B5EF4-FFF2-40B4-BE49-F238E27FC236}">
                <a16:creationId xmlns:a16="http://schemas.microsoft.com/office/drawing/2014/main" id="{5663DA60-10F2-3CDF-0BE6-05F96CD863F8}"/>
              </a:ext>
            </a:extLst>
          </p:cNvPr>
          <p:cNvSpPr>
            <a:spLocks noGrp="1"/>
          </p:cNvSpPr>
          <p:nvPr>
            <p:ph type="body" sz="quarter" idx="42"/>
          </p:nvPr>
        </p:nvSpPr>
        <p:spPr/>
        <p:txBody>
          <a:bodyPr/>
          <a:lstStyle/>
          <a:p>
            <a:endParaRPr lang="en-UA"/>
          </a:p>
        </p:txBody>
      </p:sp>
      <p:sp>
        <p:nvSpPr>
          <p:cNvPr id="15" name="Text Placeholder 14">
            <a:extLst>
              <a:ext uri="{FF2B5EF4-FFF2-40B4-BE49-F238E27FC236}">
                <a16:creationId xmlns:a16="http://schemas.microsoft.com/office/drawing/2014/main" id="{F8F57609-E40E-5BFF-4FA3-9FA40D0E1A3C}"/>
              </a:ext>
            </a:extLst>
          </p:cNvPr>
          <p:cNvSpPr>
            <a:spLocks noGrp="1"/>
          </p:cNvSpPr>
          <p:nvPr>
            <p:ph type="body" sz="quarter" idx="35"/>
          </p:nvPr>
        </p:nvSpPr>
        <p:spPr/>
        <p:txBody>
          <a:bodyPr/>
          <a:lstStyle/>
          <a:p>
            <a:endParaRPr lang="en-UA"/>
          </a:p>
        </p:txBody>
      </p:sp>
      <p:sp>
        <p:nvSpPr>
          <p:cNvPr id="16" name="Text Placeholder 15">
            <a:extLst>
              <a:ext uri="{FF2B5EF4-FFF2-40B4-BE49-F238E27FC236}">
                <a16:creationId xmlns:a16="http://schemas.microsoft.com/office/drawing/2014/main" id="{4EB57D95-4411-AD66-80BF-1852E265DF1D}"/>
              </a:ext>
            </a:extLst>
          </p:cNvPr>
          <p:cNvSpPr>
            <a:spLocks noGrp="1"/>
          </p:cNvSpPr>
          <p:nvPr>
            <p:ph type="body" sz="quarter" idx="36"/>
          </p:nvPr>
        </p:nvSpPr>
        <p:spPr/>
        <p:txBody>
          <a:bodyPr/>
          <a:lstStyle/>
          <a:p>
            <a:endParaRPr lang="en-UA"/>
          </a:p>
        </p:txBody>
      </p:sp>
      <p:sp>
        <p:nvSpPr>
          <p:cNvPr id="18" name="Text Placeholder 17">
            <a:extLst>
              <a:ext uri="{FF2B5EF4-FFF2-40B4-BE49-F238E27FC236}">
                <a16:creationId xmlns:a16="http://schemas.microsoft.com/office/drawing/2014/main" id="{E22B15F3-6E5B-2905-EF14-17D37274BA7A}"/>
              </a:ext>
            </a:extLst>
          </p:cNvPr>
          <p:cNvSpPr>
            <a:spLocks noGrp="1"/>
          </p:cNvSpPr>
          <p:nvPr>
            <p:ph type="body" sz="quarter" idx="38"/>
          </p:nvPr>
        </p:nvSpPr>
        <p:spPr/>
        <p:txBody>
          <a:bodyPr/>
          <a:lstStyle/>
          <a:p>
            <a:endParaRPr lang="en-UA"/>
          </a:p>
        </p:txBody>
      </p:sp>
      <p:sp>
        <p:nvSpPr>
          <p:cNvPr id="19" name="Text Placeholder 18">
            <a:extLst>
              <a:ext uri="{FF2B5EF4-FFF2-40B4-BE49-F238E27FC236}">
                <a16:creationId xmlns:a16="http://schemas.microsoft.com/office/drawing/2014/main" id="{83C0CFBE-BA92-7892-31E4-0F38CC16CF67}"/>
              </a:ext>
            </a:extLst>
          </p:cNvPr>
          <p:cNvSpPr>
            <a:spLocks noGrp="1"/>
          </p:cNvSpPr>
          <p:nvPr>
            <p:ph type="body" sz="quarter" idx="39"/>
          </p:nvPr>
        </p:nvSpPr>
        <p:spPr/>
        <p:txBody>
          <a:bodyPr/>
          <a:lstStyle/>
          <a:p>
            <a:endParaRPr lang="en-UA"/>
          </a:p>
        </p:txBody>
      </p:sp>
    </p:spTree>
    <p:extLst>
      <p:ext uri="{BB962C8B-B14F-4D97-AF65-F5344CB8AC3E}">
        <p14:creationId xmlns:p14="http://schemas.microsoft.com/office/powerpoint/2010/main" val="393331904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B2EC12BD-22CD-D9F2-723D-AC6752843270}"/>
              </a:ext>
            </a:extLst>
          </p:cNvPr>
          <p:cNvSpPr>
            <a:spLocks noGrp="1"/>
          </p:cNvSpPr>
          <p:nvPr>
            <p:ph type="pic" sz="quarter" idx="34"/>
          </p:nvPr>
        </p:nvSpPr>
        <p:spPr/>
      </p:sp>
      <p:sp>
        <p:nvSpPr>
          <p:cNvPr id="11" name="Text Placeholder 10">
            <a:extLst>
              <a:ext uri="{FF2B5EF4-FFF2-40B4-BE49-F238E27FC236}">
                <a16:creationId xmlns:a16="http://schemas.microsoft.com/office/drawing/2014/main" id="{6B44FBF4-F581-7A1E-5AC0-9B719DF8E65C}"/>
              </a:ext>
            </a:extLst>
          </p:cNvPr>
          <p:cNvSpPr>
            <a:spLocks noGrp="1"/>
          </p:cNvSpPr>
          <p:nvPr>
            <p:ph type="body" sz="quarter" idx="29"/>
          </p:nvPr>
        </p:nvSpPr>
        <p:spPr/>
        <p:txBody>
          <a:bodyPr/>
          <a:lstStyle/>
          <a:p>
            <a:r>
              <a:rPr lang="en-UA" dirty="0"/>
              <a:t>Heading</a:t>
            </a:r>
          </a:p>
        </p:txBody>
      </p:sp>
      <p:sp>
        <p:nvSpPr>
          <p:cNvPr id="12" name="Text Placeholder 11">
            <a:extLst>
              <a:ext uri="{FF2B5EF4-FFF2-40B4-BE49-F238E27FC236}">
                <a16:creationId xmlns:a16="http://schemas.microsoft.com/office/drawing/2014/main" id="{A3922BC2-ED55-EABB-11DB-9071CE0C4F30}"/>
              </a:ext>
            </a:extLst>
          </p:cNvPr>
          <p:cNvSpPr>
            <a:spLocks noGrp="1"/>
          </p:cNvSpPr>
          <p:nvPr>
            <p:ph type="body" sz="quarter" idx="30"/>
          </p:nvPr>
        </p:nvSpPr>
        <p:spPr/>
        <p:txBody>
          <a:bodyPr/>
          <a:lstStyle/>
          <a:p>
            <a:r>
              <a:rPr lang="en-UA" dirty="0"/>
              <a:t>Subheading</a:t>
            </a:r>
          </a:p>
        </p:txBody>
      </p:sp>
      <p:sp>
        <p:nvSpPr>
          <p:cNvPr id="14" name="Picture Placeholder 13">
            <a:extLst>
              <a:ext uri="{FF2B5EF4-FFF2-40B4-BE49-F238E27FC236}">
                <a16:creationId xmlns:a16="http://schemas.microsoft.com/office/drawing/2014/main" id="{E0F44853-4B11-C750-998F-42A1C915F7B6}"/>
              </a:ext>
            </a:extLst>
          </p:cNvPr>
          <p:cNvSpPr>
            <a:spLocks noGrp="1"/>
          </p:cNvSpPr>
          <p:nvPr>
            <p:ph type="pic" sz="quarter" idx="35"/>
          </p:nvPr>
        </p:nvSpPr>
        <p:spPr/>
      </p:sp>
      <p:sp>
        <p:nvSpPr>
          <p:cNvPr id="15" name="Text Placeholder 14">
            <a:extLst>
              <a:ext uri="{FF2B5EF4-FFF2-40B4-BE49-F238E27FC236}">
                <a16:creationId xmlns:a16="http://schemas.microsoft.com/office/drawing/2014/main" id="{90B5989C-C511-8233-270B-4DFFC5827C18}"/>
              </a:ext>
            </a:extLst>
          </p:cNvPr>
          <p:cNvSpPr>
            <a:spLocks noGrp="1"/>
          </p:cNvSpPr>
          <p:nvPr>
            <p:ph type="body" sz="quarter" idx="36"/>
          </p:nvPr>
        </p:nvSpPr>
        <p:spPr/>
        <p:txBody>
          <a:bodyPr/>
          <a:lstStyle/>
          <a:p>
            <a:r>
              <a:rPr lang="en-UA" dirty="0"/>
              <a:t>Heading</a:t>
            </a:r>
          </a:p>
        </p:txBody>
      </p:sp>
      <p:sp>
        <p:nvSpPr>
          <p:cNvPr id="16" name="Text Placeholder 15">
            <a:extLst>
              <a:ext uri="{FF2B5EF4-FFF2-40B4-BE49-F238E27FC236}">
                <a16:creationId xmlns:a16="http://schemas.microsoft.com/office/drawing/2014/main" id="{08FBB11D-F1DC-E805-E59B-13D0DE54CA7F}"/>
              </a:ext>
            </a:extLst>
          </p:cNvPr>
          <p:cNvSpPr>
            <a:spLocks noGrp="1"/>
          </p:cNvSpPr>
          <p:nvPr>
            <p:ph type="body" sz="quarter" idx="37"/>
          </p:nvPr>
        </p:nvSpPr>
        <p:spPr/>
        <p:txBody>
          <a:bodyPr/>
          <a:lstStyle/>
          <a:p>
            <a:r>
              <a:rPr lang="en-UA" dirty="0"/>
              <a:t>Subheading</a:t>
            </a:r>
          </a:p>
        </p:txBody>
      </p:sp>
    </p:spTree>
    <p:extLst>
      <p:ext uri="{BB962C8B-B14F-4D97-AF65-F5344CB8AC3E}">
        <p14:creationId xmlns:p14="http://schemas.microsoft.com/office/powerpoint/2010/main" val="38390688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4694382C-49CE-7673-CF22-8E8EAABAF031}"/>
              </a:ext>
            </a:extLst>
          </p:cNvPr>
          <p:cNvSpPr>
            <a:spLocks noGrp="1"/>
          </p:cNvSpPr>
          <p:nvPr>
            <p:ph type="pic" sz="quarter" idx="26"/>
          </p:nvPr>
        </p:nvSpPr>
        <p:spPr/>
      </p:sp>
      <p:sp>
        <p:nvSpPr>
          <p:cNvPr id="9" name="Text Placeholder 8">
            <a:extLst>
              <a:ext uri="{FF2B5EF4-FFF2-40B4-BE49-F238E27FC236}">
                <a16:creationId xmlns:a16="http://schemas.microsoft.com/office/drawing/2014/main" id="{9B8001E8-BD94-B868-D9ED-DF44310A71F4}"/>
              </a:ext>
            </a:extLst>
          </p:cNvPr>
          <p:cNvSpPr>
            <a:spLocks noGrp="1"/>
          </p:cNvSpPr>
          <p:nvPr>
            <p:ph type="body" sz="quarter" idx="29"/>
          </p:nvPr>
        </p:nvSpPr>
        <p:spPr/>
        <p:txBody>
          <a:bodyPr/>
          <a:lstStyle/>
          <a:p>
            <a:endParaRPr lang="en-UA"/>
          </a:p>
        </p:txBody>
      </p:sp>
      <p:sp>
        <p:nvSpPr>
          <p:cNvPr id="10" name="Text Placeholder 9">
            <a:extLst>
              <a:ext uri="{FF2B5EF4-FFF2-40B4-BE49-F238E27FC236}">
                <a16:creationId xmlns:a16="http://schemas.microsoft.com/office/drawing/2014/main" id="{E7C407A0-AFFE-803A-9B5E-85E995F83B16}"/>
              </a:ext>
            </a:extLst>
          </p:cNvPr>
          <p:cNvSpPr>
            <a:spLocks noGrp="1"/>
          </p:cNvSpPr>
          <p:nvPr>
            <p:ph type="body" sz="quarter" idx="30"/>
          </p:nvPr>
        </p:nvSpPr>
        <p:spPr/>
        <p:txBody>
          <a:bodyPr/>
          <a:lstStyle/>
          <a:p>
            <a:endParaRPr lang="en-UA"/>
          </a:p>
        </p:txBody>
      </p:sp>
      <p:sp>
        <p:nvSpPr>
          <p:cNvPr id="11" name="Picture Placeholder 10">
            <a:extLst>
              <a:ext uri="{FF2B5EF4-FFF2-40B4-BE49-F238E27FC236}">
                <a16:creationId xmlns:a16="http://schemas.microsoft.com/office/drawing/2014/main" id="{23F0DB2C-2231-DD5C-6BD8-E27ED6C057BC}"/>
              </a:ext>
            </a:extLst>
          </p:cNvPr>
          <p:cNvSpPr>
            <a:spLocks noGrp="1"/>
          </p:cNvSpPr>
          <p:nvPr>
            <p:ph type="pic" sz="quarter" idx="34"/>
          </p:nvPr>
        </p:nvSpPr>
        <p:spPr/>
      </p:sp>
      <p:sp>
        <p:nvSpPr>
          <p:cNvPr id="12" name="Text Placeholder 11">
            <a:extLst>
              <a:ext uri="{FF2B5EF4-FFF2-40B4-BE49-F238E27FC236}">
                <a16:creationId xmlns:a16="http://schemas.microsoft.com/office/drawing/2014/main" id="{C5518220-15D1-9D03-6871-5F47103B77CE}"/>
              </a:ext>
            </a:extLst>
          </p:cNvPr>
          <p:cNvSpPr>
            <a:spLocks noGrp="1"/>
          </p:cNvSpPr>
          <p:nvPr>
            <p:ph type="body" sz="quarter" idx="36"/>
          </p:nvPr>
        </p:nvSpPr>
        <p:spPr/>
        <p:txBody>
          <a:bodyPr/>
          <a:lstStyle/>
          <a:p>
            <a:endParaRPr lang="en-UA"/>
          </a:p>
        </p:txBody>
      </p:sp>
      <p:sp>
        <p:nvSpPr>
          <p:cNvPr id="13" name="Text Placeholder 12">
            <a:extLst>
              <a:ext uri="{FF2B5EF4-FFF2-40B4-BE49-F238E27FC236}">
                <a16:creationId xmlns:a16="http://schemas.microsoft.com/office/drawing/2014/main" id="{3A15BA48-D1B1-B5F7-9794-137C0F4C4B70}"/>
              </a:ext>
            </a:extLst>
          </p:cNvPr>
          <p:cNvSpPr>
            <a:spLocks noGrp="1"/>
          </p:cNvSpPr>
          <p:nvPr>
            <p:ph type="body" sz="quarter" idx="37"/>
          </p:nvPr>
        </p:nvSpPr>
        <p:spPr/>
        <p:txBody>
          <a:bodyPr/>
          <a:lstStyle/>
          <a:p>
            <a:endParaRPr lang="en-UA"/>
          </a:p>
        </p:txBody>
      </p:sp>
      <p:sp>
        <p:nvSpPr>
          <p:cNvPr id="14" name="Text Placeholder 13">
            <a:extLst>
              <a:ext uri="{FF2B5EF4-FFF2-40B4-BE49-F238E27FC236}">
                <a16:creationId xmlns:a16="http://schemas.microsoft.com/office/drawing/2014/main" id="{6BDECC44-BC62-E5DD-43AD-EB9F841F8B16}"/>
              </a:ext>
            </a:extLst>
          </p:cNvPr>
          <p:cNvSpPr>
            <a:spLocks noGrp="1"/>
          </p:cNvSpPr>
          <p:nvPr>
            <p:ph type="body" sz="quarter" idx="38"/>
          </p:nvPr>
        </p:nvSpPr>
        <p:spPr/>
        <p:txBody>
          <a:bodyPr/>
          <a:lstStyle/>
          <a:p>
            <a:endParaRPr lang="en-UA"/>
          </a:p>
        </p:txBody>
      </p:sp>
      <p:sp>
        <p:nvSpPr>
          <p:cNvPr id="15" name="Text Placeholder 14">
            <a:extLst>
              <a:ext uri="{FF2B5EF4-FFF2-40B4-BE49-F238E27FC236}">
                <a16:creationId xmlns:a16="http://schemas.microsoft.com/office/drawing/2014/main" id="{974A1150-7AD6-03B0-5629-511FC3077789}"/>
              </a:ext>
            </a:extLst>
          </p:cNvPr>
          <p:cNvSpPr>
            <a:spLocks noGrp="1"/>
          </p:cNvSpPr>
          <p:nvPr>
            <p:ph type="body" sz="quarter" idx="39"/>
          </p:nvPr>
        </p:nvSpPr>
        <p:spPr/>
        <p:txBody>
          <a:bodyPr/>
          <a:lstStyle/>
          <a:p>
            <a:endParaRPr lang="en-UA"/>
          </a:p>
        </p:txBody>
      </p:sp>
      <p:sp>
        <p:nvSpPr>
          <p:cNvPr id="16" name="Picture Placeholder 15">
            <a:extLst>
              <a:ext uri="{FF2B5EF4-FFF2-40B4-BE49-F238E27FC236}">
                <a16:creationId xmlns:a16="http://schemas.microsoft.com/office/drawing/2014/main" id="{FFE32BF2-9B6E-6CE5-34AE-A155969BDB94}"/>
              </a:ext>
            </a:extLst>
          </p:cNvPr>
          <p:cNvSpPr>
            <a:spLocks noGrp="1"/>
          </p:cNvSpPr>
          <p:nvPr>
            <p:ph type="pic" sz="quarter" idx="40"/>
          </p:nvPr>
        </p:nvSpPr>
        <p:spPr/>
      </p:sp>
    </p:spTree>
    <p:extLst>
      <p:ext uri="{BB962C8B-B14F-4D97-AF65-F5344CB8AC3E}">
        <p14:creationId xmlns:p14="http://schemas.microsoft.com/office/powerpoint/2010/main" val="348967714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8097795-5684-E203-B594-AA049B48C927}"/>
              </a:ext>
            </a:extLst>
          </p:cNvPr>
          <p:cNvSpPr>
            <a:spLocks noGrp="1"/>
          </p:cNvSpPr>
          <p:nvPr>
            <p:ph type="pic" sz="quarter" idx="13"/>
          </p:nvPr>
        </p:nvSpPr>
        <p:spPr/>
      </p:sp>
      <p:sp>
        <p:nvSpPr>
          <p:cNvPr id="12" name="Picture Placeholder 11">
            <a:extLst>
              <a:ext uri="{FF2B5EF4-FFF2-40B4-BE49-F238E27FC236}">
                <a16:creationId xmlns:a16="http://schemas.microsoft.com/office/drawing/2014/main" id="{853C62FF-AF7C-8574-E295-82733F0DCAC5}"/>
              </a:ext>
            </a:extLst>
          </p:cNvPr>
          <p:cNvSpPr>
            <a:spLocks noGrp="1"/>
          </p:cNvSpPr>
          <p:nvPr>
            <p:ph type="pic" sz="quarter" idx="14"/>
          </p:nvPr>
        </p:nvSpPr>
        <p:spPr/>
      </p:sp>
      <p:sp>
        <p:nvSpPr>
          <p:cNvPr id="13" name="Picture Placeholder 12">
            <a:extLst>
              <a:ext uri="{FF2B5EF4-FFF2-40B4-BE49-F238E27FC236}">
                <a16:creationId xmlns:a16="http://schemas.microsoft.com/office/drawing/2014/main" id="{934C9EBA-A635-6973-EF32-287E8C60202B}"/>
              </a:ext>
            </a:extLst>
          </p:cNvPr>
          <p:cNvSpPr>
            <a:spLocks noGrp="1"/>
          </p:cNvSpPr>
          <p:nvPr>
            <p:ph type="pic" sz="quarter" idx="15"/>
          </p:nvPr>
        </p:nvSpPr>
        <p:spPr/>
      </p:sp>
      <p:sp>
        <p:nvSpPr>
          <p:cNvPr id="14" name="Picture Placeholder 13">
            <a:extLst>
              <a:ext uri="{FF2B5EF4-FFF2-40B4-BE49-F238E27FC236}">
                <a16:creationId xmlns:a16="http://schemas.microsoft.com/office/drawing/2014/main" id="{3207F092-98CB-CB44-824E-C6AA6140F156}"/>
              </a:ext>
            </a:extLst>
          </p:cNvPr>
          <p:cNvSpPr>
            <a:spLocks noGrp="1"/>
          </p:cNvSpPr>
          <p:nvPr>
            <p:ph type="pic" sz="quarter" idx="16"/>
          </p:nvPr>
        </p:nvSpPr>
        <p:spPr/>
      </p:sp>
      <p:sp>
        <p:nvSpPr>
          <p:cNvPr id="15" name="Text Placeholder 14">
            <a:extLst>
              <a:ext uri="{FF2B5EF4-FFF2-40B4-BE49-F238E27FC236}">
                <a16:creationId xmlns:a16="http://schemas.microsoft.com/office/drawing/2014/main" id="{D22B3693-DA3C-D9BF-0AF1-F3E66FD1BD5B}"/>
              </a:ext>
            </a:extLst>
          </p:cNvPr>
          <p:cNvSpPr>
            <a:spLocks noGrp="1"/>
          </p:cNvSpPr>
          <p:nvPr>
            <p:ph type="body" sz="quarter" idx="29"/>
          </p:nvPr>
        </p:nvSpPr>
        <p:spPr/>
        <p:txBody>
          <a:bodyPr/>
          <a:lstStyle/>
          <a:p>
            <a:endParaRPr lang="en-UA"/>
          </a:p>
        </p:txBody>
      </p:sp>
      <p:sp>
        <p:nvSpPr>
          <p:cNvPr id="16" name="Text Placeholder 15">
            <a:extLst>
              <a:ext uri="{FF2B5EF4-FFF2-40B4-BE49-F238E27FC236}">
                <a16:creationId xmlns:a16="http://schemas.microsoft.com/office/drawing/2014/main" id="{C9C12BCC-B593-D80C-2469-DD72DD165D7C}"/>
              </a:ext>
            </a:extLst>
          </p:cNvPr>
          <p:cNvSpPr>
            <a:spLocks noGrp="1"/>
          </p:cNvSpPr>
          <p:nvPr>
            <p:ph type="body" sz="quarter" idx="30"/>
          </p:nvPr>
        </p:nvSpPr>
        <p:spPr/>
        <p:txBody>
          <a:bodyPr/>
          <a:lstStyle/>
          <a:p>
            <a:endParaRPr lang="en-UA"/>
          </a:p>
        </p:txBody>
      </p:sp>
      <p:sp>
        <p:nvSpPr>
          <p:cNvPr id="17" name="Text Placeholder 16">
            <a:extLst>
              <a:ext uri="{FF2B5EF4-FFF2-40B4-BE49-F238E27FC236}">
                <a16:creationId xmlns:a16="http://schemas.microsoft.com/office/drawing/2014/main" id="{1AAEFD35-2FA3-C955-3B32-743E5B01E42F}"/>
              </a:ext>
            </a:extLst>
          </p:cNvPr>
          <p:cNvSpPr>
            <a:spLocks noGrp="1"/>
          </p:cNvSpPr>
          <p:nvPr>
            <p:ph type="body" sz="quarter" idx="32"/>
          </p:nvPr>
        </p:nvSpPr>
        <p:spPr/>
        <p:txBody>
          <a:bodyPr/>
          <a:lstStyle/>
          <a:p>
            <a:endParaRPr lang="en-UA"/>
          </a:p>
        </p:txBody>
      </p:sp>
      <p:sp>
        <p:nvSpPr>
          <p:cNvPr id="18" name="Text Placeholder 17">
            <a:extLst>
              <a:ext uri="{FF2B5EF4-FFF2-40B4-BE49-F238E27FC236}">
                <a16:creationId xmlns:a16="http://schemas.microsoft.com/office/drawing/2014/main" id="{C1C64E2F-FB21-65B2-FBD8-EAFFE670EB12}"/>
              </a:ext>
            </a:extLst>
          </p:cNvPr>
          <p:cNvSpPr>
            <a:spLocks noGrp="1"/>
          </p:cNvSpPr>
          <p:nvPr>
            <p:ph type="body" sz="quarter" idx="33"/>
          </p:nvPr>
        </p:nvSpPr>
        <p:spPr/>
        <p:txBody>
          <a:bodyPr/>
          <a:lstStyle/>
          <a:p>
            <a:endParaRPr lang="en-UA"/>
          </a:p>
        </p:txBody>
      </p:sp>
      <p:sp>
        <p:nvSpPr>
          <p:cNvPr id="19" name="Text Placeholder 18">
            <a:extLst>
              <a:ext uri="{FF2B5EF4-FFF2-40B4-BE49-F238E27FC236}">
                <a16:creationId xmlns:a16="http://schemas.microsoft.com/office/drawing/2014/main" id="{436753F7-C103-CDE3-86E2-1A73981835DC}"/>
              </a:ext>
            </a:extLst>
          </p:cNvPr>
          <p:cNvSpPr>
            <a:spLocks noGrp="1"/>
          </p:cNvSpPr>
          <p:nvPr>
            <p:ph type="body" sz="quarter" idx="36"/>
          </p:nvPr>
        </p:nvSpPr>
        <p:spPr/>
        <p:txBody>
          <a:bodyPr/>
          <a:lstStyle/>
          <a:p>
            <a:endParaRPr lang="en-UA"/>
          </a:p>
        </p:txBody>
      </p:sp>
      <p:sp>
        <p:nvSpPr>
          <p:cNvPr id="20" name="Text Placeholder 19">
            <a:extLst>
              <a:ext uri="{FF2B5EF4-FFF2-40B4-BE49-F238E27FC236}">
                <a16:creationId xmlns:a16="http://schemas.microsoft.com/office/drawing/2014/main" id="{8BC68D59-EEC4-3CAB-E443-49370391EED0}"/>
              </a:ext>
            </a:extLst>
          </p:cNvPr>
          <p:cNvSpPr>
            <a:spLocks noGrp="1"/>
          </p:cNvSpPr>
          <p:nvPr>
            <p:ph type="body" sz="quarter" idx="37"/>
          </p:nvPr>
        </p:nvSpPr>
        <p:spPr/>
        <p:txBody>
          <a:bodyPr/>
          <a:lstStyle/>
          <a:p>
            <a:endParaRPr lang="en-UA"/>
          </a:p>
        </p:txBody>
      </p:sp>
      <p:sp>
        <p:nvSpPr>
          <p:cNvPr id="21" name="Text Placeholder 20">
            <a:extLst>
              <a:ext uri="{FF2B5EF4-FFF2-40B4-BE49-F238E27FC236}">
                <a16:creationId xmlns:a16="http://schemas.microsoft.com/office/drawing/2014/main" id="{1AA09631-3062-D701-6F75-5381107E74D2}"/>
              </a:ext>
            </a:extLst>
          </p:cNvPr>
          <p:cNvSpPr>
            <a:spLocks noGrp="1"/>
          </p:cNvSpPr>
          <p:nvPr>
            <p:ph type="body" sz="quarter" idx="38"/>
          </p:nvPr>
        </p:nvSpPr>
        <p:spPr/>
        <p:txBody>
          <a:bodyPr/>
          <a:lstStyle/>
          <a:p>
            <a:endParaRPr lang="en-UA"/>
          </a:p>
        </p:txBody>
      </p:sp>
      <p:sp>
        <p:nvSpPr>
          <p:cNvPr id="22" name="Text Placeholder 21">
            <a:extLst>
              <a:ext uri="{FF2B5EF4-FFF2-40B4-BE49-F238E27FC236}">
                <a16:creationId xmlns:a16="http://schemas.microsoft.com/office/drawing/2014/main" id="{76B4F50A-4C48-AB01-B58D-5243F8914082}"/>
              </a:ext>
            </a:extLst>
          </p:cNvPr>
          <p:cNvSpPr>
            <a:spLocks noGrp="1"/>
          </p:cNvSpPr>
          <p:nvPr>
            <p:ph type="body" sz="quarter" idx="39"/>
          </p:nvPr>
        </p:nvSpPr>
        <p:spPr/>
        <p:txBody>
          <a:bodyPr/>
          <a:lstStyle/>
          <a:p>
            <a:endParaRPr lang="en-UA"/>
          </a:p>
        </p:txBody>
      </p:sp>
    </p:spTree>
    <p:extLst>
      <p:ext uri="{BB962C8B-B14F-4D97-AF65-F5344CB8AC3E}">
        <p14:creationId xmlns:p14="http://schemas.microsoft.com/office/powerpoint/2010/main" val="201368047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1CFEEF85-1748-63A6-7F7B-AB9D0B02671A}"/>
              </a:ext>
            </a:extLst>
          </p:cNvPr>
          <p:cNvSpPr>
            <a:spLocks noGrp="1"/>
          </p:cNvSpPr>
          <p:nvPr>
            <p:ph type="pic" sz="quarter" idx="13"/>
          </p:nvPr>
        </p:nvSpPr>
        <p:spPr/>
      </p:sp>
      <p:sp>
        <p:nvSpPr>
          <p:cNvPr id="15" name="Picture Placeholder 14">
            <a:extLst>
              <a:ext uri="{FF2B5EF4-FFF2-40B4-BE49-F238E27FC236}">
                <a16:creationId xmlns:a16="http://schemas.microsoft.com/office/drawing/2014/main" id="{99B795EB-9964-A49D-289E-8FF1ABA3723B}"/>
              </a:ext>
            </a:extLst>
          </p:cNvPr>
          <p:cNvSpPr>
            <a:spLocks noGrp="1"/>
          </p:cNvSpPr>
          <p:nvPr>
            <p:ph type="pic" sz="quarter" idx="14"/>
          </p:nvPr>
        </p:nvSpPr>
        <p:spPr/>
      </p:sp>
      <p:sp>
        <p:nvSpPr>
          <p:cNvPr id="16" name="Picture Placeholder 15">
            <a:extLst>
              <a:ext uri="{FF2B5EF4-FFF2-40B4-BE49-F238E27FC236}">
                <a16:creationId xmlns:a16="http://schemas.microsoft.com/office/drawing/2014/main" id="{2A80BDD1-6541-A224-D7E3-BE16F686279A}"/>
              </a:ext>
            </a:extLst>
          </p:cNvPr>
          <p:cNvSpPr>
            <a:spLocks noGrp="1"/>
          </p:cNvSpPr>
          <p:nvPr>
            <p:ph type="pic" sz="quarter" idx="16"/>
          </p:nvPr>
        </p:nvSpPr>
        <p:spPr/>
      </p:sp>
      <p:sp>
        <p:nvSpPr>
          <p:cNvPr id="17" name="Text Placeholder 16">
            <a:extLst>
              <a:ext uri="{FF2B5EF4-FFF2-40B4-BE49-F238E27FC236}">
                <a16:creationId xmlns:a16="http://schemas.microsoft.com/office/drawing/2014/main" id="{D3D354C3-1DC2-2EE2-A6A4-864CA9DA5864}"/>
              </a:ext>
            </a:extLst>
          </p:cNvPr>
          <p:cNvSpPr>
            <a:spLocks noGrp="1"/>
          </p:cNvSpPr>
          <p:nvPr>
            <p:ph type="body" sz="quarter" idx="29"/>
          </p:nvPr>
        </p:nvSpPr>
        <p:spPr/>
        <p:txBody>
          <a:bodyPr/>
          <a:lstStyle/>
          <a:p>
            <a:endParaRPr lang="en-UA"/>
          </a:p>
        </p:txBody>
      </p:sp>
      <p:sp>
        <p:nvSpPr>
          <p:cNvPr id="18" name="Text Placeholder 17">
            <a:extLst>
              <a:ext uri="{FF2B5EF4-FFF2-40B4-BE49-F238E27FC236}">
                <a16:creationId xmlns:a16="http://schemas.microsoft.com/office/drawing/2014/main" id="{F008E214-88A2-EC96-4857-EAE559BAC856}"/>
              </a:ext>
            </a:extLst>
          </p:cNvPr>
          <p:cNvSpPr>
            <a:spLocks noGrp="1"/>
          </p:cNvSpPr>
          <p:nvPr>
            <p:ph type="body" sz="quarter" idx="30"/>
          </p:nvPr>
        </p:nvSpPr>
        <p:spPr/>
        <p:txBody>
          <a:bodyPr/>
          <a:lstStyle/>
          <a:p>
            <a:endParaRPr lang="en-UA"/>
          </a:p>
        </p:txBody>
      </p:sp>
      <p:sp>
        <p:nvSpPr>
          <p:cNvPr id="19" name="Text Placeholder 18">
            <a:extLst>
              <a:ext uri="{FF2B5EF4-FFF2-40B4-BE49-F238E27FC236}">
                <a16:creationId xmlns:a16="http://schemas.microsoft.com/office/drawing/2014/main" id="{CDA7BE31-88ED-A855-AAB0-1947C6ECE6E0}"/>
              </a:ext>
            </a:extLst>
          </p:cNvPr>
          <p:cNvSpPr>
            <a:spLocks noGrp="1"/>
          </p:cNvSpPr>
          <p:nvPr>
            <p:ph type="body" sz="quarter" idx="32"/>
          </p:nvPr>
        </p:nvSpPr>
        <p:spPr/>
        <p:txBody>
          <a:bodyPr/>
          <a:lstStyle/>
          <a:p>
            <a:endParaRPr lang="en-UA"/>
          </a:p>
        </p:txBody>
      </p:sp>
      <p:sp>
        <p:nvSpPr>
          <p:cNvPr id="20" name="Text Placeholder 19">
            <a:extLst>
              <a:ext uri="{FF2B5EF4-FFF2-40B4-BE49-F238E27FC236}">
                <a16:creationId xmlns:a16="http://schemas.microsoft.com/office/drawing/2014/main" id="{06D55BD0-2109-0EF9-653E-879D441D95EF}"/>
              </a:ext>
            </a:extLst>
          </p:cNvPr>
          <p:cNvSpPr>
            <a:spLocks noGrp="1"/>
          </p:cNvSpPr>
          <p:nvPr>
            <p:ph type="body" sz="quarter" idx="33"/>
          </p:nvPr>
        </p:nvSpPr>
        <p:spPr/>
        <p:txBody>
          <a:bodyPr/>
          <a:lstStyle/>
          <a:p>
            <a:endParaRPr lang="en-UA"/>
          </a:p>
        </p:txBody>
      </p:sp>
      <p:sp>
        <p:nvSpPr>
          <p:cNvPr id="21" name="Text Placeholder 20">
            <a:extLst>
              <a:ext uri="{FF2B5EF4-FFF2-40B4-BE49-F238E27FC236}">
                <a16:creationId xmlns:a16="http://schemas.microsoft.com/office/drawing/2014/main" id="{31320FF1-93A5-7131-C2C3-9C3FE3B913A6}"/>
              </a:ext>
            </a:extLst>
          </p:cNvPr>
          <p:cNvSpPr>
            <a:spLocks noGrp="1"/>
          </p:cNvSpPr>
          <p:nvPr>
            <p:ph type="body" sz="quarter" idx="38"/>
          </p:nvPr>
        </p:nvSpPr>
        <p:spPr/>
        <p:txBody>
          <a:bodyPr/>
          <a:lstStyle/>
          <a:p>
            <a:endParaRPr lang="en-UA"/>
          </a:p>
        </p:txBody>
      </p:sp>
      <p:sp>
        <p:nvSpPr>
          <p:cNvPr id="22" name="Text Placeholder 21">
            <a:extLst>
              <a:ext uri="{FF2B5EF4-FFF2-40B4-BE49-F238E27FC236}">
                <a16:creationId xmlns:a16="http://schemas.microsoft.com/office/drawing/2014/main" id="{4CB9AF49-9708-17F3-0894-A3D6B4E21219}"/>
              </a:ext>
            </a:extLst>
          </p:cNvPr>
          <p:cNvSpPr>
            <a:spLocks noGrp="1"/>
          </p:cNvSpPr>
          <p:nvPr>
            <p:ph type="body" sz="quarter" idx="39"/>
          </p:nvPr>
        </p:nvSpPr>
        <p:spPr/>
        <p:txBody>
          <a:bodyPr/>
          <a:lstStyle/>
          <a:p>
            <a:endParaRPr lang="en-UA"/>
          </a:p>
        </p:txBody>
      </p:sp>
    </p:spTree>
    <p:extLst>
      <p:ext uri="{BB962C8B-B14F-4D97-AF65-F5344CB8AC3E}">
        <p14:creationId xmlns:p14="http://schemas.microsoft.com/office/powerpoint/2010/main" val="6515628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150CB71-8C0E-6564-C975-EDE8E58DF2C9}"/>
              </a:ext>
            </a:extLst>
          </p:cNvPr>
          <p:cNvSpPr>
            <a:spLocks noGrp="1"/>
          </p:cNvSpPr>
          <p:nvPr>
            <p:ph type="title"/>
          </p:nvPr>
        </p:nvSpPr>
        <p:spPr/>
        <p:txBody>
          <a:bodyPr/>
          <a:lstStyle/>
          <a:p>
            <a:r>
              <a:rPr lang="en-UA" dirty="0"/>
              <a:t>Agenda</a:t>
            </a:r>
          </a:p>
        </p:txBody>
      </p:sp>
      <p:sp>
        <p:nvSpPr>
          <p:cNvPr id="14" name="Text Placeholder 13">
            <a:extLst>
              <a:ext uri="{FF2B5EF4-FFF2-40B4-BE49-F238E27FC236}">
                <a16:creationId xmlns:a16="http://schemas.microsoft.com/office/drawing/2014/main" id="{8D86B3AE-08D7-19ED-614F-6CD1DA6BC3F1}"/>
              </a:ext>
            </a:extLst>
          </p:cNvPr>
          <p:cNvSpPr>
            <a:spLocks noGrp="1"/>
          </p:cNvSpPr>
          <p:nvPr>
            <p:ph type="body" sz="quarter" idx="17"/>
          </p:nvPr>
        </p:nvSpPr>
        <p:spPr/>
        <p:txBody>
          <a:bodyPr/>
          <a:lstStyle/>
          <a:p>
            <a:r>
              <a:rPr lang="en-UA" dirty="0"/>
              <a:t>Managing customers requests</a:t>
            </a:r>
          </a:p>
        </p:txBody>
      </p:sp>
      <p:sp>
        <p:nvSpPr>
          <p:cNvPr id="2" name="Text Placeholder 1">
            <a:extLst>
              <a:ext uri="{FF2B5EF4-FFF2-40B4-BE49-F238E27FC236}">
                <a16:creationId xmlns:a16="http://schemas.microsoft.com/office/drawing/2014/main" id="{3CDD55BE-968D-F9DC-8C3C-1A0DAB581F83}"/>
              </a:ext>
            </a:extLst>
          </p:cNvPr>
          <p:cNvSpPr>
            <a:spLocks noGrp="1"/>
          </p:cNvSpPr>
          <p:nvPr>
            <p:ph type="body" sz="quarter" idx="18"/>
          </p:nvPr>
        </p:nvSpPr>
        <p:spPr/>
        <p:txBody>
          <a:bodyPr/>
          <a:lstStyle/>
          <a:p>
            <a:r>
              <a:rPr lang="en-UA" dirty="0"/>
              <a:t>Product updates and road map</a:t>
            </a:r>
          </a:p>
        </p:txBody>
      </p:sp>
      <p:sp>
        <p:nvSpPr>
          <p:cNvPr id="3" name="Text Placeholder 2">
            <a:extLst>
              <a:ext uri="{FF2B5EF4-FFF2-40B4-BE49-F238E27FC236}">
                <a16:creationId xmlns:a16="http://schemas.microsoft.com/office/drawing/2014/main" id="{F30B354A-EC74-DE52-A5DC-460713DFB38C}"/>
              </a:ext>
            </a:extLst>
          </p:cNvPr>
          <p:cNvSpPr>
            <a:spLocks noGrp="1"/>
          </p:cNvSpPr>
          <p:nvPr>
            <p:ph type="body" sz="quarter" idx="19"/>
          </p:nvPr>
        </p:nvSpPr>
        <p:spPr/>
        <p:txBody>
          <a:bodyPr/>
          <a:lstStyle/>
          <a:p>
            <a:r>
              <a:rPr lang="en-UA" dirty="0"/>
              <a:t>Analytics &amp; results</a:t>
            </a:r>
          </a:p>
        </p:txBody>
      </p:sp>
      <p:sp>
        <p:nvSpPr>
          <p:cNvPr id="23" name="Text Placeholder 22">
            <a:extLst>
              <a:ext uri="{FF2B5EF4-FFF2-40B4-BE49-F238E27FC236}">
                <a16:creationId xmlns:a16="http://schemas.microsoft.com/office/drawing/2014/main" id="{47F302B6-A269-318D-DB16-5AAC882445BD}"/>
              </a:ext>
            </a:extLst>
          </p:cNvPr>
          <p:cNvSpPr>
            <a:spLocks noGrp="1"/>
          </p:cNvSpPr>
          <p:nvPr>
            <p:ph type="body" sz="quarter" idx="22"/>
          </p:nvPr>
        </p:nvSpPr>
        <p:spPr/>
        <p:txBody>
          <a:bodyPr/>
          <a:lstStyle/>
          <a:p>
            <a:r>
              <a:rPr lang="en-UA" dirty="0"/>
              <a:t>01</a:t>
            </a:r>
          </a:p>
        </p:txBody>
      </p:sp>
      <p:sp>
        <p:nvSpPr>
          <p:cNvPr id="24" name="Text Placeholder 23">
            <a:extLst>
              <a:ext uri="{FF2B5EF4-FFF2-40B4-BE49-F238E27FC236}">
                <a16:creationId xmlns:a16="http://schemas.microsoft.com/office/drawing/2014/main" id="{1EEE9240-E7B6-302B-2151-73E63474826D}"/>
              </a:ext>
            </a:extLst>
          </p:cNvPr>
          <p:cNvSpPr>
            <a:spLocks noGrp="1"/>
          </p:cNvSpPr>
          <p:nvPr>
            <p:ph type="body" sz="quarter" idx="23"/>
          </p:nvPr>
        </p:nvSpPr>
        <p:spPr/>
        <p:txBody>
          <a:bodyPr/>
          <a:lstStyle/>
          <a:p>
            <a:r>
              <a:rPr lang="en-UA" dirty="0"/>
              <a:t>02</a:t>
            </a:r>
          </a:p>
        </p:txBody>
      </p:sp>
      <p:sp>
        <p:nvSpPr>
          <p:cNvPr id="50" name="Text Placeholder 49">
            <a:extLst>
              <a:ext uri="{FF2B5EF4-FFF2-40B4-BE49-F238E27FC236}">
                <a16:creationId xmlns:a16="http://schemas.microsoft.com/office/drawing/2014/main" id="{84FCA146-62C3-2252-14D3-AA35E37713FA}"/>
              </a:ext>
            </a:extLst>
          </p:cNvPr>
          <p:cNvSpPr>
            <a:spLocks noGrp="1"/>
          </p:cNvSpPr>
          <p:nvPr>
            <p:ph type="body" sz="quarter" idx="24"/>
          </p:nvPr>
        </p:nvSpPr>
        <p:spPr/>
        <p:txBody>
          <a:bodyPr/>
          <a:lstStyle/>
          <a:p>
            <a:r>
              <a:rPr lang="en-UA" dirty="0"/>
              <a:t>03</a:t>
            </a:r>
          </a:p>
        </p:txBody>
      </p:sp>
      <p:sp>
        <p:nvSpPr>
          <p:cNvPr id="4" name="Text Placeholder 3">
            <a:extLst>
              <a:ext uri="{FF2B5EF4-FFF2-40B4-BE49-F238E27FC236}">
                <a16:creationId xmlns:a16="http://schemas.microsoft.com/office/drawing/2014/main" id="{F7C15D57-A4F9-E142-684A-E2A69179E98A}"/>
              </a:ext>
            </a:extLst>
          </p:cNvPr>
          <p:cNvSpPr>
            <a:spLocks noGrp="1"/>
          </p:cNvSpPr>
          <p:nvPr>
            <p:ph type="body" sz="quarter" idx="25"/>
          </p:nvPr>
        </p:nvSpPr>
        <p:spPr/>
        <p:txBody>
          <a:bodyPr/>
          <a:lstStyle/>
          <a:p>
            <a:r>
              <a:rPr lang="en-UA" dirty="0"/>
              <a:t>04</a:t>
            </a:r>
          </a:p>
        </p:txBody>
      </p:sp>
      <p:sp>
        <p:nvSpPr>
          <p:cNvPr id="8" name="Text Placeholder 7">
            <a:extLst>
              <a:ext uri="{FF2B5EF4-FFF2-40B4-BE49-F238E27FC236}">
                <a16:creationId xmlns:a16="http://schemas.microsoft.com/office/drawing/2014/main" id="{4472C4CC-1035-F06E-D624-88837F402538}"/>
              </a:ext>
            </a:extLst>
          </p:cNvPr>
          <p:cNvSpPr>
            <a:spLocks noGrp="1"/>
          </p:cNvSpPr>
          <p:nvPr>
            <p:ph type="body" sz="quarter" idx="28"/>
          </p:nvPr>
        </p:nvSpPr>
        <p:spPr>
          <a:xfrm>
            <a:off x="5705854" y="1649063"/>
            <a:ext cx="5860290" cy="307777"/>
          </a:xfrm>
        </p:spPr>
        <p:txBody>
          <a:bodyPr/>
          <a:lstStyle/>
          <a:p>
            <a:r>
              <a:rPr lang="en-UA" dirty="0"/>
              <a:t>ReportPortal business results</a:t>
            </a:r>
          </a:p>
        </p:txBody>
      </p:sp>
      <p:sp>
        <p:nvSpPr>
          <p:cNvPr id="18" name="TextBox 17">
            <a:extLst>
              <a:ext uri="{FF2B5EF4-FFF2-40B4-BE49-F238E27FC236}">
                <a16:creationId xmlns:a16="http://schemas.microsoft.com/office/drawing/2014/main" id="{C4D3F2C5-2FC0-5E09-7305-AD6BDD2B7A0B}"/>
              </a:ext>
            </a:extLst>
          </p:cNvPr>
          <p:cNvSpPr txBox="1"/>
          <p:nvPr/>
        </p:nvSpPr>
        <p:spPr>
          <a:xfrm>
            <a:off x="5159829" y="8033657"/>
            <a:ext cx="0" cy="0"/>
          </a:xfrm>
          <a:prstGeom prst="rect">
            <a:avLst/>
          </a:prstGeom>
          <a:noFill/>
        </p:spPr>
        <p:txBody>
          <a:bodyPr wrap="none" lIns="0" tIns="0" rIns="0" bIns="0" rtlCol="0">
            <a:noAutofit/>
          </a:bodyPr>
          <a:lstStyle/>
          <a:p>
            <a:pPr>
              <a:lnSpc>
                <a:spcPct val="110000"/>
              </a:lnSpc>
              <a:spcBef>
                <a:spcPts val="600"/>
              </a:spcBef>
            </a:pPr>
            <a:endParaRPr lang="en-UA" sz="1200" dirty="0" err="1">
              <a:ea typeface="Human Sans" charset="0"/>
              <a:cs typeface="Human Sans" charset="0"/>
            </a:endParaRPr>
          </a:p>
        </p:txBody>
      </p:sp>
    </p:spTree>
    <p:extLst>
      <p:ext uri="{BB962C8B-B14F-4D97-AF65-F5344CB8AC3E}">
        <p14:creationId xmlns:p14="http://schemas.microsoft.com/office/powerpoint/2010/main" val="205019111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3C278708-5A5A-AE91-48A4-CAF7A3B4AACF}"/>
              </a:ext>
            </a:extLst>
          </p:cNvPr>
          <p:cNvSpPr>
            <a:spLocks noGrp="1"/>
          </p:cNvSpPr>
          <p:nvPr>
            <p:ph type="pic" sz="quarter" idx="34"/>
          </p:nvPr>
        </p:nvSpPr>
        <p:spPr/>
      </p:sp>
      <p:sp>
        <p:nvSpPr>
          <p:cNvPr id="14" name="Picture Placeholder 13">
            <a:extLst>
              <a:ext uri="{FF2B5EF4-FFF2-40B4-BE49-F238E27FC236}">
                <a16:creationId xmlns:a16="http://schemas.microsoft.com/office/drawing/2014/main" id="{84F88313-56C8-B52E-3FAF-BBFC6B393364}"/>
              </a:ext>
            </a:extLst>
          </p:cNvPr>
          <p:cNvSpPr>
            <a:spLocks noGrp="1"/>
          </p:cNvSpPr>
          <p:nvPr>
            <p:ph type="pic" sz="quarter" idx="40"/>
          </p:nvPr>
        </p:nvSpPr>
        <p:spPr/>
      </p:sp>
      <p:sp>
        <p:nvSpPr>
          <p:cNvPr id="15" name="Text Placeholder 14">
            <a:extLst>
              <a:ext uri="{FF2B5EF4-FFF2-40B4-BE49-F238E27FC236}">
                <a16:creationId xmlns:a16="http://schemas.microsoft.com/office/drawing/2014/main" id="{73E0F9C8-BF1F-8E26-9DB0-D530BB508477}"/>
              </a:ext>
            </a:extLst>
          </p:cNvPr>
          <p:cNvSpPr>
            <a:spLocks noGrp="1"/>
          </p:cNvSpPr>
          <p:nvPr>
            <p:ph type="body" sz="quarter" idx="41"/>
          </p:nvPr>
        </p:nvSpPr>
        <p:spPr/>
        <p:txBody>
          <a:bodyPr/>
          <a:lstStyle/>
          <a:p>
            <a:endParaRPr lang="en-UA"/>
          </a:p>
        </p:txBody>
      </p:sp>
      <p:sp>
        <p:nvSpPr>
          <p:cNvPr id="16" name="Text Placeholder 15">
            <a:extLst>
              <a:ext uri="{FF2B5EF4-FFF2-40B4-BE49-F238E27FC236}">
                <a16:creationId xmlns:a16="http://schemas.microsoft.com/office/drawing/2014/main" id="{689D5681-8477-29BC-FF35-11DC373CD0BD}"/>
              </a:ext>
            </a:extLst>
          </p:cNvPr>
          <p:cNvSpPr>
            <a:spLocks noGrp="1"/>
          </p:cNvSpPr>
          <p:nvPr>
            <p:ph type="body" sz="quarter" idx="42"/>
          </p:nvPr>
        </p:nvSpPr>
        <p:spPr/>
        <p:txBody>
          <a:bodyPr/>
          <a:lstStyle/>
          <a:p>
            <a:endParaRPr lang="en-UA" dirty="0"/>
          </a:p>
        </p:txBody>
      </p:sp>
      <p:sp>
        <p:nvSpPr>
          <p:cNvPr id="12" name="Text Placeholder 11">
            <a:extLst>
              <a:ext uri="{FF2B5EF4-FFF2-40B4-BE49-F238E27FC236}">
                <a16:creationId xmlns:a16="http://schemas.microsoft.com/office/drawing/2014/main" id="{BBD3CCDA-1BF7-8668-ABD7-FE08C98ABE5A}"/>
              </a:ext>
            </a:extLst>
          </p:cNvPr>
          <p:cNvSpPr>
            <a:spLocks noGrp="1"/>
          </p:cNvSpPr>
          <p:nvPr>
            <p:ph type="body" sz="quarter" idx="38"/>
          </p:nvPr>
        </p:nvSpPr>
        <p:spPr/>
        <p:txBody>
          <a:bodyPr/>
          <a:lstStyle/>
          <a:p>
            <a:endParaRPr lang="en-UA"/>
          </a:p>
        </p:txBody>
      </p:sp>
      <p:sp>
        <p:nvSpPr>
          <p:cNvPr id="13" name="Text Placeholder 12">
            <a:extLst>
              <a:ext uri="{FF2B5EF4-FFF2-40B4-BE49-F238E27FC236}">
                <a16:creationId xmlns:a16="http://schemas.microsoft.com/office/drawing/2014/main" id="{B022E19D-9037-A189-B4B8-E1BC9BC87E93}"/>
              </a:ext>
            </a:extLst>
          </p:cNvPr>
          <p:cNvSpPr>
            <a:spLocks noGrp="1"/>
          </p:cNvSpPr>
          <p:nvPr>
            <p:ph type="body" sz="quarter" idx="39"/>
          </p:nvPr>
        </p:nvSpPr>
        <p:spPr/>
        <p:txBody>
          <a:bodyPr/>
          <a:lstStyle/>
          <a:p>
            <a:endParaRPr lang="en-UA"/>
          </a:p>
        </p:txBody>
      </p:sp>
    </p:spTree>
    <p:extLst>
      <p:ext uri="{BB962C8B-B14F-4D97-AF65-F5344CB8AC3E}">
        <p14:creationId xmlns:p14="http://schemas.microsoft.com/office/powerpoint/2010/main" val="117426768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0FBAD2F-2C21-19EF-0DBD-2AEBEB5E8343}"/>
              </a:ext>
            </a:extLst>
          </p:cNvPr>
          <p:cNvSpPr>
            <a:spLocks noGrp="1"/>
          </p:cNvSpPr>
          <p:nvPr>
            <p:ph type="title"/>
          </p:nvPr>
        </p:nvSpPr>
        <p:spPr/>
        <p:txBody>
          <a:bodyPr/>
          <a:lstStyle/>
          <a:p>
            <a:endParaRPr lang="en-UA"/>
          </a:p>
        </p:txBody>
      </p:sp>
      <p:sp>
        <p:nvSpPr>
          <p:cNvPr id="9" name="Text Placeholder 8">
            <a:extLst>
              <a:ext uri="{FF2B5EF4-FFF2-40B4-BE49-F238E27FC236}">
                <a16:creationId xmlns:a16="http://schemas.microsoft.com/office/drawing/2014/main" id="{C118F9CD-1B02-47DA-C268-8FBEECBEACAE}"/>
              </a:ext>
            </a:extLst>
          </p:cNvPr>
          <p:cNvSpPr>
            <a:spLocks noGrp="1"/>
          </p:cNvSpPr>
          <p:nvPr>
            <p:ph type="body" sz="quarter" idx="12"/>
          </p:nvPr>
        </p:nvSpPr>
        <p:spPr/>
        <p:txBody>
          <a:bodyPr/>
          <a:lstStyle/>
          <a:p>
            <a:endParaRPr lang="en-UA"/>
          </a:p>
        </p:txBody>
      </p:sp>
      <p:sp>
        <p:nvSpPr>
          <p:cNvPr id="10" name="Text Placeholder 9">
            <a:extLst>
              <a:ext uri="{FF2B5EF4-FFF2-40B4-BE49-F238E27FC236}">
                <a16:creationId xmlns:a16="http://schemas.microsoft.com/office/drawing/2014/main" id="{BC33FF31-D1FB-234A-1D2C-AD8B8F5D815C}"/>
              </a:ext>
            </a:extLst>
          </p:cNvPr>
          <p:cNvSpPr>
            <a:spLocks noGrp="1"/>
          </p:cNvSpPr>
          <p:nvPr>
            <p:ph type="body" sz="quarter" idx="13"/>
          </p:nvPr>
        </p:nvSpPr>
        <p:spPr/>
        <p:txBody>
          <a:bodyPr/>
          <a:lstStyle/>
          <a:p>
            <a:endParaRPr lang="en-UA"/>
          </a:p>
        </p:txBody>
      </p:sp>
      <p:sp>
        <p:nvSpPr>
          <p:cNvPr id="11" name="Text Placeholder 10">
            <a:extLst>
              <a:ext uri="{FF2B5EF4-FFF2-40B4-BE49-F238E27FC236}">
                <a16:creationId xmlns:a16="http://schemas.microsoft.com/office/drawing/2014/main" id="{5007EA5A-3FB1-CB9A-1664-191CB7EBBF14}"/>
              </a:ext>
            </a:extLst>
          </p:cNvPr>
          <p:cNvSpPr>
            <a:spLocks noGrp="1"/>
          </p:cNvSpPr>
          <p:nvPr>
            <p:ph type="body" sz="quarter" idx="14"/>
          </p:nvPr>
        </p:nvSpPr>
        <p:spPr/>
        <p:txBody>
          <a:bodyPr/>
          <a:lstStyle/>
          <a:p>
            <a:endParaRPr lang="en-UA"/>
          </a:p>
        </p:txBody>
      </p:sp>
    </p:spTree>
    <p:extLst>
      <p:ext uri="{BB962C8B-B14F-4D97-AF65-F5344CB8AC3E}">
        <p14:creationId xmlns:p14="http://schemas.microsoft.com/office/powerpoint/2010/main" val="34042670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E5A269C-933B-F0C8-FB50-FC8A05A69B48}"/>
              </a:ext>
            </a:extLst>
          </p:cNvPr>
          <p:cNvSpPr>
            <a:spLocks noGrp="1"/>
          </p:cNvSpPr>
          <p:nvPr>
            <p:ph type="title"/>
          </p:nvPr>
        </p:nvSpPr>
        <p:spPr/>
        <p:txBody>
          <a:bodyPr/>
          <a:lstStyle/>
          <a:p>
            <a:endParaRPr lang="en-UA"/>
          </a:p>
        </p:txBody>
      </p:sp>
      <p:sp>
        <p:nvSpPr>
          <p:cNvPr id="7" name="Text Placeholder 6">
            <a:extLst>
              <a:ext uri="{FF2B5EF4-FFF2-40B4-BE49-F238E27FC236}">
                <a16:creationId xmlns:a16="http://schemas.microsoft.com/office/drawing/2014/main" id="{25FAD946-22D8-E2CE-9317-E13B6A8A0949}"/>
              </a:ext>
            </a:extLst>
          </p:cNvPr>
          <p:cNvSpPr>
            <a:spLocks noGrp="1"/>
          </p:cNvSpPr>
          <p:nvPr>
            <p:ph type="body" sz="quarter" idx="12"/>
          </p:nvPr>
        </p:nvSpPr>
        <p:spPr/>
        <p:txBody>
          <a:bodyPr/>
          <a:lstStyle/>
          <a:p>
            <a:endParaRPr lang="en-UA"/>
          </a:p>
        </p:txBody>
      </p:sp>
      <p:sp>
        <p:nvSpPr>
          <p:cNvPr id="8" name="Text Placeholder 7">
            <a:extLst>
              <a:ext uri="{FF2B5EF4-FFF2-40B4-BE49-F238E27FC236}">
                <a16:creationId xmlns:a16="http://schemas.microsoft.com/office/drawing/2014/main" id="{96C69A95-3E08-63EA-33D5-5A8D4495BAD2}"/>
              </a:ext>
            </a:extLst>
          </p:cNvPr>
          <p:cNvSpPr>
            <a:spLocks noGrp="1"/>
          </p:cNvSpPr>
          <p:nvPr>
            <p:ph type="body" sz="quarter" idx="13"/>
          </p:nvPr>
        </p:nvSpPr>
        <p:spPr/>
        <p:txBody>
          <a:bodyPr/>
          <a:lstStyle/>
          <a:p>
            <a:endParaRPr lang="en-UA"/>
          </a:p>
        </p:txBody>
      </p:sp>
      <p:sp>
        <p:nvSpPr>
          <p:cNvPr id="9" name="Text Placeholder 8">
            <a:extLst>
              <a:ext uri="{FF2B5EF4-FFF2-40B4-BE49-F238E27FC236}">
                <a16:creationId xmlns:a16="http://schemas.microsoft.com/office/drawing/2014/main" id="{CDB69EE7-ACC5-6FFE-CD39-A054F6910294}"/>
              </a:ext>
            </a:extLst>
          </p:cNvPr>
          <p:cNvSpPr>
            <a:spLocks noGrp="1"/>
          </p:cNvSpPr>
          <p:nvPr>
            <p:ph type="body" sz="quarter" idx="14"/>
          </p:nvPr>
        </p:nvSpPr>
        <p:spPr/>
        <p:txBody>
          <a:bodyPr/>
          <a:lstStyle/>
          <a:p>
            <a:endParaRPr lang="en-UA"/>
          </a:p>
        </p:txBody>
      </p:sp>
    </p:spTree>
    <p:extLst>
      <p:ext uri="{BB962C8B-B14F-4D97-AF65-F5344CB8AC3E}">
        <p14:creationId xmlns:p14="http://schemas.microsoft.com/office/powerpoint/2010/main" val="316918272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B6AD68AE-FC7E-4D1C-CA4B-82930090A203}"/>
              </a:ext>
            </a:extLst>
          </p:cNvPr>
          <p:cNvSpPr>
            <a:spLocks noGrp="1"/>
          </p:cNvSpPr>
          <p:nvPr>
            <p:ph type="body" sz="quarter" idx="12"/>
          </p:nvPr>
        </p:nvSpPr>
        <p:spPr/>
        <p:txBody>
          <a:bodyPr/>
          <a:lstStyle/>
          <a:p>
            <a:endParaRPr lang="en-UA"/>
          </a:p>
        </p:txBody>
      </p:sp>
      <p:sp>
        <p:nvSpPr>
          <p:cNvPr id="8" name="Text Placeholder 7">
            <a:extLst>
              <a:ext uri="{FF2B5EF4-FFF2-40B4-BE49-F238E27FC236}">
                <a16:creationId xmlns:a16="http://schemas.microsoft.com/office/drawing/2014/main" id="{D333645F-D914-78C7-1FB5-CDBD7AB97232}"/>
              </a:ext>
            </a:extLst>
          </p:cNvPr>
          <p:cNvSpPr>
            <a:spLocks noGrp="1"/>
          </p:cNvSpPr>
          <p:nvPr>
            <p:ph type="body" sz="quarter" idx="13"/>
          </p:nvPr>
        </p:nvSpPr>
        <p:spPr/>
        <p:txBody>
          <a:bodyPr/>
          <a:lstStyle/>
          <a:p>
            <a:endParaRPr lang="en-UA"/>
          </a:p>
        </p:txBody>
      </p:sp>
      <p:sp>
        <p:nvSpPr>
          <p:cNvPr id="9" name="Text Placeholder 8">
            <a:extLst>
              <a:ext uri="{FF2B5EF4-FFF2-40B4-BE49-F238E27FC236}">
                <a16:creationId xmlns:a16="http://schemas.microsoft.com/office/drawing/2014/main" id="{B87F0CF5-2132-B122-DD9A-A94AEEBF85CC}"/>
              </a:ext>
            </a:extLst>
          </p:cNvPr>
          <p:cNvSpPr>
            <a:spLocks noGrp="1"/>
          </p:cNvSpPr>
          <p:nvPr>
            <p:ph type="body" sz="quarter" idx="14"/>
          </p:nvPr>
        </p:nvSpPr>
        <p:spPr/>
        <p:txBody>
          <a:bodyPr/>
          <a:lstStyle/>
          <a:p>
            <a:endParaRPr lang="en-UA"/>
          </a:p>
        </p:txBody>
      </p:sp>
      <p:sp>
        <p:nvSpPr>
          <p:cNvPr id="10" name="Text Placeholder 9">
            <a:extLst>
              <a:ext uri="{FF2B5EF4-FFF2-40B4-BE49-F238E27FC236}">
                <a16:creationId xmlns:a16="http://schemas.microsoft.com/office/drawing/2014/main" id="{353073C0-7F67-0840-2240-30690D5D38B8}"/>
              </a:ext>
            </a:extLst>
          </p:cNvPr>
          <p:cNvSpPr>
            <a:spLocks noGrp="1"/>
          </p:cNvSpPr>
          <p:nvPr>
            <p:ph type="body" sz="quarter" idx="15"/>
          </p:nvPr>
        </p:nvSpPr>
        <p:spPr/>
        <p:txBody>
          <a:bodyPr/>
          <a:lstStyle/>
          <a:p>
            <a:endParaRPr lang="en-UA"/>
          </a:p>
        </p:txBody>
      </p:sp>
      <p:sp>
        <p:nvSpPr>
          <p:cNvPr id="11" name="Text Placeholder 10">
            <a:extLst>
              <a:ext uri="{FF2B5EF4-FFF2-40B4-BE49-F238E27FC236}">
                <a16:creationId xmlns:a16="http://schemas.microsoft.com/office/drawing/2014/main" id="{071F776B-DCBA-0F26-3D4B-7114DCCC9929}"/>
              </a:ext>
            </a:extLst>
          </p:cNvPr>
          <p:cNvSpPr>
            <a:spLocks noGrp="1"/>
          </p:cNvSpPr>
          <p:nvPr>
            <p:ph type="body" sz="quarter" idx="16"/>
          </p:nvPr>
        </p:nvSpPr>
        <p:spPr/>
        <p:txBody>
          <a:bodyPr/>
          <a:lstStyle/>
          <a:p>
            <a:endParaRPr lang="en-UA"/>
          </a:p>
        </p:txBody>
      </p:sp>
      <p:sp>
        <p:nvSpPr>
          <p:cNvPr id="12" name="Text Placeholder 11">
            <a:extLst>
              <a:ext uri="{FF2B5EF4-FFF2-40B4-BE49-F238E27FC236}">
                <a16:creationId xmlns:a16="http://schemas.microsoft.com/office/drawing/2014/main" id="{9645D581-1541-3FAD-275E-D95CCD7156A9}"/>
              </a:ext>
            </a:extLst>
          </p:cNvPr>
          <p:cNvSpPr>
            <a:spLocks noGrp="1"/>
          </p:cNvSpPr>
          <p:nvPr>
            <p:ph type="body" sz="quarter" idx="17"/>
          </p:nvPr>
        </p:nvSpPr>
        <p:spPr/>
        <p:txBody>
          <a:bodyPr/>
          <a:lstStyle/>
          <a:p>
            <a:endParaRPr lang="en-UA"/>
          </a:p>
        </p:txBody>
      </p:sp>
      <p:sp>
        <p:nvSpPr>
          <p:cNvPr id="6" name="Title 5">
            <a:extLst>
              <a:ext uri="{FF2B5EF4-FFF2-40B4-BE49-F238E27FC236}">
                <a16:creationId xmlns:a16="http://schemas.microsoft.com/office/drawing/2014/main" id="{80CE1BAF-EFA0-C66A-DB14-C1C9D7594766}"/>
              </a:ext>
            </a:extLst>
          </p:cNvPr>
          <p:cNvSpPr>
            <a:spLocks noGrp="1"/>
          </p:cNvSpPr>
          <p:nvPr>
            <p:ph type="title"/>
          </p:nvPr>
        </p:nvSpPr>
        <p:spPr/>
        <p:txBody>
          <a:bodyPr/>
          <a:lstStyle/>
          <a:p>
            <a:endParaRPr lang="en-UA"/>
          </a:p>
        </p:txBody>
      </p:sp>
    </p:spTree>
    <p:extLst>
      <p:ext uri="{BB962C8B-B14F-4D97-AF65-F5344CB8AC3E}">
        <p14:creationId xmlns:p14="http://schemas.microsoft.com/office/powerpoint/2010/main" val="148143205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396F9085-C270-E2C1-58EE-811F30225E59}"/>
              </a:ext>
            </a:extLst>
          </p:cNvPr>
          <p:cNvSpPr>
            <a:spLocks noGrp="1"/>
          </p:cNvSpPr>
          <p:nvPr>
            <p:ph type="body" sz="quarter" idx="12"/>
          </p:nvPr>
        </p:nvSpPr>
        <p:spPr/>
        <p:txBody>
          <a:bodyPr/>
          <a:lstStyle/>
          <a:p>
            <a:endParaRPr lang="en-UA"/>
          </a:p>
        </p:txBody>
      </p:sp>
      <p:sp>
        <p:nvSpPr>
          <p:cNvPr id="11" name="Text Placeholder 10">
            <a:extLst>
              <a:ext uri="{FF2B5EF4-FFF2-40B4-BE49-F238E27FC236}">
                <a16:creationId xmlns:a16="http://schemas.microsoft.com/office/drawing/2014/main" id="{BC3FD900-32AF-0AE4-76B5-D1C2CAC0E503}"/>
              </a:ext>
            </a:extLst>
          </p:cNvPr>
          <p:cNvSpPr>
            <a:spLocks noGrp="1"/>
          </p:cNvSpPr>
          <p:nvPr>
            <p:ph type="body" sz="quarter" idx="13"/>
          </p:nvPr>
        </p:nvSpPr>
        <p:spPr/>
        <p:txBody>
          <a:bodyPr/>
          <a:lstStyle/>
          <a:p>
            <a:endParaRPr lang="en-UA"/>
          </a:p>
        </p:txBody>
      </p:sp>
      <p:sp>
        <p:nvSpPr>
          <p:cNvPr id="12" name="Text Placeholder 11">
            <a:extLst>
              <a:ext uri="{FF2B5EF4-FFF2-40B4-BE49-F238E27FC236}">
                <a16:creationId xmlns:a16="http://schemas.microsoft.com/office/drawing/2014/main" id="{0026628C-4432-C6BB-4DBE-263C2420A8D0}"/>
              </a:ext>
            </a:extLst>
          </p:cNvPr>
          <p:cNvSpPr>
            <a:spLocks noGrp="1"/>
          </p:cNvSpPr>
          <p:nvPr>
            <p:ph type="body" sz="quarter" idx="14"/>
          </p:nvPr>
        </p:nvSpPr>
        <p:spPr/>
        <p:txBody>
          <a:bodyPr/>
          <a:lstStyle/>
          <a:p>
            <a:endParaRPr lang="en-UA"/>
          </a:p>
        </p:txBody>
      </p:sp>
      <p:sp>
        <p:nvSpPr>
          <p:cNvPr id="13" name="Text Placeholder 12">
            <a:extLst>
              <a:ext uri="{FF2B5EF4-FFF2-40B4-BE49-F238E27FC236}">
                <a16:creationId xmlns:a16="http://schemas.microsoft.com/office/drawing/2014/main" id="{134C28C3-29C0-A0B4-F873-425636F86637}"/>
              </a:ext>
            </a:extLst>
          </p:cNvPr>
          <p:cNvSpPr>
            <a:spLocks noGrp="1"/>
          </p:cNvSpPr>
          <p:nvPr>
            <p:ph type="body" sz="quarter" idx="15"/>
          </p:nvPr>
        </p:nvSpPr>
        <p:spPr/>
        <p:txBody>
          <a:bodyPr/>
          <a:lstStyle/>
          <a:p>
            <a:endParaRPr lang="en-UA"/>
          </a:p>
        </p:txBody>
      </p:sp>
      <p:sp>
        <p:nvSpPr>
          <p:cNvPr id="14" name="Text Placeholder 13">
            <a:extLst>
              <a:ext uri="{FF2B5EF4-FFF2-40B4-BE49-F238E27FC236}">
                <a16:creationId xmlns:a16="http://schemas.microsoft.com/office/drawing/2014/main" id="{43810C87-DBDB-327A-44E8-D5D2EEED8816}"/>
              </a:ext>
            </a:extLst>
          </p:cNvPr>
          <p:cNvSpPr>
            <a:spLocks noGrp="1"/>
          </p:cNvSpPr>
          <p:nvPr>
            <p:ph type="body" sz="quarter" idx="16"/>
          </p:nvPr>
        </p:nvSpPr>
        <p:spPr/>
        <p:txBody>
          <a:bodyPr/>
          <a:lstStyle/>
          <a:p>
            <a:endParaRPr lang="en-UA"/>
          </a:p>
        </p:txBody>
      </p:sp>
      <p:sp>
        <p:nvSpPr>
          <p:cNvPr id="15" name="Text Placeholder 14">
            <a:extLst>
              <a:ext uri="{FF2B5EF4-FFF2-40B4-BE49-F238E27FC236}">
                <a16:creationId xmlns:a16="http://schemas.microsoft.com/office/drawing/2014/main" id="{A6D0D5E3-3AD5-F13A-FDCF-3C3AC2140846}"/>
              </a:ext>
            </a:extLst>
          </p:cNvPr>
          <p:cNvSpPr>
            <a:spLocks noGrp="1"/>
          </p:cNvSpPr>
          <p:nvPr>
            <p:ph type="body" sz="quarter" idx="17"/>
          </p:nvPr>
        </p:nvSpPr>
        <p:spPr/>
        <p:txBody>
          <a:bodyPr/>
          <a:lstStyle/>
          <a:p>
            <a:endParaRPr lang="en-UA"/>
          </a:p>
        </p:txBody>
      </p:sp>
      <p:sp>
        <p:nvSpPr>
          <p:cNvPr id="9" name="Title 8">
            <a:extLst>
              <a:ext uri="{FF2B5EF4-FFF2-40B4-BE49-F238E27FC236}">
                <a16:creationId xmlns:a16="http://schemas.microsoft.com/office/drawing/2014/main" id="{4DEB4F40-5FC2-0C18-7FFE-12B92C6962EE}"/>
              </a:ext>
            </a:extLst>
          </p:cNvPr>
          <p:cNvSpPr>
            <a:spLocks noGrp="1"/>
          </p:cNvSpPr>
          <p:nvPr>
            <p:ph type="title"/>
          </p:nvPr>
        </p:nvSpPr>
        <p:spPr/>
        <p:txBody>
          <a:bodyPr/>
          <a:lstStyle/>
          <a:p>
            <a:endParaRPr lang="en-UA"/>
          </a:p>
        </p:txBody>
      </p:sp>
    </p:spTree>
    <p:extLst>
      <p:ext uri="{BB962C8B-B14F-4D97-AF65-F5344CB8AC3E}">
        <p14:creationId xmlns:p14="http://schemas.microsoft.com/office/powerpoint/2010/main" val="424116749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9459578E-7CD4-4B35-AB1F-DFB60456DE84}"/>
              </a:ext>
            </a:extLst>
          </p:cNvPr>
          <p:cNvSpPr>
            <a:spLocks noGrp="1"/>
          </p:cNvSpPr>
          <p:nvPr>
            <p:ph type="body" sz="quarter" idx="12"/>
          </p:nvPr>
        </p:nvSpPr>
        <p:spPr/>
        <p:txBody>
          <a:bodyPr/>
          <a:lstStyle/>
          <a:p>
            <a:endParaRPr lang="en-UA"/>
          </a:p>
        </p:txBody>
      </p:sp>
      <p:sp>
        <p:nvSpPr>
          <p:cNvPr id="11" name="Text Placeholder 10">
            <a:extLst>
              <a:ext uri="{FF2B5EF4-FFF2-40B4-BE49-F238E27FC236}">
                <a16:creationId xmlns:a16="http://schemas.microsoft.com/office/drawing/2014/main" id="{215EECAC-371F-00FC-7A1C-A6E832938434}"/>
              </a:ext>
            </a:extLst>
          </p:cNvPr>
          <p:cNvSpPr>
            <a:spLocks noGrp="1"/>
          </p:cNvSpPr>
          <p:nvPr>
            <p:ph type="body" sz="quarter" idx="13"/>
          </p:nvPr>
        </p:nvSpPr>
        <p:spPr/>
        <p:txBody>
          <a:bodyPr/>
          <a:lstStyle/>
          <a:p>
            <a:endParaRPr lang="en-UA"/>
          </a:p>
        </p:txBody>
      </p:sp>
      <p:sp>
        <p:nvSpPr>
          <p:cNvPr id="12" name="Text Placeholder 11">
            <a:extLst>
              <a:ext uri="{FF2B5EF4-FFF2-40B4-BE49-F238E27FC236}">
                <a16:creationId xmlns:a16="http://schemas.microsoft.com/office/drawing/2014/main" id="{7215C1B6-30F5-F2AC-28F5-0FF1A7ACD0E8}"/>
              </a:ext>
            </a:extLst>
          </p:cNvPr>
          <p:cNvSpPr>
            <a:spLocks noGrp="1"/>
          </p:cNvSpPr>
          <p:nvPr>
            <p:ph type="body" sz="quarter" idx="14"/>
          </p:nvPr>
        </p:nvSpPr>
        <p:spPr/>
        <p:txBody>
          <a:bodyPr/>
          <a:lstStyle/>
          <a:p>
            <a:endParaRPr lang="en-UA"/>
          </a:p>
        </p:txBody>
      </p:sp>
      <p:sp>
        <p:nvSpPr>
          <p:cNvPr id="13" name="Text Placeholder 12">
            <a:extLst>
              <a:ext uri="{FF2B5EF4-FFF2-40B4-BE49-F238E27FC236}">
                <a16:creationId xmlns:a16="http://schemas.microsoft.com/office/drawing/2014/main" id="{2CAC76F0-8ED8-141D-A4B9-993E31E6A3AD}"/>
              </a:ext>
            </a:extLst>
          </p:cNvPr>
          <p:cNvSpPr>
            <a:spLocks noGrp="1"/>
          </p:cNvSpPr>
          <p:nvPr>
            <p:ph type="body" sz="quarter" idx="15"/>
          </p:nvPr>
        </p:nvSpPr>
        <p:spPr/>
        <p:txBody>
          <a:bodyPr/>
          <a:lstStyle/>
          <a:p>
            <a:endParaRPr lang="en-UA"/>
          </a:p>
        </p:txBody>
      </p:sp>
      <p:sp>
        <p:nvSpPr>
          <p:cNvPr id="14" name="Text Placeholder 13">
            <a:extLst>
              <a:ext uri="{FF2B5EF4-FFF2-40B4-BE49-F238E27FC236}">
                <a16:creationId xmlns:a16="http://schemas.microsoft.com/office/drawing/2014/main" id="{1DD03D46-7981-0240-C599-2962BEC1AA41}"/>
              </a:ext>
            </a:extLst>
          </p:cNvPr>
          <p:cNvSpPr>
            <a:spLocks noGrp="1"/>
          </p:cNvSpPr>
          <p:nvPr>
            <p:ph type="body" sz="quarter" idx="16"/>
          </p:nvPr>
        </p:nvSpPr>
        <p:spPr/>
        <p:txBody>
          <a:bodyPr/>
          <a:lstStyle/>
          <a:p>
            <a:endParaRPr lang="en-UA"/>
          </a:p>
        </p:txBody>
      </p:sp>
      <p:sp>
        <p:nvSpPr>
          <p:cNvPr id="15" name="Text Placeholder 14">
            <a:extLst>
              <a:ext uri="{FF2B5EF4-FFF2-40B4-BE49-F238E27FC236}">
                <a16:creationId xmlns:a16="http://schemas.microsoft.com/office/drawing/2014/main" id="{231DB1BD-4619-2D0B-E300-204A91986186}"/>
              </a:ext>
            </a:extLst>
          </p:cNvPr>
          <p:cNvSpPr>
            <a:spLocks noGrp="1"/>
          </p:cNvSpPr>
          <p:nvPr>
            <p:ph type="body" sz="quarter" idx="17"/>
          </p:nvPr>
        </p:nvSpPr>
        <p:spPr/>
        <p:txBody>
          <a:bodyPr/>
          <a:lstStyle/>
          <a:p>
            <a:endParaRPr lang="en-UA"/>
          </a:p>
        </p:txBody>
      </p:sp>
      <p:sp>
        <p:nvSpPr>
          <p:cNvPr id="9" name="Title 8">
            <a:extLst>
              <a:ext uri="{FF2B5EF4-FFF2-40B4-BE49-F238E27FC236}">
                <a16:creationId xmlns:a16="http://schemas.microsoft.com/office/drawing/2014/main" id="{B70477F6-B861-4CC3-897A-ECC2A3D7B117}"/>
              </a:ext>
            </a:extLst>
          </p:cNvPr>
          <p:cNvSpPr>
            <a:spLocks noGrp="1"/>
          </p:cNvSpPr>
          <p:nvPr>
            <p:ph type="title"/>
          </p:nvPr>
        </p:nvSpPr>
        <p:spPr/>
        <p:txBody>
          <a:bodyPr/>
          <a:lstStyle/>
          <a:p>
            <a:endParaRPr lang="en-UA"/>
          </a:p>
        </p:txBody>
      </p:sp>
    </p:spTree>
    <p:extLst>
      <p:ext uri="{BB962C8B-B14F-4D97-AF65-F5344CB8AC3E}">
        <p14:creationId xmlns:p14="http://schemas.microsoft.com/office/powerpoint/2010/main" val="386868506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Picture Placeholder 15">
            <a:extLst>
              <a:ext uri="{FF2B5EF4-FFF2-40B4-BE49-F238E27FC236}">
                <a16:creationId xmlns:a16="http://schemas.microsoft.com/office/drawing/2014/main" id="{7BEEE807-DC97-9AAC-1771-B65218ED4E4B}"/>
              </a:ext>
            </a:extLst>
          </p:cNvPr>
          <p:cNvSpPr>
            <a:spLocks noGrp="1"/>
          </p:cNvSpPr>
          <p:nvPr>
            <p:ph type="pic" sz="quarter" idx="24"/>
          </p:nvPr>
        </p:nvSpPr>
        <p:spPr/>
      </p:sp>
      <p:sp>
        <p:nvSpPr>
          <p:cNvPr id="9" name="Title 8">
            <a:extLst>
              <a:ext uri="{FF2B5EF4-FFF2-40B4-BE49-F238E27FC236}">
                <a16:creationId xmlns:a16="http://schemas.microsoft.com/office/drawing/2014/main" id="{95409668-85A7-0259-38DA-8C4911E4B9AA}"/>
              </a:ext>
            </a:extLst>
          </p:cNvPr>
          <p:cNvSpPr>
            <a:spLocks noGrp="1"/>
          </p:cNvSpPr>
          <p:nvPr>
            <p:ph type="title"/>
          </p:nvPr>
        </p:nvSpPr>
        <p:spPr/>
        <p:txBody>
          <a:bodyPr/>
          <a:lstStyle/>
          <a:p>
            <a:endParaRPr lang="en-UA"/>
          </a:p>
        </p:txBody>
      </p:sp>
      <p:sp>
        <p:nvSpPr>
          <p:cNvPr id="10" name="Text Placeholder 9">
            <a:extLst>
              <a:ext uri="{FF2B5EF4-FFF2-40B4-BE49-F238E27FC236}">
                <a16:creationId xmlns:a16="http://schemas.microsoft.com/office/drawing/2014/main" id="{CD50BE9A-E330-24E7-CFF5-9A85763C76A6}"/>
              </a:ext>
            </a:extLst>
          </p:cNvPr>
          <p:cNvSpPr>
            <a:spLocks noGrp="1"/>
          </p:cNvSpPr>
          <p:nvPr>
            <p:ph type="body" sz="quarter" idx="12"/>
          </p:nvPr>
        </p:nvSpPr>
        <p:spPr/>
        <p:txBody>
          <a:bodyPr/>
          <a:lstStyle/>
          <a:p>
            <a:endParaRPr lang="en-UA"/>
          </a:p>
        </p:txBody>
      </p:sp>
      <p:sp>
        <p:nvSpPr>
          <p:cNvPr id="11" name="Text Placeholder 10">
            <a:extLst>
              <a:ext uri="{FF2B5EF4-FFF2-40B4-BE49-F238E27FC236}">
                <a16:creationId xmlns:a16="http://schemas.microsoft.com/office/drawing/2014/main" id="{E3A234AB-BB47-1F94-E5BC-500B0F8533DF}"/>
              </a:ext>
            </a:extLst>
          </p:cNvPr>
          <p:cNvSpPr>
            <a:spLocks noGrp="1"/>
          </p:cNvSpPr>
          <p:nvPr>
            <p:ph type="body" sz="quarter" idx="13"/>
          </p:nvPr>
        </p:nvSpPr>
        <p:spPr/>
        <p:txBody>
          <a:bodyPr/>
          <a:lstStyle/>
          <a:p>
            <a:endParaRPr lang="en-UA"/>
          </a:p>
        </p:txBody>
      </p:sp>
      <p:sp>
        <p:nvSpPr>
          <p:cNvPr id="12" name="Text Placeholder 11">
            <a:extLst>
              <a:ext uri="{FF2B5EF4-FFF2-40B4-BE49-F238E27FC236}">
                <a16:creationId xmlns:a16="http://schemas.microsoft.com/office/drawing/2014/main" id="{65DC473C-044A-E5C4-F6CD-3ACC1DC7217A}"/>
              </a:ext>
            </a:extLst>
          </p:cNvPr>
          <p:cNvSpPr>
            <a:spLocks noGrp="1"/>
          </p:cNvSpPr>
          <p:nvPr>
            <p:ph type="body" sz="quarter" idx="14"/>
          </p:nvPr>
        </p:nvSpPr>
        <p:spPr/>
        <p:txBody>
          <a:bodyPr/>
          <a:lstStyle/>
          <a:p>
            <a:endParaRPr lang="en-UA"/>
          </a:p>
        </p:txBody>
      </p:sp>
      <p:sp>
        <p:nvSpPr>
          <p:cNvPr id="13" name="Text Placeholder 12">
            <a:extLst>
              <a:ext uri="{FF2B5EF4-FFF2-40B4-BE49-F238E27FC236}">
                <a16:creationId xmlns:a16="http://schemas.microsoft.com/office/drawing/2014/main" id="{4D677ED7-2BD2-C024-A221-448889D2C52F}"/>
              </a:ext>
            </a:extLst>
          </p:cNvPr>
          <p:cNvSpPr>
            <a:spLocks noGrp="1"/>
          </p:cNvSpPr>
          <p:nvPr>
            <p:ph type="body" sz="quarter" idx="15"/>
          </p:nvPr>
        </p:nvSpPr>
        <p:spPr/>
        <p:txBody>
          <a:bodyPr/>
          <a:lstStyle/>
          <a:p>
            <a:endParaRPr lang="en-UA"/>
          </a:p>
        </p:txBody>
      </p:sp>
      <p:sp>
        <p:nvSpPr>
          <p:cNvPr id="14" name="Text Placeholder 13">
            <a:extLst>
              <a:ext uri="{FF2B5EF4-FFF2-40B4-BE49-F238E27FC236}">
                <a16:creationId xmlns:a16="http://schemas.microsoft.com/office/drawing/2014/main" id="{FCF798DE-9B44-3800-239F-ABE1BF14FF2D}"/>
              </a:ext>
            </a:extLst>
          </p:cNvPr>
          <p:cNvSpPr>
            <a:spLocks noGrp="1"/>
          </p:cNvSpPr>
          <p:nvPr>
            <p:ph type="body" sz="quarter" idx="16"/>
          </p:nvPr>
        </p:nvSpPr>
        <p:spPr/>
        <p:txBody>
          <a:bodyPr/>
          <a:lstStyle/>
          <a:p>
            <a:endParaRPr lang="en-UA"/>
          </a:p>
        </p:txBody>
      </p:sp>
      <p:sp>
        <p:nvSpPr>
          <p:cNvPr id="15" name="Text Placeholder 14">
            <a:extLst>
              <a:ext uri="{FF2B5EF4-FFF2-40B4-BE49-F238E27FC236}">
                <a16:creationId xmlns:a16="http://schemas.microsoft.com/office/drawing/2014/main" id="{DE4C2A56-594A-1BC7-10B5-7995C0808204}"/>
              </a:ext>
            </a:extLst>
          </p:cNvPr>
          <p:cNvSpPr>
            <a:spLocks noGrp="1"/>
          </p:cNvSpPr>
          <p:nvPr>
            <p:ph type="body" sz="quarter" idx="17"/>
          </p:nvPr>
        </p:nvSpPr>
        <p:spPr/>
        <p:txBody>
          <a:bodyPr/>
          <a:lstStyle/>
          <a:p>
            <a:endParaRPr lang="en-UA"/>
          </a:p>
        </p:txBody>
      </p:sp>
    </p:spTree>
    <p:extLst>
      <p:ext uri="{BB962C8B-B14F-4D97-AF65-F5344CB8AC3E}">
        <p14:creationId xmlns:p14="http://schemas.microsoft.com/office/powerpoint/2010/main" val="7953259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3445628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5" name="Group 114">
            <a:extLst>
              <a:ext uri="{FF2B5EF4-FFF2-40B4-BE49-F238E27FC236}">
                <a16:creationId xmlns:a16="http://schemas.microsoft.com/office/drawing/2014/main" id="{86F2D7DE-A84F-E7E8-1FB3-B15153B1AD12}"/>
              </a:ext>
            </a:extLst>
          </p:cNvPr>
          <p:cNvGrpSpPr/>
          <p:nvPr/>
        </p:nvGrpSpPr>
        <p:grpSpPr>
          <a:xfrm>
            <a:off x="1600767" y="1071145"/>
            <a:ext cx="641381" cy="5388968"/>
            <a:chOff x="1600767" y="1071145"/>
            <a:chExt cx="641381" cy="5388968"/>
          </a:xfrm>
        </p:grpSpPr>
        <p:cxnSp>
          <p:nvCxnSpPr>
            <p:cNvPr id="75" name="Straight Connector 74">
              <a:extLst>
                <a:ext uri="{FF2B5EF4-FFF2-40B4-BE49-F238E27FC236}">
                  <a16:creationId xmlns:a16="http://schemas.microsoft.com/office/drawing/2014/main" id="{DFB08EE8-EB5D-432E-3AF4-F1707909EECC}"/>
                </a:ext>
              </a:extLst>
            </p:cNvPr>
            <p:cNvCxnSpPr>
              <a:cxnSpLocks/>
            </p:cNvCxnSpPr>
            <p:nvPr/>
          </p:nvCxnSpPr>
          <p:spPr>
            <a:xfrm>
              <a:off x="1600767" y="1071145"/>
              <a:ext cx="0" cy="5358740"/>
            </a:xfrm>
            <a:prstGeom prst="line">
              <a:avLst/>
            </a:prstGeom>
            <a:ln w="19050">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89" name="TextBox 88">
              <a:extLst>
                <a:ext uri="{FF2B5EF4-FFF2-40B4-BE49-F238E27FC236}">
                  <a16:creationId xmlns:a16="http://schemas.microsoft.com/office/drawing/2014/main" id="{81B2DA74-E54B-F7CC-AAB6-1B783685F6CE}"/>
                </a:ext>
              </a:extLst>
            </p:cNvPr>
            <p:cNvSpPr txBox="1"/>
            <p:nvPr/>
          </p:nvSpPr>
          <p:spPr>
            <a:xfrm>
              <a:off x="1603826" y="6253607"/>
              <a:ext cx="638322" cy="206506"/>
            </a:xfrm>
            <a:prstGeom prst="rect">
              <a:avLst/>
            </a:prstGeom>
            <a:noFill/>
          </p:spPr>
          <p:txBody>
            <a:bodyPr wrap="square" lIns="72000" tIns="0" rIns="0" bIns="0" rtlCol="0" anchor="b" anchorCtr="0">
              <a:noAutofit/>
            </a:bodyPr>
            <a:lstStyle/>
            <a:p>
              <a:pPr>
                <a:lnSpc>
                  <a:spcPct val="110000"/>
                </a:lnSpc>
                <a:spcBef>
                  <a:spcPts val="600"/>
                </a:spcBef>
              </a:pPr>
              <a:r>
                <a:rPr lang="en-UA" sz="1000" b="1" i="0" dirty="0">
                  <a:solidFill>
                    <a:schemeClr val="accent2"/>
                  </a:solidFill>
                  <a:latin typeface="Calibri" panose="020F0502020204030204" pitchFamily="34" charset="0"/>
                  <a:ea typeface="Human Sans" charset="0"/>
                  <a:cs typeface="Calibri" panose="020F0502020204030204" pitchFamily="34" charset="0"/>
                </a:rPr>
                <a:t>5.7.4</a:t>
              </a:r>
            </a:p>
          </p:txBody>
        </p:sp>
      </p:grpSp>
      <p:grpSp>
        <p:nvGrpSpPr>
          <p:cNvPr id="116" name="Group 115">
            <a:extLst>
              <a:ext uri="{FF2B5EF4-FFF2-40B4-BE49-F238E27FC236}">
                <a16:creationId xmlns:a16="http://schemas.microsoft.com/office/drawing/2014/main" id="{B3E880A9-46E0-FF7E-8B92-9E25DC1977AD}"/>
              </a:ext>
            </a:extLst>
          </p:cNvPr>
          <p:cNvGrpSpPr/>
          <p:nvPr/>
        </p:nvGrpSpPr>
        <p:grpSpPr>
          <a:xfrm>
            <a:off x="4260840" y="1071145"/>
            <a:ext cx="638982" cy="5388968"/>
            <a:chOff x="4260840" y="1071145"/>
            <a:chExt cx="638982" cy="5388968"/>
          </a:xfrm>
        </p:grpSpPr>
        <p:cxnSp>
          <p:nvCxnSpPr>
            <p:cNvPr id="77" name="Straight Connector 76">
              <a:extLst>
                <a:ext uri="{FF2B5EF4-FFF2-40B4-BE49-F238E27FC236}">
                  <a16:creationId xmlns:a16="http://schemas.microsoft.com/office/drawing/2014/main" id="{D8761E8E-EA3D-9EF4-9C36-9CE3E6B3BA7C}"/>
                </a:ext>
              </a:extLst>
            </p:cNvPr>
            <p:cNvCxnSpPr>
              <a:cxnSpLocks/>
            </p:cNvCxnSpPr>
            <p:nvPr/>
          </p:nvCxnSpPr>
          <p:spPr>
            <a:xfrm>
              <a:off x="4260840" y="1071145"/>
              <a:ext cx="0" cy="5358740"/>
            </a:xfrm>
            <a:prstGeom prst="line">
              <a:avLst/>
            </a:prstGeom>
            <a:ln w="19050">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90" name="TextBox 89">
              <a:extLst>
                <a:ext uri="{FF2B5EF4-FFF2-40B4-BE49-F238E27FC236}">
                  <a16:creationId xmlns:a16="http://schemas.microsoft.com/office/drawing/2014/main" id="{C5546FC3-0AE6-6BD5-BC96-058A58DEA5A8}"/>
                </a:ext>
              </a:extLst>
            </p:cNvPr>
            <p:cNvSpPr txBox="1"/>
            <p:nvPr/>
          </p:nvSpPr>
          <p:spPr>
            <a:xfrm>
              <a:off x="4261500" y="6253607"/>
              <a:ext cx="638322" cy="206506"/>
            </a:xfrm>
            <a:prstGeom prst="rect">
              <a:avLst/>
            </a:prstGeom>
            <a:noFill/>
          </p:spPr>
          <p:txBody>
            <a:bodyPr wrap="square" lIns="72000" tIns="0" rIns="0" bIns="0" rtlCol="0" anchor="b" anchorCtr="0">
              <a:noAutofit/>
            </a:bodyPr>
            <a:lstStyle/>
            <a:p>
              <a:pPr>
                <a:lnSpc>
                  <a:spcPct val="110000"/>
                </a:lnSpc>
                <a:spcBef>
                  <a:spcPts val="600"/>
                </a:spcBef>
              </a:pPr>
              <a:r>
                <a:rPr lang="en-UA" sz="1000" b="1" i="0" dirty="0">
                  <a:solidFill>
                    <a:schemeClr val="accent2"/>
                  </a:solidFill>
                  <a:latin typeface="Calibri" panose="020F0502020204030204" pitchFamily="34" charset="0"/>
                  <a:ea typeface="Human Sans" charset="0"/>
                  <a:cs typeface="Calibri" panose="020F0502020204030204" pitchFamily="34" charset="0"/>
                </a:rPr>
                <a:t>23.1</a:t>
              </a:r>
            </a:p>
          </p:txBody>
        </p:sp>
      </p:grpSp>
      <p:grpSp>
        <p:nvGrpSpPr>
          <p:cNvPr id="2" name="Group 1">
            <a:extLst>
              <a:ext uri="{FF2B5EF4-FFF2-40B4-BE49-F238E27FC236}">
                <a16:creationId xmlns:a16="http://schemas.microsoft.com/office/drawing/2014/main" id="{155E0A6F-F94C-431E-E930-497C0C376C14}"/>
              </a:ext>
            </a:extLst>
          </p:cNvPr>
          <p:cNvGrpSpPr/>
          <p:nvPr/>
        </p:nvGrpSpPr>
        <p:grpSpPr>
          <a:xfrm>
            <a:off x="11084834" y="1071145"/>
            <a:ext cx="638982" cy="5388968"/>
            <a:chOff x="11084834" y="1071145"/>
            <a:chExt cx="638982" cy="5388968"/>
          </a:xfrm>
        </p:grpSpPr>
        <p:cxnSp>
          <p:nvCxnSpPr>
            <p:cNvPr id="80" name="Straight Connector 79">
              <a:extLst>
                <a:ext uri="{FF2B5EF4-FFF2-40B4-BE49-F238E27FC236}">
                  <a16:creationId xmlns:a16="http://schemas.microsoft.com/office/drawing/2014/main" id="{B02AD577-5BED-23F6-3219-8FAD865A8A01}"/>
                </a:ext>
              </a:extLst>
            </p:cNvPr>
            <p:cNvCxnSpPr>
              <a:cxnSpLocks/>
            </p:cNvCxnSpPr>
            <p:nvPr/>
          </p:nvCxnSpPr>
          <p:spPr>
            <a:xfrm>
              <a:off x="11084834" y="1071145"/>
              <a:ext cx="0" cy="5358740"/>
            </a:xfrm>
            <a:prstGeom prst="line">
              <a:avLst/>
            </a:prstGeom>
            <a:ln w="19050">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D6C3B0A5-B529-098F-2D3A-AE67BD58E6F9}"/>
                </a:ext>
              </a:extLst>
            </p:cNvPr>
            <p:cNvSpPr txBox="1"/>
            <p:nvPr/>
          </p:nvSpPr>
          <p:spPr>
            <a:xfrm>
              <a:off x="11085494" y="6253607"/>
              <a:ext cx="638322" cy="206506"/>
            </a:xfrm>
            <a:prstGeom prst="rect">
              <a:avLst/>
            </a:prstGeom>
            <a:noFill/>
          </p:spPr>
          <p:txBody>
            <a:bodyPr wrap="square" lIns="72000" tIns="0" rIns="0" bIns="0" rtlCol="0" anchor="b" anchorCtr="0">
              <a:noAutofit/>
            </a:bodyPr>
            <a:lstStyle/>
            <a:p>
              <a:pPr>
                <a:lnSpc>
                  <a:spcPct val="110000"/>
                </a:lnSpc>
                <a:spcBef>
                  <a:spcPts val="600"/>
                </a:spcBef>
              </a:pPr>
              <a:r>
                <a:rPr lang="en-UA" sz="1000" b="1" i="0" dirty="0">
                  <a:solidFill>
                    <a:schemeClr val="accent2"/>
                  </a:solidFill>
                  <a:latin typeface="Calibri" panose="020F0502020204030204" pitchFamily="34" charset="0"/>
                  <a:ea typeface="Human Sans" charset="0"/>
                  <a:cs typeface="Calibri" panose="020F0502020204030204" pitchFamily="34" charset="0"/>
                </a:rPr>
                <a:t>23.3</a:t>
              </a:r>
            </a:p>
          </p:txBody>
        </p:sp>
      </p:grpSp>
      <p:grpSp>
        <p:nvGrpSpPr>
          <p:cNvPr id="118" name="Group 117">
            <a:extLst>
              <a:ext uri="{FF2B5EF4-FFF2-40B4-BE49-F238E27FC236}">
                <a16:creationId xmlns:a16="http://schemas.microsoft.com/office/drawing/2014/main" id="{C62D28E1-BE49-76E7-A76D-CE1F3A113187}"/>
              </a:ext>
            </a:extLst>
          </p:cNvPr>
          <p:cNvGrpSpPr/>
          <p:nvPr/>
        </p:nvGrpSpPr>
        <p:grpSpPr>
          <a:xfrm>
            <a:off x="7004040" y="1071145"/>
            <a:ext cx="638982" cy="5388968"/>
            <a:chOff x="7004040" y="1071145"/>
            <a:chExt cx="638982" cy="5388968"/>
          </a:xfrm>
        </p:grpSpPr>
        <p:cxnSp>
          <p:nvCxnSpPr>
            <p:cNvPr id="78" name="Straight Connector 77">
              <a:extLst>
                <a:ext uri="{FF2B5EF4-FFF2-40B4-BE49-F238E27FC236}">
                  <a16:creationId xmlns:a16="http://schemas.microsoft.com/office/drawing/2014/main" id="{242FADA1-4263-4C0E-FF06-D70EAE7AFA73}"/>
                </a:ext>
              </a:extLst>
            </p:cNvPr>
            <p:cNvCxnSpPr>
              <a:cxnSpLocks/>
            </p:cNvCxnSpPr>
            <p:nvPr/>
          </p:nvCxnSpPr>
          <p:spPr>
            <a:xfrm>
              <a:off x="7004040" y="1071145"/>
              <a:ext cx="0" cy="5358740"/>
            </a:xfrm>
            <a:prstGeom prst="line">
              <a:avLst/>
            </a:prstGeom>
            <a:ln w="19050">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92" name="TextBox 91">
              <a:extLst>
                <a:ext uri="{FF2B5EF4-FFF2-40B4-BE49-F238E27FC236}">
                  <a16:creationId xmlns:a16="http://schemas.microsoft.com/office/drawing/2014/main" id="{6EA40456-9DCB-A212-4607-5ACED788230E}"/>
                </a:ext>
              </a:extLst>
            </p:cNvPr>
            <p:cNvSpPr txBox="1"/>
            <p:nvPr/>
          </p:nvSpPr>
          <p:spPr>
            <a:xfrm>
              <a:off x="7004700" y="6253607"/>
              <a:ext cx="638322" cy="206506"/>
            </a:xfrm>
            <a:prstGeom prst="rect">
              <a:avLst/>
            </a:prstGeom>
            <a:noFill/>
          </p:spPr>
          <p:txBody>
            <a:bodyPr wrap="square" lIns="72000" tIns="0" rIns="0" bIns="0" rtlCol="0" anchor="b" anchorCtr="0">
              <a:noAutofit/>
            </a:bodyPr>
            <a:lstStyle/>
            <a:p>
              <a:pPr>
                <a:lnSpc>
                  <a:spcPct val="110000"/>
                </a:lnSpc>
                <a:spcBef>
                  <a:spcPts val="600"/>
                </a:spcBef>
              </a:pPr>
              <a:r>
                <a:rPr lang="en-UA" sz="1000" b="1" i="0" dirty="0">
                  <a:solidFill>
                    <a:schemeClr val="accent2"/>
                  </a:solidFill>
                  <a:latin typeface="Calibri" panose="020F0502020204030204" pitchFamily="34" charset="0"/>
                  <a:ea typeface="Human Sans" charset="0"/>
                  <a:cs typeface="Calibri" panose="020F0502020204030204" pitchFamily="34" charset="0"/>
                </a:rPr>
                <a:t>23.2</a:t>
              </a:r>
            </a:p>
          </p:txBody>
        </p:sp>
      </p:grpSp>
      <p:grpSp>
        <p:nvGrpSpPr>
          <p:cNvPr id="119" name="Group 118">
            <a:extLst>
              <a:ext uri="{FF2B5EF4-FFF2-40B4-BE49-F238E27FC236}">
                <a16:creationId xmlns:a16="http://schemas.microsoft.com/office/drawing/2014/main" id="{2067177B-D4F2-C188-89AA-4CBB3EC7F77B}"/>
              </a:ext>
            </a:extLst>
          </p:cNvPr>
          <p:cNvGrpSpPr/>
          <p:nvPr/>
        </p:nvGrpSpPr>
        <p:grpSpPr>
          <a:xfrm>
            <a:off x="7453797" y="1071145"/>
            <a:ext cx="641060" cy="5388968"/>
            <a:chOff x="7453797" y="1071145"/>
            <a:chExt cx="641060" cy="5388968"/>
          </a:xfrm>
        </p:grpSpPr>
        <p:cxnSp>
          <p:nvCxnSpPr>
            <p:cNvPr id="97" name="Straight Connector 96">
              <a:extLst>
                <a:ext uri="{FF2B5EF4-FFF2-40B4-BE49-F238E27FC236}">
                  <a16:creationId xmlns:a16="http://schemas.microsoft.com/office/drawing/2014/main" id="{3532AAB0-FA10-AEA4-EB31-225868E5D9FD}"/>
                </a:ext>
              </a:extLst>
            </p:cNvPr>
            <p:cNvCxnSpPr>
              <a:cxnSpLocks/>
            </p:cNvCxnSpPr>
            <p:nvPr/>
          </p:nvCxnSpPr>
          <p:spPr>
            <a:xfrm>
              <a:off x="7453797" y="1071145"/>
              <a:ext cx="0" cy="5358740"/>
            </a:xfrm>
            <a:prstGeom prst="line">
              <a:avLst/>
            </a:prstGeom>
            <a:ln w="19050">
              <a:solidFill>
                <a:schemeClr val="accent4"/>
              </a:solidFill>
              <a:prstDash val="solid"/>
            </a:ln>
          </p:spPr>
          <p:style>
            <a:lnRef idx="1">
              <a:schemeClr val="accent1"/>
            </a:lnRef>
            <a:fillRef idx="0">
              <a:schemeClr val="accent1"/>
            </a:fillRef>
            <a:effectRef idx="0">
              <a:schemeClr val="accent1"/>
            </a:effectRef>
            <a:fontRef idx="minor">
              <a:schemeClr val="tx1"/>
            </a:fontRef>
          </p:style>
        </p:cxnSp>
        <p:sp>
          <p:nvSpPr>
            <p:cNvPr id="98" name="TextBox 97">
              <a:extLst>
                <a:ext uri="{FF2B5EF4-FFF2-40B4-BE49-F238E27FC236}">
                  <a16:creationId xmlns:a16="http://schemas.microsoft.com/office/drawing/2014/main" id="{51CA789B-72C9-6AE6-98AE-B0C0392D3764}"/>
                </a:ext>
              </a:extLst>
            </p:cNvPr>
            <p:cNvSpPr txBox="1"/>
            <p:nvPr/>
          </p:nvSpPr>
          <p:spPr>
            <a:xfrm>
              <a:off x="7456535" y="6253607"/>
              <a:ext cx="638322" cy="206506"/>
            </a:xfrm>
            <a:prstGeom prst="rect">
              <a:avLst/>
            </a:prstGeom>
            <a:noFill/>
          </p:spPr>
          <p:txBody>
            <a:bodyPr wrap="square" lIns="72000" tIns="0" rIns="0" bIns="0" rtlCol="0" anchor="b" anchorCtr="0">
              <a:noAutofit/>
            </a:bodyPr>
            <a:lstStyle/>
            <a:p>
              <a:pPr>
                <a:lnSpc>
                  <a:spcPct val="110000"/>
                </a:lnSpc>
                <a:spcBef>
                  <a:spcPts val="600"/>
                </a:spcBef>
              </a:pPr>
              <a:r>
                <a:rPr lang="en-UA" sz="1000" b="1" i="0" dirty="0">
                  <a:solidFill>
                    <a:schemeClr val="accent4"/>
                  </a:solidFill>
                  <a:latin typeface="Calibri" panose="020F0502020204030204" pitchFamily="34" charset="0"/>
                  <a:ea typeface="Human Sans" charset="0"/>
                  <a:cs typeface="Calibri" panose="020F0502020204030204" pitchFamily="34" charset="0"/>
                </a:rPr>
                <a:t>Plugins</a:t>
              </a:r>
            </a:p>
          </p:txBody>
        </p:sp>
      </p:grpSp>
      <p:grpSp>
        <p:nvGrpSpPr>
          <p:cNvPr id="120" name="Group 119">
            <a:extLst>
              <a:ext uri="{FF2B5EF4-FFF2-40B4-BE49-F238E27FC236}">
                <a16:creationId xmlns:a16="http://schemas.microsoft.com/office/drawing/2014/main" id="{86017D6B-336C-9FBB-711D-B67AD0A22CFF}"/>
              </a:ext>
            </a:extLst>
          </p:cNvPr>
          <p:cNvGrpSpPr/>
          <p:nvPr/>
        </p:nvGrpSpPr>
        <p:grpSpPr>
          <a:xfrm>
            <a:off x="8180076" y="1071145"/>
            <a:ext cx="641060" cy="5388968"/>
            <a:chOff x="8180076" y="1071145"/>
            <a:chExt cx="641060" cy="5388968"/>
          </a:xfrm>
        </p:grpSpPr>
        <p:cxnSp>
          <p:nvCxnSpPr>
            <p:cNvPr id="79" name="Straight Connector 78">
              <a:extLst>
                <a:ext uri="{FF2B5EF4-FFF2-40B4-BE49-F238E27FC236}">
                  <a16:creationId xmlns:a16="http://schemas.microsoft.com/office/drawing/2014/main" id="{FDF0395C-EC7E-97DD-C459-C19BCEAC1EEA}"/>
                </a:ext>
              </a:extLst>
            </p:cNvPr>
            <p:cNvCxnSpPr>
              <a:cxnSpLocks/>
            </p:cNvCxnSpPr>
            <p:nvPr/>
          </p:nvCxnSpPr>
          <p:spPr>
            <a:xfrm>
              <a:off x="8180076" y="1071145"/>
              <a:ext cx="0" cy="5358740"/>
            </a:xfrm>
            <a:prstGeom prst="line">
              <a:avLst/>
            </a:prstGeom>
            <a:ln w="19050">
              <a:solidFill>
                <a:schemeClr val="accent3"/>
              </a:solidFill>
              <a:prstDash val="solid"/>
            </a:ln>
          </p:spPr>
          <p:style>
            <a:lnRef idx="1">
              <a:schemeClr val="accent1"/>
            </a:lnRef>
            <a:fillRef idx="0">
              <a:schemeClr val="accent1"/>
            </a:fillRef>
            <a:effectRef idx="0">
              <a:schemeClr val="accent1"/>
            </a:effectRef>
            <a:fontRef idx="minor">
              <a:schemeClr val="tx1"/>
            </a:fontRef>
          </p:style>
        </p:cxnSp>
        <p:sp>
          <p:nvSpPr>
            <p:cNvPr id="94" name="TextBox 93">
              <a:extLst>
                <a:ext uri="{FF2B5EF4-FFF2-40B4-BE49-F238E27FC236}">
                  <a16:creationId xmlns:a16="http://schemas.microsoft.com/office/drawing/2014/main" id="{8BAAA53D-CBAE-CC44-61B2-143B46E5A531}"/>
                </a:ext>
              </a:extLst>
            </p:cNvPr>
            <p:cNvSpPr txBox="1"/>
            <p:nvPr/>
          </p:nvSpPr>
          <p:spPr>
            <a:xfrm>
              <a:off x="8182814" y="6253607"/>
              <a:ext cx="638322" cy="206506"/>
            </a:xfrm>
            <a:prstGeom prst="rect">
              <a:avLst/>
            </a:prstGeom>
            <a:noFill/>
          </p:spPr>
          <p:txBody>
            <a:bodyPr wrap="square" lIns="72000" tIns="0" rIns="0" bIns="0" rtlCol="0" anchor="b" anchorCtr="0">
              <a:noAutofit/>
            </a:bodyPr>
            <a:lstStyle/>
            <a:p>
              <a:pPr>
                <a:lnSpc>
                  <a:spcPct val="110000"/>
                </a:lnSpc>
                <a:spcBef>
                  <a:spcPts val="600"/>
                </a:spcBef>
              </a:pPr>
              <a:r>
                <a:rPr lang="en-UA" sz="1000" b="1" i="0" dirty="0">
                  <a:solidFill>
                    <a:schemeClr val="accent3"/>
                  </a:solidFill>
                  <a:latin typeface="Calibri" panose="020F0502020204030204" pitchFamily="34" charset="0"/>
                  <a:ea typeface="Human Sans" charset="0"/>
                  <a:cs typeface="Calibri" panose="020F0502020204030204" pitchFamily="34" charset="0"/>
                </a:rPr>
                <a:t>Services</a:t>
              </a:r>
            </a:p>
          </p:txBody>
        </p:sp>
      </p:grpSp>
      <p:sp>
        <p:nvSpPr>
          <p:cNvPr id="81" name="Rounded Rectangle 80">
            <a:extLst>
              <a:ext uri="{FF2B5EF4-FFF2-40B4-BE49-F238E27FC236}">
                <a16:creationId xmlns:a16="http://schemas.microsoft.com/office/drawing/2014/main" id="{F001D88E-D437-9BA6-D1F2-47F1F9FC691C}"/>
              </a:ext>
            </a:extLst>
          </p:cNvPr>
          <p:cNvSpPr/>
          <p:nvPr/>
        </p:nvSpPr>
        <p:spPr bwMode="auto">
          <a:xfrm>
            <a:off x="639288" y="1323506"/>
            <a:ext cx="10913428" cy="125999"/>
          </a:xfrm>
          <a:prstGeom prst="roundRect">
            <a:avLst>
              <a:gd name="adj" fmla="val 50000"/>
            </a:avLst>
          </a:prstGeom>
          <a:solidFill>
            <a:schemeClr val="bg2">
              <a:lumMod val="90000"/>
            </a:schemeClr>
          </a:solidFill>
          <a:ln>
            <a:noFill/>
          </a:ln>
          <a:effectLst/>
        </p:spPr>
        <p:txBody>
          <a:bodyPr wrap="square" lIns="0" bIns="324000" rtlCol="0" anchor="ctr">
            <a:noAutofit/>
          </a:bodyPr>
          <a:lstStyle/>
          <a:p>
            <a:pPr>
              <a:lnSpc>
                <a:spcPct val="80000"/>
              </a:lnSpc>
            </a:pPr>
            <a:r>
              <a:rPr lang="en-UA" sz="1000" b="1" i="0" dirty="0">
                <a:latin typeface="Calibri" panose="020F0502020204030204" pitchFamily="34" charset="0"/>
                <a:ea typeface="Human Sans ExtraLight" charset="0"/>
                <a:cs typeface="Calibri" panose="020F0502020204030204" pitchFamily="34" charset="0"/>
              </a:rPr>
              <a:t>Clients Support &amp; Releases</a:t>
            </a:r>
          </a:p>
        </p:txBody>
      </p:sp>
      <p:sp>
        <p:nvSpPr>
          <p:cNvPr id="82" name="Rounded Rectangle 81">
            <a:extLst>
              <a:ext uri="{FF2B5EF4-FFF2-40B4-BE49-F238E27FC236}">
                <a16:creationId xmlns:a16="http://schemas.microsoft.com/office/drawing/2014/main" id="{9BB3285A-A651-E2FF-4A31-66EBC5570A34}"/>
              </a:ext>
            </a:extLst>
          </p:cNvPr>
          <p:cNvSpPr/>
          <p:nvPr/>
        </p:nvSpPr>
        <p:spPr bwMode="auto">
          <a:xfrm>
            <a:off x="1630122" y="1657472"/>
            <a:ext cx="5067858" cy="125999"/>
          </a:xfrm>
          <a:prstGeom prst="roundRect">
            <a:avLst>
              <a:gd name="adj" fmla="val 50000"/>
            </a:avLst>
          </a:prstGeom>
          <a:solidFill>
            <a:schemeClr val="bg2">
              <a:lumMod val="90000"/>
            </a:schemeClr>
          </a:solidFill>
          <a:ln>
            <a:noFill/>
          </a:ln>
          <a:effectLst/>
        </p:spPr>
        <p:txBody>
          <a:bodyPr wrap="none" lIns="0" bIns="324000" rtlCol="0" anchor="ctr">
            <a:noAutofit/>
          </a:bodyPr>
          <a:lstStyle/>
          <a:p>
            <a:pPr>
              <a:lnSpc>
                <a:spcPct val="80000"/>
              </a:lnSpc>
            </a:pPr>
            <a:r>
              <a:rPr lang="en-UA" sz="1000" b="1" i="0" dirty="0">
                <a:latin typeface="Calibri" panose="020F0502020204030204" pitchFamily="34" charset="0"/>
                <a:ea typeface="Human Sans ExtraLight" charset="0"/>
                <a:cs typeface="Calibri" panose="020F0502020204030204" pitchFamily="34" charset="0"/>
              </a:rPr>
              <a:t>Billing changes (ES-related, for SaaS instances)</a:t>
            </a:r>
          </a:p>
        </p:txBody>
      </p:sp>
      <p:sp>
        <p:nvSpPr>
          <p:cNvPr id="83" name="Rounded Rectangle 82">
            <a:extLst>
              <a:ext uri="{FF2B5EF4-FFF2-40B4-BE49-F238E27FC236}">
                <a16:creationId xmlns:a16="http://schemas.microsoft.com/office/drawing/2014/main" id="{D7BAF299-C32A-EDF2-C33E-D4F5BF454533}"/>
              </a:ext>
            </a:extLst>
          </p:cNvPr>
          <p:cNvSpPr/>
          <p:nvPr/>
        </p:nvSpPr>
        <p:spPr bwMode="auto">
          <a:xfrm>
            <a:off x="2459450" y="1991438"/>
            <a:ext cx="3630459" cy="125998"/>
          </a:xfrm>
          <a:prstGeom prst="roundRect">
            <a:avLst>
              <a:gd name="adj" fmla="val 50000"/>
            </a:avLst>
          </a:prstGeom>
          <a:solidFill>
            <a:schemeClr val="accent2">
              <a:lumMod val="60000"/>
              <a:lumOff val="40000"/>
            </a:schemeClr>
          </a:solidFill>
          <a:ln>
            <a:noFill/>
          </a:ln>
          <a:effectLst/>
        </p:spPr>
        <p:txBody>
          <a:bodyPr wrap="none" lIns="0" bIns="324000" rtlCol="0" anchor="ctr">
            <a:noAutofit/>
          </a:bodyPr>
          <a:lstStyle/>
          <a:p>
            <a:pPr>
              <a:lnSpc>
                <a:spcPct val="80000"/>
              </a:lnSpc>
            </a:pPr>
            <a:r>
              <a:rPr lang="en-UA" sz="1000" b="1" i="0" dirty="0">
                <a:latin typeface="Calibri" panose="020F0502020204030204" pitchFamily="34" charset="0"/>
                <a:ea typeface="Human Sans ExtraLight" charset="0"/>
                <a:cs typeface="Calibri" panose="020F0502020204030204" pitchFamily="34" charset="0"/>
              </a:rPr>
              <a:t>Project settings redesign</a:t>
            </a:r>
          </a:p>
        </p:txBody>
      </p:sp>
      <p:sp>
        <p:nvSpPr>
          <p:cNvPr id="84" name="Rounded Rectangle 83">
            <a:extLst>
              <a:ext uri="{FF2B5EF4-FFF2-40B4-BE49-F238E27FC236}">
                <a16:creationId xmlns:a16="http://schemas.microsoft.com/office/drawing/2014/main" id="{2C2C8DEF-6C48-7C92-46A2-F1F268378BC8}"/>
              </a:ext>
            </a:extLst>
          </p:cNvPr>
          <p:cNvSpPr/>
          <p:nvPr/>
        </p:nvSpPr>
        <p:spPr bwMode="auto">
          <a:xfrm>
            <a:off x="6091078" y="2989245"/>
            <a:ext cx="911392" cy="125999"/>
          </a:xfrm>
          <a:prstGeom prst="roundRect">
            <a:avLst>
              <a:gd name="adj" fmla="val 50000"/>
            </a:avLst>
          </a:prstGeom>
          <a:solidFill>
            <a:schemeClr val="bg2">
              <a:lumMod val="90000"/>
            </a:schemeClr>
          </a:solidFill>
          <a:ln>
            <a:noFill/>
          </a:ln>
          <a:effectLst/>
        </p:spPr>
        <p:txBody>
          <a:bodyPr wrap="none" lIns="0" bIns="324000" rtlCol="0" anchor="ctr">
            <a:noAutofit/>
          </a:bodyPr>
          <a:lstStyle/>
          <a:p>
            <a:pPr>
              <a:lnSpc>
                <a:spcPct val="80000"/>
              </a:lnSpc>
              <a:spcBef>
                <a:spcPts val="600"/>
              </a:spcBef>
            </a:pPr>
            <a:r>
              <a:rPr lang="en-UA" sz="1000" b="1" i="0" dirty="0">
                <a:latin typeface="Calibri" panose="020F0502020204030204" pitchFamily="34" charset="0"/>
                <a:ea typeface="Human Sans ExtraLight" charset="0"/>
                <a:cs typeface="Calibri" panose="020F0502020204030204" pitchFamily="34" charset="0"/>
              </a:rPr>
              <a:t>Organizatio</a:t>
            </a:r>
            <a:r>
              <a:rPr lang="en-US" sz="1000" b="1" i="0" dirty="0">
                <a:latin typeface="Calibri" panose="020F0502020204030204" pitchFamily="34" charset="0"/>
                <a:ea typeface="Human Sans ExtraLight" charset="0"/>
                <a:cs typeface="Calibri" panose="020F0502020204030204" pitchFamily="34" charset="0"/>
              </a:rPr>
              <a:t>n</a:t>
            </a:r>
            <a:r>
              <a:rPr lang="en-UA" sz="1000" b="1" i="0" dirty="0">
                <a:latin typeface="Calibri" panose="020F0502020204030204" pitchFamily="34" charset="0"/>
                <a:ea typeface="Human Sans ExtraLight" charset="0"/>
                <a:cs typeface="Calibri" panose="020F0502020204030204" pitchFamily="34" charset="0"/>
              </a:rPr>
              <a:t>: Core</a:t>
            </a:r>
          </a:p>
        </p:txBody>
      </p:sp>
      <p:sp>
        <p:nvSpPr>
          <p:cNvPr id="85" name="Rounded Rectangle 84">
            <a:extLst>
              <a:ext uri="{FF2B5EF4-FFF2-40B4-BE49-F238E27FC236}">
                <a16:creationId xmlns:a16="http://schemas.microsoft.com/office/drawing/2014/main" id="{B605712A-0EB4-3F64-6801-6D4DDF2346C3}"/>
              </a:ext>
            </a:extLst>
          </p:cNvPr>
          <p:cNvSpPr/>
          <p:nvPr/>
        </p:nvSpPr>
        <p:spPr bwMode="auto">
          <a:xfrm>
            <a:off x="7003381" y="3325161"/>
            <a:ext cx="911392" cy="125999"/>
          </a:xfrm>
          <a:prstGeom prst="roundRect">
            <a:avLst>
              <a:gd name="adj" fmla="val 50000"/>
            </a:avLst>
          </a:prstGeom>
          <a:solidFill>
            <a:schemeClr val="bg2">
              <a:lumMod val="90000"/>
            </a:schemeClr>
          </a:solidFill>
          <a:ln>
            <a:noFill/>
          </a:ln>
          <a:effectLst/>
        </p:spPr>
        <p:txBody>
          <a:bodyPr wrap="none" lIns="0" bIns="324000" rtlCol="0" anchor="ctr">
            <a:noAutofit/>
          </a:bodyPr>
          <a:lstStyle/>
          <a:p>
            <a:pPr>
              <a:lnSpc>
                <a:spcPct val="80000"/>
              </a:lnSpc>
              <a:spcBef>
                <a:spcPts val="600"/>
              </a:spcBef>
            </a:pPr>
            <a:r>
              <a:rPr lang="en-UA" sz="1000" b="1" i="0" dirty="0">
                <a:latin typeface="Calibri" panose="020F0502020204030204" pitchFamily="34" charset="0"/>
                <a:ea typeface="Human Sans ExtraLight" charset="0"/>
                <a:cs typeface="Calibri" panose="020F0502020204030204" pitchFamily="34" charset="0"/>
              </a:rPr>
              <a:t>Organization: Plugin</a:t>
            </a:r>
          </a:p>
        </p:txBody>
      </p:sp>
      <p:sp>
        <p:nvSpPr>
          <p:cNvPr id="86" name="Rounded Rectangle 85">
            <a:extLst>
              <a:ext uri="{FF2B5EF4-FFF2-40B4-BE49-F238E27FC236}">
                <a16:creationId xmlns:a16="http://schemas.microsoft.com/office/drawing/2014/main" id="{59295DDB-2682-211A-833B-F3109F5D0E72}"/>
              </a:ext>
            </a:extLst>
          </p:cNvPr>
          <p:cNvSpPr/>
          <p:nvPr/>
        </p:nvSpPr>
        <p:spPr bwMode="auto">
          <a:xfrm>
            <a:off x="7909744" y="2989245"/>
            <a:ext cx="911392" cy="125999"/>
          </a:xfrm>
          <a:prstGeom prst="roundRect">
            <a:avLst>
              <a:gd name="adj" fmla="val 50000"/>
            </a:avLst>
          </a:prstGeom>
          <a:solidFill>
            <a:schemeClr val="bg2">
              <a:lumMod val="90000"/>
            </a:schemeClr>
          </a:solidFill>
          <a:ln>
            <a:noFill/>
          </a:ln>
          <a:effectLst/>
        </p:spPr>
        <p:txBody>
          <a:bodyPr wrap="none" lIns="0" bIns="324000" rtlCol="0" anchor="ctr">
            <a:noAutofit/>
          </a:bodyPr>
          <a:lstStyle/>
          <a:p>
            <a:pPr>
              <a:lnSpc>
                <a:spcPct val="80000"/>
              </a:lnSpc>
            </a:pPr>
            <a:r>
              <a:rPr lang="en-UA" sz="1000" b="1" i="0" dirty="0">
                <a:latin typeface="Calibri" panose="020F0502020204030204" pitchFamily="34" charset="0"/>
                <a:ea typeface="Human Sans ExtraLight" charset="0"/>
                <a:cs typeface="Calibri" panose="020F0502020204030204" pitchFamily="34" charset="0"/>
              </a:rPr>
              <a:t>Portfolio dashboard plugin</a:t>
            </a:r>
          </a:p>
        </p:txBody>
      </p:sp>
      <p:sp>
        <p:nvSpPr>
          <p:cNvPr id="87" name="Rounded Rectangle 86">
            <a:extLst>
              <a:ext uri="{FF2B5EF4-FFF2-40B4-BE49-F238E27FC236}">
                <a16:creationId xmlns:a16="http://schemas.microsoft.com/office/drawing/2014/main" id="{25F27E2B-9B9E-AB98-4106-6842E8087A31}"/>
              </a:ext>
            </a:extLst>
          </p:cNvPr>
          <p:cNvSpPr/>
          <p:nvPr/>
        </p:nvSpPr>
        <p:spPr bwMode="auto">
          <a:xfrm>
            <a:off x="639288" y="2325402"/>
            <a:ext cx="10913428" cy="125999"/>
          </a:xfrm>
          <a:prstGeom prst="roundRect">
            <a:avLst>
              <a:gd name="adj" fmla="val 50000"/>
            </a:avLst>
          </a:prstGeom>
          <a:solidFill>
            <a:schemeClr val="accent1">
              <a:lumMod val="40000"/>
              <a:lumOff val="60000"/>
            </a:schemeClr>
          </a:solidFill>
          <a:ln>
            <a:noFill/>
          </a:ln>
          <a:effectLst/>
        </p:spPr>
        <p:txBody>
          <a:bodyPr wrap="none" lIns="0" bIns="324000" rtlCol="0" anchor="ctr">
            <a:noAutofit/>
          </a:bodyPr>
          <a:lstStyle/>
          <a:p>
            <a:pPr>
              <a:lnSpc>
                <a:spcPct val="80000"/>
              </a:lnSpc>
            </a:pPr>
            <a:r>
              <a:rPr lang="en-UA" sz="1000" b="1" i="0" dirty="0">
                <a:latin typeface="Calibri" panose="020F0502020204030204" pitchFamily="34" charset="0"/>
                <a:ea typeface="Human Sans ExtraLight" charset="0"/>
                <a:cs typeface="Calibri" panose="020F0502020204030204" pitchFamily="34" charset="0"/>
              </a:rPr>
              <a:t>Data Streaming for Reporting</a:t>
            </a:r>
          </a:p>
        </p:txBody>
      </p:sp>
      <p:sp>
        <p:nvSpPr>
          <p:cNvPr id="88" name="Rounded Rectangle 87">
            <a:extLst>
              <a:ext uri="{FF2B5EF4-FFF2-40B4-BE49-F238E27FC236}">
                <a16:creationId xmlns:a16="http://schemas.microsoft.com/office/drawing/2014/main" id="{80EE6EFD-12D8-D7C6-496B-63B3F1E0BBE8}"/>
              </a:ext>
            </a:extLst>
          </p:cNvPr>
          <p:cNvSpPr/>
          <p:nvPr/>
        </p:nvSpPr>
        <p:spPr bwMode="auto">
          <a:xfrm>
            <a:off x="639288" y="2659367"/>
            <a:ext cx="10913428" cy="125999"/>
          </a:xfrm>
          <a:prstGeom prst="roundRect">
            <a:avLst>
              <a:gd name="adj" fmla="val 50000"/>
            </a:avLst>
          </a:prstGeom>
          <a:solidFill>
            <a:schemeClr val="accent1">
              <a:lumMod val="40000"/>
              <a:lumOff val="60000"/>
            </a:schemeClr>
          </a:solidFill>
          <a:ln>
            <a:noFill/>
          </a:ln>
          <a:effectLst/>
        </p:spPr>
        <p:txBody>
          <a:bodyPr wrap="none" lIns="0" bIns="324000" rtlCol="0" anchor="ctr">
            <a:noAutofit/>
          </a:bodyPr>
          <a:lstStyle/>
          <a:p>
            <a:pPr>
              <a:lnSpc>
                <a:spcPct val="80000"/>
              </a:lnSpc>
            </a:pPr>
            <a:r>
              <a:rPr lang="en-UA" sz="1000" b="1" i="0" dirty="0">
                <a:latin typeface="Calibri" panose="020F0502020204030204" pitchFamily="34" charset="0"/>
                <a:ea typeface="Human Sans ExtraLight" charset="0"/>
                <a:cs typeface="Calibri" panose="020F0502020204030204" pitchFamily="34" charset="0"/>
              </a:rPr>
              <a:t>Scalable Reporting</a:t>
            </a:r>
          </a:p>
        </p:txBody>
      </p:sp>
      <p:grpSp>
        <p:nvGrpSpPr>
          <p:cNvPr id="117" name="Group 116">
            <a:extLst>
              <a:ext uri="{FF2B5EF4-FFF2-40B4-BE49-F238E27FC236}">
                <a16:creationId xmlns:a16="http://schemas.microsoft.com/office/drawing/2014/main" id="{68E51B9B-39D3-6340-BE0C-5EF54351711D}"/>
              </a:ext>
            </a:extLst>
          </p:cNvPr>
          <p:cNvGrpSpPr/>
          <p:nvPr/>
        </p:nvGrpSpPr>
        <p:grpSpPr>
          <a:xfrm>
            <a:off x="5169495" y="1071145"/>
            <a:ext cx="641060" cy="5388968"/>
            <a:chOff x="5169495" y="1071145"/>
            <a:chExt cx="641060" cy="5388968"/>
          </a:xfrm>
        </p:grpSpPr>
        <p:cxnSp>
          <p:nvCxnSpPr>
            <p:cNvPr id="76" name="Straight Connector 75">
              <a:extLst>
                <a:ext uri="{FF2B5EF4-FFF2-40B4-BE49-F238E27FC236}">
                  <a16:creationId xmlns:a16="http://schemas.microsoft.com/office/drawing/2014/main" id="{931F4AEA-7828-F3A6-9089-DD24F35021D4}"/>
                </a:ext>
              </a:extLst>
            </p:cNvPr>
            <p:cNvCxnSpPr>
              <a:cxnSpLocks/>
            </p:cNvCxnSpPr>
            <p:nvPr/>
          </p:nvCxnSpPr>
          <p:spPr>
            <a:xfrm>
              <a:off x="5169495" y="1071145"/>
              <a:ext cx="0" cy="5358740"/>
            </a:xfrm>
            <a:prstGeom prst="line">
              <a:avLst/>
            </a:prstGeom>
            <a:ln w="19050">
              <a:solidFill>
                <a:schemeClr val="accent3"/>
              </a:solidFill>
              <a:prstDash val="solid"/>
            </a:ln>
          </p:spPr>
          <p:style>
            <a:lnRef idx="1">
              <a:schemeClr val="accent1"/>
            </a:lnRef>
            <a:fillRef idx="0">
              <a:schemeClr val="accent1"/>
            </a:fillRef>
            <a:effectRef idx="0">
              <a:schemeClr val="accent1"/>
            </a:effectRef>
            <a:fontRef idx="minor">
              <a:schemeClr val="tx1"/>
            </a:fontRef>
          </p:style>
        </p:cxnSp>
        <p:sp>
          <p:nvSpPr>
            <p:cNvPr id="91" name="TextBox 90">
              <a:extLst>
                <a:ext uri="{FF2B5EF4-FFF2-40B4-BE49-F238E27FC236}">
                  <a16:creationId xmlns:a16="http://schemas.microsoft.com/office/drawing/2014/main" id="{601D1333-3A99-6E04-7ED1-B0D76BAF275B}"/>
                </a:ext>
              </a:extLst>
            </p:cNvPr>
            <p:cNvSpPr txBox="1"/>
            <p:nvPr/>
          </p:nvSpPr>
          <p:spPr>
            <a:xfrm>
              <a:off x="5172233" y="6253607"/>
              <a:ext cx="638322" cy="206506"/>
            </a:xfrm>
            <a:prstGeom prst="rect">
              <a:avLst/>
            </a:prstGeom>
            <a:noFill/>
          </p:spPr>
          <p:txBody>
            <a:bodyPr wrap="square" lIns="72000" tIns="0" rIns="0" bIns="0" rtlCol="0" anchor="b" anchorCtr="0">
              <a:noAutofit/>
            </a:bodyPr>
            <a:lstStyle/>
            <a:p>
              <a:pPr>
                <a:lnSpc>
                  <a:spcPct val="110000"/>
                </a:lnSpc>
                <a:spcBef>
                  <a:spcPts val="600"/>
                </a:spcBef>
              </a:pPr>
              <a:r>
                <a:rPr lang="en-UA" sz="1000" b="1" i="0" dirty="0">
                  <a:solidFill>
                    <a:schemeClr val="accent3"/>
                  </a:solidFill>
                  <a:latin typeface="Calibri" panose="020F0502020204030204" pitchFamily="34" charset="0"/>
                  <a:ea typeface="Human Sans" charset="0"/>
                  <a:cs typeface="Calibri" panose="020F0502020204030204" pitchFamily="34" charset="0"/>
                </a:rPr>
                <a:t>Services</a:t>
              </a:r>
            </a:p>
          </p:txBody>
        </p:sp>
      </p:grpSp>
      <p:sp>
        <p:nvSpPr>
          <p:cNvPr id="95" name="Rounded Rectangle 94">
            <a:extLst>
              <a:ext uri="{FF2B5EF4-FFF2-40B4-BE49-F238E27FC236}">
                <a16:creationId xmlns:a16="http://schemas.microsoft.com/office/drawing/2014/main" id="{87EA0A2A-959B-0ACD-99B4-A567E0CA0BE0}"/>
              </a:ext>
            </a:extLst>
          </p:cNvPr>
          <p:cNvSpPr/>
          <p:nvPr/>
        </p:nvSpPr>
        <p:spPr bwMode="auto">
          <a:xfrm>
            <a:off x="3376869" y="2993332"/>
            <a:ext cx="1324743" cy="125999"/>
          </a:xfrm>
          <a:prstGeom prst="roundRect">
            <a:avLst>
              <a:gd name="adj" fmla="val 50000"/>
            </a:avLst>
          </a:prstGeom>
          <a:solidFill>
            <a:schemeClr val="accent2">
              <a:lumMod val="60000"/>
              <a:lumOff val="40000"/>
            </a:schemeClr>
          </a:solidFill>
          <a:ln>
            <a:noFill/>
          </a:ln>
          <a:effectLst/>
        </p:spPr>
        <p:txBody>
          <a:bodyPr wrap="none" lIns="0" bIns="324000" rtlCol="0" anchor="ctr">
            <a:noAutofit/>
          </a:bodyPr>
          <a:lstStyle/>
          <a:p>
            <a:pPr>
              <a:lnSpc>
                <a:spcPct val="80000"/>
              </a:lnSpc>
            </a:pPr>
            <a:r>
              <a:rPr lang="en-UA" sz="1000" b="1" i="0" dirty="0">
                <a:latin typeface="Calibri" panose="020F0502020204030204" pitchFamily="34" charset="0"/>
                <a:ea typeface="Human Sans ExtraLight" charset="0"/>
                <a:cs typeface="Calibri" panose="020F0502020204030204" pitchFamily="34" charset="0"/>
              </a:rPr>
              <a:t>Access Tocken</a:t>
            </a:r>
          </a:p>
        </p:txBody>
      </p:sp>
      <p:sp>
        <p:nvSpPr>
          <p:cNvPr id="96" name="Rounded Rectangle 95">
            <a:extLst>
              <a:ext uri="{FF2B5EF4-FFF2-40B4-BE49-F238E27FC236}">
                <a16:creationId xmlns:a16="http://schemas.microsoft.com/office/drawing/2014/main" id="{35DD008E-593F-466B-955D-1A322B0560D1}"/>
              </a:ext>
            </a:extLst>
          </p:cNvPr>
          <p:cNvSpPr/>
          <p:nvPr/>
        </p:nvSpPr>
        <p:spPr bwMode="auto">
          <a:xfrm>
            <a:off x="639288" y="3327296"/>
            <a:ext cx="5452700" cy="125999"/>
          </a:xfrm>
          <a:prstGeom prst="roundRect">
            <a:avLst>
              <a:gd name="adj" fmla="val 50000"/>
            </a:avLst>
          </a:prstGeom>
          <a:solidFill>
            <a:schemeClr val="accent1">
              <a:lumMod val="40000"/>
              <a:lumOff val="60000"/>
            </a:schemeClr>
          </a:solidFill>
          <a:ln>
            <a:noFill/>
          </a:ln>
          <a:effectLst/>
        </p:spPr>
        <p:txBody>
          <a:bodyPr wrap="none" lIns="0" bIns="324000" rtlCol="0" anchor="ctr">
            <a:noAutofit/>
          </a:bodyPr>
          <a:lstStyle/>
          <a:p>
            <a:pPr>
              <a:lnSpc>
                <a:spcPct val="80000"/>
              </a:lnSpc>
            </a:pPr>
            <a:r>
              <a:rPr lang="en-UA" sz="1000" b="1" i="0" dirty="0">
                <a:latin typeface="Calibri" panose="020F0502020204030204" pitchFamily="34" charset="0"/>
                <a:ea typeface="Human Sans ExtraLight" charset="0"/>
                <a:cs typeface="Calibri" panose="020F0502020204030204" pitchFamily="34" charset="0"/>
              </a:rPr>
              <a:t>Deep merge and liner merge operations</a:t>
            </a:r>
          </a:p>
        </p:txBody>
      </p:sp>
      <p:sp>
        <p:nvSpPr>
          <p:cNvPr id="99" name="Rounded Rectangle 98">
            <a:extLst>
              <a:ext uri="{FF2B5EF4-FFF2-40B4-BE49-F238E27FC236}">
                <a16:creationId xmlns:a16="http://schemas.microsoft.com/office/drawing/2014/main" id="{9D170D37-4531-507F-7EE2-99CAA5DFAC12}"/>
              </a:ext>
            </a:extLst>
          </p:cNvPr>
          <p:cNvSpPr/>
          <p:nvPr/>
        </p:nvSpPr>
        <p:spPr bwMode="auto">
          <a:xfrm>
            <a:off x="639288" y="4467523"/>
            <a:ext cx="4759430" cy="125999"/>
          </a:xfrm>
          <a:prstGeom prst="roundRect">
            <a:avLst>
              <a:gd name="adj" fmla="val 50000"/>
            </a:avLst>
          </a:prstGeom>
          <a:solidFill>
            <a:schemeClr val="accent1">
              <a:lumMod val="40000"/>
              <a:lumOff val="60000"/>
            </a:schemeClr>
          </a:solidFill>
          <a:ln>
            <a:noFill/>
          </a:ln>
          <a:effectLst/>
        </p:spPr>
        <p:txBody>
          <a:bodyPr wrap="none" lIns="0" bIns="324000" rtlCol="0" anchor="ctr">
            <a:noAutofit/>
          </a:bodyPr>
          <a:lstStyle/>
          <a:p>
            <a:pPr>
              <a:lnSpc>
                <a:spcPct val="80000"/>
              </a:lnSpc>
            </a:pPr>
            <a:r>
              <a:rPr lang="en-UA" sz="1000" b="1" i="0" dirty="0">
                <a:latin typeface="Calibri" panose="020F0502020204030204" pitchFamily="34" charset="0"/>
                <a:ea typeface="Human Sans ExtraLight" charset="0"/>
                <a:cs typeface="Calibri" panose="020F0502020204030204" pitchFamily="34" charset="0"/>
              </a:rPr>
              <a:t>Logs in ES</a:t>
            </a:r>
          </a:p>
        </p:txBody>
      </p:sp>
      <p:sp>
        <p:nvSpPr>
          <p:cNvPr id="100" name="Rounded Rectangle 99">
            <a:extLst>
              <a:ext uri="{FF2B5EF4-FFF2-40B4-BE49-F238E27FC236}">
                <a16:creationId xmlns:a16="http://schemas.microsoft.com/office/drawing/2014/main" id="{449E5AAA-0B98-E527-4FD5-4156D3CC487F}"/>
              </a:ext>
            </a:extLst>
          </p:cNvPr>
          <p:cNvSpPr/>
          <p:nvPr/>
        </p:nvSpPr>
        <p:spPr bwMode="auto">
          <a:xfrm>
            <a:off x="5399187" y="4467523"/>
            <a:ext cx="961010" cy="125999"/>
          </a:xfrm>
          <a:prstGeom prst="roundRect">
            <a:avLst>
              <a:gd name="adj" fmla="val 50000"/>
            </a:avLst>
          </a:prstGeom>
          <a:solidFill>
            <a:schemeClr val="accent1">
              <a:lumMod val="40000"/>
              <a:lumOff val="60000"/>
            </a:schemeClr>
          </a:solidFill>
          <a:ln>
            <a:noFill/>
          </a:ln>
          <a:effectLst/>
        </p:spPr>
        <p:txBody>
          <a:bodyPr wrap="none" lIns="0" bIns="324000" rtlCol="0" anchor="ctr">
            <a:noAutofit/>
          </a:bodyPr>
          <a:lstStyle/>
          <a:p>
            <a:pPr>
              <a:lnSpc>
                <a:spcPct val="80000"/>
              </a:lnSpc>
            </a:pPr>
            <a:r>
              <a:rPr lang="en-UA" sz="1000" b="1" i="0" dirty="0">
                <a:latin typeface="Calibri" panose="020F0502020204030204" pitchFamily="34" charset="0"/>
                <a:ea typeface="Human Sans ExtraLight" charset="0"/>
                <a:cs typeface="Calibri" panose="020F0502020204030204" pitchFamily="34" charset="0"/>
              </a:rPr>
              <a:t>Replace ES</a:t>
            </a:r>
          </a:p>
        </p:txBody>
      </p:sp>
      <p:sp>
        <p:nvSpPr>
          <p:cNvPr id="101" name="Rounded Rectangle 100">
            <a:extLst>
              <a:ext uri="{FF2B5EF4-FFF2-40B4-BE49-F238E27FC236}">
                <a16:creationId xmlns:a16="http://schemas.microsoft.com/office/drawing/2014/main" id="{FA885ED8-6AC5-488D-3B17-0C98338C5231}"/>
              </a:ext>
            </a:extLst>
          </p:cNvPr>
          <p:cNvSpPr/>
          <p:nvPr/>
        </p:nvSpPr>
        <p:spPr bwMode="auto">
          <a:xfrm>
            <a:off x="5166758" y="3824932"/>
            <a:ext cx="1324743" cy="125999"/>
          </a:xfrm>
          <a:prstGeom prst="roundRect">
            <a:avLst>
              <a:gd name="adj" fmla="val 50000"/>
            </a:avLst>
          </a:prstGeom>
          <a:solidFill>
            <a:schemeClr val="accent2">
              <a:lumMod val="60000"/>
              <a:lumOff val="40000"/>
            </a:schemeClr>
          </a:solidFill>
          <a:ln>
            <a:noFill/>
          </a:ln>
          <a:effectLst/>
        </p:spPr>
        <p:txBody>
          <a:bodyPr wrap="none" lIns="0" bIns="324000" rtlCol="0" anchor="ctr">
            <a:noAutofit/>
          </a:bodyPr>
          <a:lstStyle/>
          <a:p>
            <a:pPr>
              <a:lnSpc>
                <a:spcPct val="80000"/>
              </a:lnSpc>
            </a:pPr>
            <a:r>
              <a:rPr lang="en-UA" sz="1000" b="1" i="0" dirty="0">
                <a:latin typeface="Calibri" panose="020F0502020204030204" pitchFamily="34" charset="0"/>
                <a:ea typeface="Human Sans ExtraLight" charset="0"/>
                <a:cs typeface="Calibri" panose="020F0502020204030204" pitchFamily="34" charset="0"/>
              </a:rPr>
              <a:t>Sign up flow</a:t>
            </a:r>
          </a:p>
        </p:txBody>
      </p:sp>
      <p:sp>
        <p:nvSpPr>
          <p:cNvPr id="102" name="Rounded Rectangle 101">
            <a:extLst>
              <a:ext uri="{FF2B5EF4-FFF2-40B4-BE49-F238E27FC236}">
                <a16:creationId xmlns:a16="http://schemas.microsoft.com/office/drawing/2014/main" id="{F6385D69-5EBA-2A1A-1BDE-F6C638B6829F}"/>
              </a:ext>
            </a:extLst>
          </p:cNvPr>
          <p:cNvSpPr/>
          <p:nvPr/>
        </p:nvSpPr>
        <p:spPr bwMode="auto">
          <a:xfrm>
            <a:off x="3370845" y="4146104"/>
            <a:ext cx="2719064" cy="125999"/>
          </a:xfrm>
          <a:prstGeom prst="roundRect">
            <a:avLst>
              <a:gd name="adj" fmla="val 50000"/>
            </a:avLst>
          </a:prstGeom>
          <a:solidFill>
            <a:schemeClr val="accent2">
              <a:lumMod val="60000"/>
              <a:lumOff val="40000"/>
            </a:schemeClr>
          </a:solidFill>
          <a:ln>
            <a:noFill/>
          </a:ln>
          <a:effectLst/>
        </p:spPr>
        <p:txBody>
          <a:bodyPr wrap="none" lIns="0" bIns="324000" rtlCol="0" anchor="ctr">
            <a:noAutofit/>
          </a:bodyPr>
          <a:lstStyle/>
          <a:p>
            <a:pPr>
              <a:lnSpc>
                <a:spcPct val="80000"/>
              </a:lnSpc>
            </a:pPr>
            <a:r>
              <a:rPr lang="en-UA" sz="1000" b="1" i="0" dirty="0">
                <a:latin typeface="Calibri" panose="020F0502020204030204" pitchFamily="34" charset="0"/>
                <a:ea typeface="Human Sans ExtraLight" charset="0"/>
                <a:cs typeface="Calibri" panose="020F0502020204030204" pitchFamily="34" charset="0"/>
              </a:rPr>
              <a:t>Project settings redesign</a:t>
            </a:r>
          </a:p>
        </p:txBody>
      </p:sp>
      <p:sp>
        <p:nvSpPr>
          <p:cNvPr id="103" name="Rounded Rectangle 102">
            <a:extLst>
              <a:ext uri="{FF2B5EF4-FFF2-40B4-BE49-F238E27FC236}">
                <a16:creationId xmlns:a16="http://schemas.microsoft.com/office/drawing/2014/main" id="{85FAB795-A2E7-DC82-09E9-8452D89E7780}"/>
              </a:ext>
            </a:extLst>
          </p:cNvPr>
          <p:cNvSpPr/>
          <p:nvPr/>
        </p:nvSpPr>
        <p:spPr bwMode="auto">
          <a:xfrm>
            <a:off x="8835817" y="4467523"/>
            <a:ext cx="2731576" cy="125999"/>
          </a:xfrm>
          <a:prstGeom prst="roundRect">
            <a:avLst>
              <a:gd name="adj" fmla="val 50000"/>
            </a:avLst>
          </a:prstGeom>
          <a:solidFill>
            <a:schemeClr val="accent1">
              <a:lumMod val="40000"/>
              <a:lumOff val="60000"/>
            </a:schemeClr>
          </a:solidFill>
          <a:ln>
            <a:noFill/>
          </a:ln>
          <a:effectLst/>
        </p:spPr>
        <p:txBody>
          <a:bodyPr wrap="none" lIns="0" bIns="324000" rtlCol="0" anchor="ctr">
            <a:noAutofit/>
          </a:bodyPr>
          <a:lstStyle/>
          <a:p>
            <a:pPr>
              <a:lnSpc>
                <a:spcPct val="80000"/>
              </a:lnSpc>
            </a:pPr>
            <a:r>
              <a:rPr lang="en-UA" sz="1000" b="1" i="0" dirty="0">
                <a:latin typeface="Calibri" panose="020F0502020204030204" pitchFamily="34" charset="0"/>
                <a:ea typeface="Human Sans ExtraLight" charset="0"/>
                <a:cs typeface="Calibri" panose="020F0502020204030204" pitchFamily="34" charset="0"/>
              </a:rPr>
              <a:t>Widgets sharing</a:t>
            </a:r>
          </a:p>
        </p:txBody>
      </p:sp>
      <p:sp>
        <p:nvSpPr>
          <p:cNvPr id="104" name="Rounded Rectangle 103">
            <a:extLst>
              <a:ext uri="{FF2B5EF4-FFF2-40B4-BE49-F238E27FC236}">
                <a16:creationId xmlns:a16="http://schemas.microsoft.com/office/drawing/2014/main" id="{4941697A-42C1-F3CE-CA98-EB578D9AAA50}"/>
              </a:ext>
            </a:extLst>
          </p:cNvPr>
          <p:cNvSpPr/>
          <p:nvPr/>
        </p:nvSpPr>
        <p:spPr bwMode="auto">
          <a:xfrm>
            <a:off x="10628811" y="4784684"/>
            <a:ext cx="914935" cy="125999"/>
          </a:xfrm>
          <a:prstGeom prst="roundRect">
            <a:avLst>
              <a:gd name="adj" fmla="val 50000"/>
            </a:avLst>
          </a:prstGeom>
          <a:solidFill>
            <a:schemeClr val="bg2">
              <a:lumMod val="90000"/>
            </a:schemeClr>
          </a:solidFill>
          <a:ln>
            <a:noFill/>
          </a:ln>
          <a:effectLst/>
        </p:spPr>
        <p:txBody>
          <a:bodyPr wrap="none" lIns="0" rIns="0" bIns="324000" rtlCol="0" anchor="ctr">
            <a:noAutofit/>
          </a:bodyPr>
          <a:lstStyle/>
          <a:p>
            <a:pPr algn="r">
              <a:lnSpc>
                <a:spcPct val="80000"/>
              </a:lnSpc>
            </a:pPr>
            <a:r>
              <a:rPr lang="en-UA" sz="1000" b="1" i="0" dirty="0">
                <a:latin typeface="Calibri" panose="020F0502020204030204" pitchFamily="34" charset="0"/>
                <a:ea typeface="Human Sans ExtraLight" charset="0"/>
                <a:cs typeface="Calibri" panose="020F0502020204030204" pitchFamily="34" charset="0"/>
              </a:rPr>
              <a:t>Tests Library requirements</a:t>
            </a:r>
          </a:p>
        </p:txBody>
      </p:sp>
      <p:sp>
        <p:nvSpPr>
          <p:cNvPr id="105" name="Rounded Rectangle 104">
            <a:extLst>
              <a:ext uri="{FF2B5EF4-FFF2-40B4-BE49-F238E27FC236}">
                <a16:creationId xmlns:a16="http://schemas.microsoft.com/office/drawing/2014/main" id="{09EAC626-5FCA-6FC2-132C-076BF396778B}"/>
              </a:ext>
            </a:extLst>
          </p:cNvPr>
          <p:cNvSpPr/>
          <p:nvPr/>
        </p:nvSpPr>
        <p:spPr bwMode="auto">
          <a:xfrm>
            <a:off x="8364685" y="5111099"/>
            <a:ext cx="2261232" cy="125999"/>
          </a:xfrm>
          <a:prstGeom prst="roundRect">
            <a:avLst>
              <a:gd name="adj" fmla="val 50000"/>
            </a:avLst>
          </a:prstGeom>
          <a:solidFill>
            <a:schemeClr val="bg2">
              <a:lumMod val="90000"/>
            </a:schemeClr>
          </a:solidFill>
          <a:ln>
            <a:noFill/>
          </a:ln>
          <a:effectLst/>
        </p:spPr>
        <p:txBody>
          <a:bodyPr wrap="none" lIns="0" bIns="324000" rtlCol="0" anchor="ctr">
            <a:noAutofit/>
          </a:bodyPr>
          <a:lstStyle/>
          <a:p>
            <a:pPr>
              <a:lnSpc>
                <a:spcPct val="80000"/>
              </a:lnSpc>
            </a:pPr>
            <a:r>
              <a:rPr lang="en-UA" sz="1000" b="1" i="0" dirty="0">
                <a:latin typeface="Calibri" panose="020F0502020204030204" pitchFamily="34" charset="0"/>
                <a:ea typeface="Human Sans ExtraLight" charset="0"/>
                <a:cs typeface="Calibri" panose="020F0502020204030204" pitchFamily="34" charset="0"/>
              </a:rPr>
              <a:t>Integration with payment processing system</a:t>
            </a:r>
          </a:p>
        </p:txBody>
      </p:sp>
      <p:sp>
        <p:nvSpPr>
          <p:cNvPr id="106" name="Rounded Rectangle 105">
            <a:extLst>
              <a:ext uri="{FF2B5EF4-FFF2-40B4-BE49-F238E27FC236}">
                <a16:creationId xmlns:a16="http://schemas.microsoft.com/office/drawing/2014/main" id="{E4638005-5C16-245E-73C6-A82EDED5E7E3}"/>
              </a:ext>
            </a:extLst>
          </p:cNvPr>
          <p:cNvSpPr/>
          <p:nvPr/>
        </p:nvSpPr>
        <p:spPr bwMode="auto">
          <a:xfrm>
            <a:off x="5166758" y="5116123"/>
            <a:ext cx="1834542" cy="120975"/>
          </a:xfrm>
          <a:prstGeom prst="roundRect">
            <a:avLst>
              <a:gd name="adj" fmla="val 50000"/>
            </a:avLst>
          </a:prstGeom>
          <a:solidFill>
            <a:schemeClr val="bg2">
              <a:lumMod val="90000"/>
            </a:schemeClr>
          </a:solidFill>
          <a:ln>
            <a:noFill/>
          </a:ln>
          <a:effectLst/>
        </p:spPr>
        <p:txBody>
          <a:bodyPr wrap="none" lIns="0" bIns="324000" rtlCol="0" anchor="ctr">
            <a:noAutofit/>
          </a:bodyPr>
          <a:lstStyle/>
          <a:p>
            <a:pPr>
              <a:lnSpc>
                <a:spcPct val="80000"/>
              </a:lnSpc>
            </a:pPr>
            <a:r>
              <a:rPr lang="en-UA" sz="1000" b="1" i="0" dirty="0">
                <a:latin typeface="Calibri" panose="020F0502020204030204" pitchFamily="34" charset="0"/>
                <a:ea typeface="Human Sans ExtraLight" charset="0"/>
                <a:cs typeface="Calibri" panose="020F0502020204030204" pitchFamily="34" charset="0"/>
              </a:rPr>
              <a:t>Billing DDT</a:t>
            </a:r>
          </a:p>
        </p:txBody>
      </p:sp>
      <p:sp>
        <p:nvSpPr>
          <p:cNvPr id="107" name="Rounded Rectangle 106">
            <a:extLst>
              <a:ext uri="{FF2B5EF4-FFF2-40B4-BE49-F238E27FC236}">
                <a16:creationId xmlns:a16="http://schemas.microsoft.com/office/drawing/2014/main" id="{BCAE5BA0-E22D-F3B6-5B45-871C59C24081}"/>
              </a:ext>
            </a:extLst>
          </p:cNvPr>
          <p:cNvSpPr/>
          <p:nvPr/>
        </p:nvSpPr>
        <p:spPr bwMode="auto">
          <a:xfrm>
            <a:off x="643136" y="4792699"/>
            <a:ext cx="2360407" cy="125999"/>
          </a:xfrm>
          <a:prstGeom prst="roundRect">
            <a:avLst>
              <a:gd name="adj" fmla="val 50000"/>
            </a:avLst>
          </a:prstGeom>
          <a:solidFill>
            <a:schemeClr val="bg2">
              <a:lumMod val="90000"/>
            </a:schemeClr>
          </a:solidFill>
          <a:ln>
            <a:noFill/>
          </a:ln>
          <a:effectLst/>
        </p:spPr>
        <p:txBody>
          <a:bodyPr wrap="none" lIns="0" bIns="324000" rtlCol="0" anchor="ctr">
            <a:noAutofit/>
          </a:bodyPr>
          <a:lstStyle/>
          <a:p>
            <a:pPr>
              <a:lnSpc>
                <a:spcPct val="80000"/>
              </a:lnSpc>
            </a:pPr>
            <a:r>
              <a:rPr lang="en-UA" sz="1000" b="1" i="0" dirty="0">
                <a:latin typeface="Calibri" panose="020F0502020204030204" pitchFamily="34" charset="0"/>
                <a:ea typeface="Human Sans ExtraLight" charset="0"/>
                <a:cs typeface="Calibri" panose="020F0502020204030204" pitchFamily="34" charset="0"/>
              </a:rPr>
              <a:t>Security issues</a:t>
            </a:r>
          </a:p>
        </p:txBody>
      </p:sp>
      <p:sp>
        <p:nvSpPr>
          <p:cNvPr id="108" name="Rounded Rectangle 107">
            <a:extLst>
              <a:ext uri="{FF2B5EF4-FFF2-40B4-BE49-F238E27FC236}">
                <a16:creationId xmlns:a16="http://schemas.microsoft.com/office/drawing/2014/main" id="{5644C682-D78F-A94C-61F5-B9A400D15540}"/>
              </a:ext>
            </a:extLst>
          </p:cNvPr>
          <p:cNvSpPr/>
          <p:nvPr/>
        </p:nvSpPr>
        <p:spPr bwMode="auto">
          <a:xfrm>
            <a:off x="643136" y="5112319"/>
            <a:ext cx="890184" cy="124780"/>
          </a:xfrm>
          <a:prstGeom prst="roundRect">
            <a:avLst>
              <a:gd name="adj" fmla="val 50000"/>
            </a:avLst>
          </a:prstGeom>
          <a:solidFill>
            <a:schemeClr val="accent2">
              <a:lumMod val="60000"/>
              <a:lumOff val="40000"/>
            </a:schemeClr>
          </a:solidFill>
          <a:ln>
            <a:noFill/>
          </a:ln>
          <a:effectLst/>
        </p:spPr>
        <p:txBody>
          <a:bodyPr wrap="none" lIns="0" bIns="324000" rtlCol="0" anchor="ctr">
            <a:noAutofit/>
          </a:bodyPr>
          <a:lstStyle/>
          <a:p>
            <a:pPr>
              <a:lnSpc>
                <a:spcPct val="80000"/>
              </a:lnSpc>
            </a:pPr>
            <a:r>
              <a:rPr lang="en-UA" sz="1000" b="1" i="0" dirty="0">
                <a:latin typeface="Calibri" panose="020F0502020204030204" pitchFamily="34" charset="0"/>
                <a:ea typeface="Human Sans ExtraLight" charset="0"/>
                <a:cs typeface="Calibri" panose="020F0502020204030204" pitchFamily="34" charset="0"/>
              </a:rPr>
              <a:t>Kill switch</a:t>
            </a:r>
          </a:p>
        </p:txBody>
      </p:sp>
      <p:sp>
        <p:nvSpPr>
          <p:cNvPr id="109" name="Rounded Rectangle 108">
            <a:extLst>
              <a:ext uri="{FF2B5EF4-FFF2-40B4-BE49-F238E27FC236}">
                <a16:creationId xmlns:a16="http://schemas.microsoft.com/office/drawing/2014/main" id="{788D6EF8-85FF-4318-DE18-E3A257917162}"/>
              </a:ext>
            </a:extLst>
          </p:cNvPr>
          <p:cNvSpPr/>
          <p:nvPr/>
        </p:nvSpPr>
        <p:spPr bwMode="auto">
          <a:xfrm>
            <a:off x="639284" y="5440686"/>
            <a:ext cx="890185" cy="124780"/>
          </a:xfrm>
          <a:prstGeom prst="roundRect">
            <a:avLst>
              <a:gd name="adj" fmla="val 50000"/>
            </a:avLst>
          </a:prstGeom>
          <a:solidFill>
            <a:schemeClr val="accent2">
              <a:lumMod val="60000"/>
              <a:lumOff val="40000"/>
            </a:schemeClr>
          </a:solidFill>
          <a:ln>
            <a:noFill/>
          </a:ln>
          <a:effectLst/>
        </p:spPr>
        <p:txBody>
          <a:bodyPr wrap="none" lIns="0" bIns="324000" rtlCol="0" anchor="ctr">
            <a:noAutofit/>
          </a:bodyPr>
          <a:lstStyle/>
          <a:p>
            <a:pPr>
              <a:lnSpc>
                <a:spcPct val="80000"/>
              </a:lnSpc>
            </a:pPr>
            <a:r>
              <a:rPr lang="en-UA" sz="1000" b="1" i="0" dirty="0">
                <a:latin typeface="Calibri" panose="020F0502020204030204" pitchFamily="34" charset="0"/>
                <a:ea typeface="Human Sans ExtraLight" charset="0"/>
                <a:cs typeface="Calibri" panose="020F0502020204030204" pitchFamily="34" charset="0"/>
              </a:rPr>
              <a:t>Docs portal</a:t>
            </a:r>
          </a:p>
        </p:txBody>
      </p:sp>
      <p:sp>
        <p:nvSpPr>
          <p:cNvPr id="110" name="Rounded Rectangle 109">
            <a:extLst>
              <a:ext uri="{FF2B5EF4-FFF2-40B4-BE49-F238E27FC236}">
                <a16:creationId xmlns:a16="http://schemas.microsoft.com/office/drawing/2014/main" id="{599910D4-4728-94D8-8345-1EA4E656FD62}"/>
              </a:ext>
            </a:extLst>
          </p:cNvPr>
          <p:cNvSpPr/>
          <p:nvPr/>
        </p:nvSpPr>
        <p:spPr bwMode="auto">
          <a:xfrm>
            <a:off x="639283" y="6080177"/>
            <a:ext cx="8617449" cy="125999"/>
          </a:xfrm>
          <a:prstGeom prst="roundRect">
            <a:avLst>
              <a:gd name="adj" fmla="val 50000"/>
            </a:avLst>
          </a:prstGeom>
          <a:solidFill>
            <a:schemeClr val="bg2">
              <a:lumMod val="90000"/>
            </a:schemeClr>
          </a:solidFill>
          <a:ln>
            <a:noFill/>
          </a:ln>
          <a:effectLst/>
        </p:spPr>
        <p:txBody>
          <a:bodyPr wrap="none" lIns="0" bIns="324000" rtlCol="0" anchor="ctr">
            <a:noAutofit/>
          </a:bodyPr>
          <a:lstStyle/>
          <a:p>
            <a:pPr>
              <a:lnSpc>
                <a:spcPct val="80000"/>
              </a:lnSpc>
            </a:pPr>
            <a:r>
              <a:rPr lang="en-UA" sz="1000" b="1" i="0" dirty="0">
                <a:latin typeface="Calibri" panose="020F0502020204030204" pitchFamily="34" charset="0"/>
                <a:ea typeface="Human Sans ExtraLight" charset="0"/>
                <a:cs typeface="Calibri" panose="020F0502020204030204" pitchFamily="34" charset="0"/>
              </a:rPr>
              <a:t>Landing page</a:t>
            </a:r>
          </a:p>
        </p:txBody>
      </p:sp>
      <p:sp>
        <p:nvSpPr>
          <p:cNvPr id="111" name="Rounded Rectangle 110">
            <a:extLst>
              <a:ext uri="{FF2B5EF4-FFF2-40B4-BE49-F238E27FC236}">
                <a16:creationId xmlns:a16="http://schemas.microsoft.com/office/drawing/2014/main" id="{2DF9A52E-36AC-35C1-66B3-3D1DA3E03CD4}"/>
              </a:ext>
            </a:extLst>
          </p:cNvPr>
          <p:cNvSpPr/>
          <p:nvPr/>
        </p:nvSpPr>
        <p:spPr bwMode="auto">
          <a:xfrm>
            <a:off x="639283" y="5766581"/>
            <a:ext cx="10913428" cy="125999"/>
          </a:xfrm>
          <a:prstGeom prst="roundRect">
            <a:avLst>
              <a:gd name="adj" fmla="val 50000"/>
            </a:avLst>
          </a:prstGeom>
          <a:solidFill>
            <a:schemeClr val="bg2">
              <a:lumMod val="90000"/>
            </a:schemeClr>
          </a:solidFill>
          <a:ln>
            <a:noFill/>
          </a:ln>
          <a:effectLst/>
        </p:spPr>
        <p:txBody>
          <a:bodyPr wrap="none" lIns="0" bIns="324000" rtlCol="0" anchor="ctr">
            <a:noAutofit/>
          </a:bodyPr>
          <a:lstStyle/>
          <a:p>
            <a:pPr>
              <a:lnSpc>
                <a:spcPct val="80000"/>
              </a:lnSpc>
            </a:pPr>
            <a:r>
              <a:rPr lang="en-UA" sz="1000" b="1" i="0" dirty="0">
                <a:latin typeface="Calibri" panose="020F0502020204030204" pitchFamily="34" charset="0"/>
                <a:ea typeface="Human Sans ExtraLight" charset="0"/>
                <a:cs typeface="Calibri" panose="020F0502020204030204" pitchFamily="34" charset="0"/>
              </a:rPr>
              <a:t>Agents</a:t>
            </a:r>
          </a:p>
        </p:txBody>
      </p:sp>
      <p:sp>
        <p:nvSpPr>
          <p:cNvPr id="112" name="Rounded Rectangle 111">
            <a:extLst>
              <a:ext uri="{FF2B5EF4-FFF2-40B4-BE49-F238E27FC236}">
                <a16:creationId xmlns:a16="http://schemas.microsoft.com/office/drawing/2014/main" id="{765BF4A9-189A-14B6-04B2-6DA33CADA33A}"/>
              </a:ext>
            </a:extLst>
          </p:cNvPr>
          <p:cNvSpPr/>
          <p:nvPr/>
        </p:nvSpPr>
        <p:spPr bwMode="auto">
          <a:xfrm>
            <a:off x="3365638" y="4791823"/>
            <a:ext cx="1324743" cy="125999"/>
          </a:xfrm>
          <a:prstGeom prst="roundRect">
            <a:avLst>
              <a:gd name="adj" fmla="val 50000"/>
            </a:avLst>
          </a:prstGeom>
          <a:solidFill>
            <a:schemeClr val="accent3">
              <a:alpha val="70998"/>
            </a:schemeClr>
          </a:solidFill>
          <a:ln>
            <a:noFill/>
          </a:ln>
          <a:effectLst/>
        </p:spPr>
        <p:txBody>
          <a:bodyPr wrap="none" lIns="0" bIns="324000" rtlCol="0" anchor="ctr">
            <a:noAutofit/>
          </a:bodyPr>
          <a:lstStyle/>
          <a:p>
            <a:pPr>
              <a:lnSpc>
                <a:spcPct val="80000"/>
              </a:lnSpc>
            </a:pPr>
            <a:r>
              <a:rPr lang="en-UA" sz="1000" b="1" i="0" dirty="0">
                <a:latin typeface="Calibri" panose="020F0502020204030204" pitchFamily="34" charset="0"/>
                <a:ea typeface="Human Sans ExtraLight" charset="0"/>
                <a:cs typeface="Calibri" panose="020F0502020204030204" pitchFamily="34" charset="0"/>
              </a:rPr>
              <a:t>S3 (Blob storage for Disney)</a:t>
            </a:r>
          </a:p>
        </p:txBody>
      </p:sp>
      <p:sp>
        <p:nvSpPr>
          <p:cNvPr id="113" name="Rounded Rectangle 112">
            <a:extLst>
              <a:ext uri="{FF2B5EF4-FFF2-40B4-BE49-F238E27FC236}">
                <a16:creationId xmlns:a16="http://schemas.microsoft.com/office/drawing/2014/main" id="{39E5A27B-BD3D-780F-50E9-50660EF2B329}"/>
              </a:ext>
            </a:extLst>
          </p:cNvPr>
          <p:cNvSpPr/>
          <p:nvPr/>
        </p:nvSpPr>
        <p:spPr bwMode="auto">
          <a:xfrm>
            <a:off x="5271238" y="5442443"/>
            <a:ext cx="1324743" cy="125999"/>
          </a:xfrm>
          <a:prstGeom prst="roundRect">
            <a:avLst>
              <a:gd name="adj" fmla="val 50000"/>
            </a:avLst>
          </a:prstGeom>
          <a:solidFill>
            <a:schemeClr val="bg2">
              <a:lumMod val="90000"/>
            </a:schemeClr>
          </a:solidFill>
          <a:ln>
            <a:noFill/>
          </a:ln>
          <a:effectLst/>
        </p:spPr>
        <p:txBody>
          <a:bodyPr wrap="none" lIns="0" bIns="324000" rtlCol="0" anchor="ctr">
            <a:noAutofit/>
          </a:bodyPr>
          <a:lstStyle/>
          <a:p>
            <a:pPr>
              <a:lnSpc>
                <a:spcPct val="80000"/>
              </a:lnSpc>
            </a:pPr>
            <a:r>
              <a:rPr lang="en-UA" sz="1000" b="1" i="0" dirty="0">
                <a:latin typeface="Calibri" panose="020F0502020204030204" pitchFamily="34" charset="0"/>
                <a:ea typeface="Human Sans ExtraLight" charset="0"/>
                <a:cs typeface="Calibri" panose="020F0502020204030204" pitchFamily="34" charset="0"/>
              </a:rPr>
              <a:t>Subscribe feature</a:t>
            </a:r>
          </a:p>
        </p:txBody>
      </p:sp>
      <p:sp>
        <p:nvSpPr>
          <p:cNvPr id="114" name="TextBox 113">
            <a:extLst>
              <a:ext uri="{FF2B5EF4-FFF2-40B4-BE49-F238E27FC236}">
                <a16:creationId xmlns:a16="http://schemas.microsoft.com/office/drawing/2014/main" id="{0DA80CC9-5F54-AED1-4520-384AA21DDF8D}"/>
              </a:ext>
            </a:extLst>
          </p:cNvPr>
          <p:cNvSpPr txBox="1"/>
          <p:nvPr/>
        </p:nvSpPr>
        <p:spPr>
          <a:xfrm>
            <a:off x="5863472" y="-1055802"/>
            <a:ext cx="0" cy="0"/>
          </a:xfrm>
          <a:prstGeom prst="rect">
            <a:avLst/>
          </a:prstGeom>
          <a:noFill/>
        </p:spPr>
        <p:txBody>
          <a:bodyPr wrap="none" lIns="0" tIns="0" rIns="0" bIns="0" rtlCol="0">
            <a:noAutofit/>
          </a:bodyPr>
          <a:lstStyle/>
          <a:p>
            <a:pPr>
              <a:lnSpc>
                <a:spcPct val="110000"/>
              </a:lnSpc>
              <a:spcBef>
                <a:spcPts val="600"/>
              </a:spcBef>
            </a:pPr>
            <a:endParaRPr lang="en-UA" sz="1200" dirty="0" err="1">
              <a:ea typeface="Human Sans" charset="0"/>
              <a:cs typeface="Human Sans" charset="0"/>
            </a:endParaRPr>
          </a:p>
        </p:txBody>
      </p:sp>
    </p:spTree>
    <p:extLst>
      <p:ext uri="{BB962C8B-B14F-4D97-AF65-F5344CB8AC3E}">
        <p14:creationId xmlns:p14="http://schemas.microsoft.com/office/powerpoint/2010/main" val="311359999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2" name="Group 121">
            <a:extLst>
              <a:ext uri="{FF2B5EF4-FFF2-40B4-BE49-F238E27FC236}">
                <a16:creationId xmlns:a16="http://schemas.microsoft.com/office/drawing/2014/main" id="{27E87841-1262-5268-9BAD-92075EC4BCC1}"/>
              </a:ext>
            </a:extLst>
          </p:cNvPr>
          <p:cNvGrpSpPr/>
          <p:nvPr/>
        </p:nvGrpSpPr>
        <p:grpSpPr>
          <a:xfrm>
            <a:off x="7743160" y="2741087"/>
            <a:ext cx="1665871" cy="950738"/>
            <a:chOff x="7743160" y="2741087"/>
            <a:chExt cx="1665871" cy="950738"/>
          </a:xfrm>
        </p:grpSpPr>
        <p:cxnSp>
          <p:nvCxnSpPr>
            <p:cNvPr id="35" name="Straight Connector 34">
              <a:extLst>
                <a:ext uri="{FF2B5EF4-FFF2-40B4-BE49-F238E27FC236}">
                  <a16:creationId xmlns:a16="http://schemas.microsoft.com/office/drawing/2014/main" id="{CB409504-561C-3B0D-B225-59347BF46602}"/>
                </a:ext>
              </a:extLst>
            </p:cNvPr>
            <p:cNvCxnSpPr>
              <a:cxnSpLocks/>
            </p:cNvCxnSpPr>
            <p:nvPr/>
          </p:nvCxnSpPr>
          <p:spPr>
            <a:xfrm flipV="1">
              <a:off x="7743160" y="2848809"/>
              <a:ext cx="0" cy="843016"/>
            </a:xfrm>
            <a:prstGeom prst="line">
              <a:avLst/>
            </a:prstGeom>
            <a:ln w="25400">
              <a:solidFill>
                <a:schemeClr val="accent4"/>
              </a:solidFill>
              <a:prstDash val="solid"/>
              <a:headEnd type="none"/>
              <a:tailEnd type="oval"/>
            </a:ln>
          </p:spPr>
          <p:style>
            <a:lnRef idx="1">
              <a:schemeClr val="accent1"/>
            </a:lnRef>
            <a:fillRef idx="0">
              <a:schemeClr val="accent1"/>
            </a:fillRef>
            <a:effectRef idx="0">
              <a:schemeClr val="accent1"/>
            </a:effectRef>
            <a:fontRef idx="minor">
              <a:schemeClr val="tx1"/>
            </a:fontRef>
          </p:style>
        </p:cxnSp>
        <p:sp>
          <p:nvSpPr>
            <p:cNvPr id="4" name="Text Placeholder 2">
              <a:extLst>
                <a:ext uri="{FF2B5EF4-FFF2-40B4-BE49-F238E27FC236}">
                  <a16:creationId xmlns:a16="http://schemas.microsoft.com/office/drawing/2014/main" id="{CF7E9784-3C5A-3B75-D72F-3F6BFE009EE9}"/>
                </a:ext>
              </a:extLst>
            </p:cNvPr>
            <p:cNvSpPr txBox="1">
              <a:spLocks/>
            </p:cNvSpPr>
            <p:nvPr/>
          </p:nvSpPr>
          <p:spPr>
            <a:xfrm>
              <a:off x="7743160" y="2741087"/>
              <a:ext cx="1391144" cy="215444"/>
            </a:xfrm>
            <a:prstGeom prst="rect">
              <a:avLst/>
            </a:prstGeom>
          </p:spPr>
          <p:txBody>
            <a:bodyPr vert="horz" wrap="square" lIns="125999" tIns="0" rIns="90000" bIns="0" rtlCol="0" anchor="ctr">
              <a:spAutoFit/>
            </a:bodyPr>
            <a:lstStyle>
              <a:defPPr>
                <a:defRPr lang="en-US"/>
              </a:defPPr>
              <a:lvl1pPr marL="0" algn="ctr" defTabSz="914400" rtl="0" eaLnBrk="1" latinLnBrk="0" hangingPunct="1">
                <a:defRPr kumimoji="0" lang="en-US" sz="1400" b="1" i="0" u="none" strike="noStrike" kern="1200" cap="none" spc="0" normalizeH="0" baseline="0">
                  <a:ln>
                    <a:noFill/>
                  </a:ln>
                  <a:solidFill>
                    <a:srgbClr val="222222"/>
                  </a:solidFill>
                  <a:effectLst/>
                  <a:uLnTx/>
                  <a:uFillTx/>
                  <a:latin typeface="+mn-lt"/>
                  <a:ea typeface="Calibri" panose="020F0502020204030204" pitchFamily="34" charset="0"/>
                  <a:cs typeface="Calibri Light" panose="020F030202020403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dirty="0">
                  <a:solidFill>
                    <a:schemeClr val="accent4"/>
                  </a:solidFill>
                </a:rPr>
                <a:t>Plugins</a:t>
              </a:r>
            </a:p>
          </p:txBody>
        </p:sp>
        <p:sp>
          <p:nvSpPr>
            <p:cNvPr id="6" name="Text Placeholder 2">
              <a:extLst>
                <a:ext uri="{FF2B5EF4-FFF2-40B4-BE49-F238E27FC236}">
                  <a16:creationId xmlns:a16="http://schemas.microsoft.com/office/drawing/2014/main" id="{398C6815-60AE-1B7F-F029-0E1291B37AC4}"/>
                </a:ext>
              </a:extLst>
            </p:cNvPr>
            <p:cNvSpPr txBox="1">
              <a:spLocks/>
            </p:cNvSpPr>
            <p:nvPr/>
          </p:nvSpPr>
          <p:spPr>
            <a:xfrm>
              <a:off x="7743161" y="3061652"/>
              <a:ext cx="1665870" cy="630173"/>
            </a:xfrm>
            <a:prstGeom prst="rect">
              <a:avLst/>
            </a:prstGeom>
          </p:spPr>
          <p:txBody>
            <a:bodyPr wrap="square" lIns="125999">
              <a:spAutoFit/>
            </a:bodyPr>
            <a:lstStyle>
              <a:lvl1pPr marL="0" indent="0" algn="l" defTabSz="914400" rtl="0" eaLnBrk="1" latinLnBrk="0" hangingPunct="1">
                <a:lnSpc>
                  <a:spcPct val="110000"/>
                </a:lnSpc>
                <a:spcBef>
                  <a:spcPts val="600"/>
                </a:spcBef>
                <a:spcAft>
                  <a:spcPts val="0"/>
                </a:spcAft>
                <a:buFont typeface="Arial" panose="020B0604020202020204" pitchFamily="34" charset="0"/>
                <a:buNone/>
                <a:defRPr sz="1200" b="0" i="0" kern="1200">
                  <a:solidFill>
                    <a:schemeClr val="tx1"/>
                  </a:solidFill>
                  <a:latin typeface="+mn-lt"/>
                  <a:ea typeface="Calibri" panose="020F0502020204030204" pitchFamily="34" charset="0"/>
                  <a:cs typeface="Calibri Light" panose="020F0302020204030204" pitchFamily="34" charset="0"/>
                </a:defRPr>
              </a:lvl1pPr>
              <a:lvl2pPr marL="685800" indent="-228600" algn="l" defTabSz="914400" rtl="0" eaLnBrk="1" latinLnBrk="0" hangingPunct="1">
                <a:lnSpc>
                  <a:spcPct val="110000"/>
                </a:lnSpc>
                <a:spcBef>
                  <a:spcPts val="600"/>
                </a:spcBef>
                <a:spcAft>
                  <a:spcPts val="0"/>
                </a:spcAft>
                <a:buFont typeface="Arial" panose="020B0604020202020204" pitchFamily="34" charset="0"/>
                <a:buChar char="•"/>
                <a:defRPr sz="1200" b="0" i="0" kern="1200">
                  <a:solidFill>
                    <a:schemeClr val="tx1"/>
                  </a:solidFill>
                  <a:latin typeface="+mn-lt"/>
                  <a:ea typeface="Calibri" panose="020F0502020204030204" pitchFamily="34" charset="0"/>
                  <a:cs typeface="Calibri" panose="020F0502020204030204" pitchFamily="34" charset="0"/>
                </a:defRPr>
              </a:lvl2pPr>
              <a:lvl3pPr marL="1143000" indent="-228600" algn="l" defTabSz="914400" rtl="0" eaLnBrk="1" latinLnBrk="0" hangingPunct="1">
                <a:lnSpc>
                  <a:spcPct val="110000"/>
                </a:lnSpc>
                <a:spcBef>
                  <a:spcPts val="600"/>
                </a:spcBef>
                <a:spcAft>
                  <a:spcPts val="0"/>
                </a:spcAft>
                <a:buFont typeface="Arial" panose="020B0604020202020204" pitchFamily="34" charset="0"/>
                <a:buChar char="•"/>
                <a:defRPr sz="1200" b="0" i="0" kern="1200">
                  <a:solidFill>
                    <a:schemeClr val="tx1"/>
                  </a:solidFill>
                  <a:latin typeface="+mn-lt"/>
                  <a:ea typeface="Calibri" panose="020F0502020204030204" pitchFamily="34" charset="0"/>
                  <a:cs typeface="Calibri" panose="020F0502020204030204" pitchFamily="34" charset="0"/>
                </a:defRPr>
              </a:lvl3pPr>
              <a:lvl4pPr marL="1600200" indent="-228600" algn="l" defTabSz="914400" rtl="0" eaLnBrk="1" latinLnBrk="0" hangingPunct="1">
                <a:lnSpc>
                  <a:spcPct val="110000"/>
                </a:lnSpc>
                <a:spcBef>
                  <a:spcPts val="600"/>
                </a:spcBef>
                <a:spcAft>
                  <a:spcPts val="0"/>
                </a:spcAft>
                <a:buFont typeface="Arial" panose="020B0604020202020204" pitchFamily="34" charset="0"/>
                <a:buChar char="•"/>
                <a:defRPr sz="1200" b="0" i="0" kern="1200">
                  <a:solidFill>
                    <a:schemeClr val="tx1"/>
                  </a:solidFill>
                  <a:latin typeface="+mn-lt"/>
                  <a:ea typeface="Calibri" panose="020F0502020204030204" pitchFamily="34" charset="0"/>
                  <a:cs typeface="Calibri" panose="020F0502020204030204" pitchFamily="34" charset="0"/>
                </a:defRPr>
              </a:lvl4pPr>
              <a:lvl5pPr marL="2057400" indent="-228600" algn="l" defTabSz="914400" rtl="0" eaLnBrk="1" latinLnBrk="0" hangingPunct="1">
                <a:lnSpc>
                  <a:spcPct val="110000"/>
                </a:lnSpc>
                <a:spcBef>
                  <a:spcPts val="600"/>
                </a:spcBef>
                <a:spcAft>
                  <a:spcPts val="0"/>
                </a:spcAft>
                <a:buFont typeface="Arial" panose="020B0604020202020204" pitchFamily="34" charset="0"/>
                <a:buChar char="•"/>
                <a:defRPr sz="1200" b="0" i="0" kern="1200">
                  <a:solidFill>
                    <a:schemeClr val="tx1"/>
                  </a:solidFill>
                  <a:latin typeface="+mn-lt"/>
                  <a:ea typeface="Calibri" panose="020F0502020204030204" pitchFamily="34" charset="0"/>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71450" indent="-171450">
                <a:spcBef>
                  <a:spcPts val="0"/>
                </a:spcBef>
                <a:spcAft>
                  <a:spcPts val="300"/>
                </a:spcAft>
                <a:buFont typeface="Arial" panose="020B0604020202020204" pitchFamily="34" charset="0"/>
                <a:buChar char="•"/>
              </a:pPr>
              <a:r>
                <a:rPr lang="en-US" sz="1000" dirty="0"/>
                <a:t>Billing plugins (EPAM, SaaS, DDT)</a:t>
              </a:r>
            </a:p>
            <a:p>
              <a:pPr marL="171450" indent="-171450">
                <a:spcBef>
                  <a:spcPts val="0"/>
                </a:spcBef>
                <a:spcAft>
                  <a:spcPts val="300"/>
                </a:spcAft>
                <a:buFont typeface="Arial" panose="020B0604020202020204" pitchFamily="34" charset="0"/>
                <a:buChar char="•"/>
              </a:pPr>
              <a:r>
                <a:rPr lang="en-US" sz="1000" dirty="0"/>
                <a:t>Sign Up flow</a:t>
              </a:r>
            </a:p>
          </p:txBody>
        </p:sp>
      </p:grpSp>
      <p:grpSp>
        <p:nvGrpSpPr>
          <p:cNvPr id="119" name="Group 118">
            <a:extLst>
              <a:ext uri="{FF2B5EF4-FFF2-40B4-BE49-F238E27FC236}">
                <a16:creationId xmlns:a16="http://schemas.microsoft.com/office/drawing/2014/main" id="{259C90B5-C620-5107-3677-9A1F31DD3534}"/>
              </a:ext>
            </a:extLst>
          </p:cNvPr>
          <p:cNvGrpSpPr/>
          <p:nvPr/>
        </p:nvGrpSpPr>
        <p:grpSpPr>
          <a:xfrm>
            <a:off x="5177988" y="3191917"/>
            <a:ext cx="1665869" cy="1417134"/>
            <a:chOff x="5177988" y="3191917"/>
            <a:chExt cx="1665869" cy="1417134"/>
          </a:xfrm>
        </p:grpSpPr>
        <p:cxnSp>
          <p:nvCxnSpPr>
            <p:cNvPr id="42" name="Straight Connector 41">
              <a:extLst>
                <a:ext uri="{FF2B5EF4-FFF2-40B4-BE49-F238E27FC236}">
                  <a16:creationId xmlns:a16="http://schemas.microsoft.com/office/drawing/2014/main" id="{2A110002-6CDD-491F-A43B-311BC47EE604}"/>
                </a:ext>
              </a:extLst>
            </p:cNvPr>
            <p:cNvCxnSpPr>
              <a:cxnSpLocks/>
              <a:endCxn id="5" idx="1"/>
            </p:cNvCxnSpPr>
            <p:nvPr/>
          </p:nvCxnSpPr>
          <p:spPr>
            <a:xfrm flipV="1">
              <a:off x="5177988" y="3299639"/>
              <a:ext cx="0" cy="1309412"/>
            </a:xfrm>
            <a:prstGeom prst="line">
              <a:avLst/>
            </a:prstGeom>
            <a:ln w="25400">
              <a:solidFill>
                <a:schemeClr val="accent3"/>
              </a:solidFill>
              <a:prstDash val="solid"/>
              <a:headEnd type="none"/>
              <a:tailEnd type="oval"/>
            </a:ln>
          </p:spPr>
          <p:style>
            <a:lnRef idx="1">
              <a:schemeClr val="accent1"/>
            </a:lnRef>
            <a:fillRef idx="0">
              <a:schemeClr val="accent1"/>
            </a:fillRef>
            <a:effectRef idx="0">
              <a:schemeClr val="accent1"/>
            </a:effectRef>
            <a:fontRef idx="minor">
              <a:schemeClr val="tx1"/>
            </a:fontRef>
          </p:style>
        </p:cxnSp>
        <p:sp>
          <p:nvSpPr>
            <p:cNvPr id="5" name="Text Placeholder 2">
              <a:extLst>
                <a:ext uri="{FF2B5EF4-FFF2-40B4-BE49-F238E27FC236}">
                  <a16:creationId xmlns:a16="http://schemas.microsoft.com/office/drawing/2014/main" id="{4AD245C3-9AF8-C014-D85E-BEA41A6C7047}"/>
                </a:ext>
              </a:extLst>
            </p:cNvPr>
            <p:cNvSpPr txBox="1">
              <a:spLocks/>
            </p:cNvSpPr>
            <p:nvPr/>
          </p:nvSpPr>
          <p:spPr>
            <a:xfrm>
              <a:off x="5177988" y="3191917"/>
              <a:ext cx="1391141" cy="215444"/>
            </a:xfrm>
            <a:prstGeom prst="rect">
              <a:avLst/>
            </a:prstGeom>
          </p:spPr>
          <p:txBody>
            <a:bodyPr vert="horz" wrap="square" lIns="125999" tIns="0" rIns="90000" bIns="0" rtlCol="0" anchor="ctr">
              <a:spAutoFit/>
            </a:bodyPr>
            <a:lstStyle>
              <a:defPPr>
                <a:defRPr lang="en-US"/>
              </a:defPPr>
              <a:lvl1pPr marL="0" algn="ctr" defTabSz="914400" rtl="0" eaLnBrk="1" latinLnBrk="0" hangingPunct="1">
                <a:defRPr kumimoji="0" lang="en-US" sz="1400" b="1" i="0" u="none" strike="noStrike" kern="1200" cap="none" spc="0" normalizeH="0" baseline="0">
                  <a:ln>
                    <a:noFill/>
                  </a:ln>
                  <a:solidFill>
                    <a:srgbClr val="222222"/>
                  </a:solidFill>
                  <a:effectLst/>
                  <a:uLnTx/>
                  <a:uFillTx/>
                  <a:latin typeface="+mn-lt"/>
                  <a:ea typeface="Calibri" panose="020F0502020204030204" pitchFamily="34" charset="0"/>
                  <a:cs typeface="Calibri Light" panose="020F030202020403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dirty="0">
                  <a:solidFill>
                    <a:schemeClr val="accent3"/>
                  </a:solidFill>
                </a:rPr>
                <a:t>Services</a:t>
              </a:r>
            </a:p>
          </p:txBody>
        </p:sp>
        <p:sp>
          <p:nvSpPr>
            <p:cNvPr id="7" name="Text Placeholder 2">
              <a:extLst>
                <a:ext uri="{FF2B5EF4-FFF2-40B4-BE49-F238E27FC236}">
                  <a16:creationId xmlns:a16="http://schemas.microsoft.com/office/drawing/2014/main" id="{11FE7D92-79CE-2FA2-BE20-1E7640C9F4C5}"/>
                </a:ext>
              </a:extLst>
            </p:cNvPr>
            <p:cNvSpPr txBox="1">
              <a:spLocks/>
            </p:cNvSpPr>
            <p:nvPr/>
          </p:nvSpPr>
          <p:spPr>
            <a:xfrm>
              <a:off x="5177988" y="3519758"/>
              <a:ext cx="1665869" cy="1045671"/>
            </a:xfrm>
            <a:prstGeom prst="rect">
              <a:avLst/>
            </a:prstGeom>
          </p:spPr>
          <p:txBody>
            <a:bodyPr wrap="square" lIns="125999">
              <a:spAutoFit/>
            </a:bodyPr>
            <a:lstStyle>
              <a:lvl1pPr marL="0" indent="0" algn="l" defTabSz="914400" rtl="0" eaLnBrk="1" latinLnBrk="0" hangingPunct="1">
                <a:lnSpc>
                  <a:spcPct val="110000"/>
                </a:lnSpc>
                <a:spcBef>
                  <a:spcPts val="600"/>
                </a:spcBef>
                <a:spcAft>
                  <a:spcPts val="0"/>
                </a:spcAft>
                <a:buFont typeface="Arial" panose="020B0604020202020204" pitchFamily="34" charset="0"/>
                <a:buNone/>
                <a:defRPr sz="1200" b="0" i="0" kern="1200">
                  <a:solidFill>
                    <a:schemeClr val="tx1"/>
                  </a:solidFill>
                  <a:latin typeface="+mn-lt"/>
                  <a:ea typeface="Calibri" panose="020F0502020204030204" pitchFamily="34" charset="0"/>
                  <a:cs typeface="Calibri Light" panose="020F0302020204030204" pitchFamily="34" charset="0"/>
                </a:defRPr>
              </a:lvl1pPr>
              <a:lvl2pPr marL="685800" indent="-228600" algn="l" defTabSz="914400" rtl="0" eaLnBrk="1" latinLnBrk="0" hangingPunct="1">
                <a:lnSpc>
                  <a:spcPct val="110000"/>
                </a:lnSpc>
                <a:spcBef>
                  <a:spcPts val="600"/>
                </a:spcBef>
                <a:spcAft>
                  <a:spcPts val="0"/>
                </a:spcAft>
                <a:buFont typeface="Arial" panose="020B0604020202020204" pitchFamily="34" charset="0"/>
                <a:buChar char="•"/>
                <a:defRPr sz="1200" b="0" i="0" kern="1200">
                  <a:solidFill>
                    <a:schemeClr val="tx1"/>
                  </a:solidFill>
                  <a:latin typeface="+mn-lt"/>
                  <a:ea typeface="Calibri" panose="020F0502020204030204" pitchFamily="34" charset="0"/>
                  <a:cs typeface="Calibri" panose="020F0502020204030204" pitchFamily="34" charset="0"/>
                </a:defRPr>
              </a:lvl2pPr>
              <a:lvl3pPr marL="1143000" indent="-228600" algn="l" defTabSz="914400" rtl="0" eaLnBrk="1" latinLnBrk="0" hangingPunct="1">
                <a:lnSpc>
                  <a:spcPct val="110000"/>
                </a:lnSpc>
                <a:spcBef>
                  <a:spcPts val="600"/>
                </a:spcBef>
                <a:spcAft>
                  <a:spcPts val="0"/>
                </a:spcAft>
                <a:buFont typeface="Arial" panose="020B0604020202020204" pitchFamily="34" charset="0"/>
                <a:buChar char="•"/>
                <a:defRPr sz="1200" b="0" i="0" kern="1200">
                  <a:solidFill>
                    <a:schemeClr val="tx1"/>
                  </a:solidFill>
                  <a:latin typeface="+mn-lt"/>
                  <a:ea typeface="Calibri" panose="020F0502020204030204" pitchFamily="34" charset="0"/>
                  <a:cs typeface="Calibri" panose="020F0502020204030204" pitchFamily="34" charset="0"/>
                </a:defRPr>
              </a:lvl3pPr>
              <a:lvl4pPr marL="1600200" indent="-228600" algn="l" defTabSz="914400" rtl="0" eaLnBrk="1" latinLnBrk="0" hangingPunct="1">
                <a:lnSpc>
                  <a:spcPct val="110000"/>
                </a:lnSpc>
                <a:spcBef>
                  <a:spcPts val="600"/>
                </a:spcBef>
                <a:spcAft>
                  <a:spcPts val="0"/>
                </a:spcAft>
                <a:buFont typeface="Arial" panose="020B0604020202020204" pitchFamily="34" charset="0"/>
                <a:buChar char="•"/>
                <a:defRPr sz="1200" b="0" i="0" kern="1200">
                  <a:solidFill>
                    <a:schemeClr val="tx1"/>
                  </a:solidFill>
                  <a:latin typeface="+mn-lt"/>
                  <a:ea typeface="Calibri" panose="020F0502020204030204" pitchFamily="34" charset="0"/>
                  <a:cs typeface="Calibri" panose="020F0502020204030204" pitchFamily="34" charset="0"/>
                </a:defRPr>
              </a:lvl4pPr>
              <a:lvl5pPr marL="2057400" indent="-228600" algn="l" defTabSz="914400" rtl="0" eaLnBrk="1" latinLnBrk="0" hangingPunct="1">
                <a:lnSpc>
                  <a:spcPct val="110000"/>
                </a:lnSpc>
                <a:spcBef>
                  <a:spcPts val="600"/>
                </a:spcBef>
                <a:spcAft>
                  <a:spcPts val="0"/>
                </a:spcAft>
                <a:buFont typeface="Arial" panose="020B0604020202020204" pitchFamily="34" charset="0"/>
                <a:buChar char="•"/>
                <a:defRPr sz="1200" b="0" i="0" kern="1200">
                  <a:solidFill>
                    <a:schemeClr val="tx1"/>
                  </a:solidFill>
                  <a:latin typeface="+mn-lt"/>
                  <a:ea typeface="Calibri" panose="020F0502020204030204" pitchFamily="34" charset="0"/>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71450" indent="-171450">
                <a:spcBef>
                  <a:spcPts val="0"/>
                </a:spcBef>
                <a:spcAft>
                  <a:spcPts val="300"/>
                </a:spcAft>
                <a:buFont typeface="Arial" panose="020B0604020202020204" pitchFamily="34" charset="0"/>
                <a:buChar char="•"/>
              </a:pPr>
              <a:r>
                <a:rPr lang="en-US" sz="1000" dirty="0"/>
                <a:t>Access Token</a:t>
              </a:r>
            </a:p>
            <a:p>
              <a:pPr marL="171450" indent="-171450">
                <a:spcBef>
                  <a:spcPts val="0"/>
                </a:spcBef>
                <a:spcAft>
                  <a:spcPts val="300"/>
                </a:spcAft>
                <a:buFont typeface="Arial" panose="020B0604020202020204" pitchFamily="34" charset="0"/>
                <a:buChar char="•"/>
              </a:pPr>
              <a:r>
                <a:rPr lang="en-US" sz="1000" dirty="0"/>
                <a:t>S3</a:t>
              </a:r>
            </a:p>
            <a:p>
              <a:pPr marL="171450" indent="-171450">
                <a:spcBef>
                  <a:spcPts val="0"/>
                </a:spcBef>
                <a:spcAft>
                  <a:spcPts val="300"/>
                </a:spcAft>
                <a:buFont typeface="Arial" panose="020B0604020202020204" pitchFamily="34" charset="0"/>
                <a:buChar char="•"/>
              </a:pPr>
              <a:r>
                <a:rPr lang="en-US" sz="1000" dirty="0"/>
                <a:t>RP Integration with Gitlab CI</a:t>
              </a:r>
            </a:p>
            <a:p>
              <a:pPr marL="171450" indent="-171450">
                <a:spcBef>
                  <a:spcPts val="0"/>
                </a:spcBef>
                <a:spcAft>
                  <a:spcPts val="300"/>
                </a:spcAft>
                <a:buFont typeface="Arial" panose="020B0604020202020204" pitchFamily="34" charset="0"/>
                <a:buChar char="•"/>
              </a:pPr>
              <a:r>
                <a:rPr lang="en-US" sz="1000" dirty="0"/>
                <a:t>SAML (?)</a:t>
              </a:r>
            </a:p>
          </p:txBody>
        </p:sp>
      </p:grpSp>
      <p:grpSp>
        <p:nvGrpSpPr>
          <p:cNvPr id="118" name="Group 117">
            <a:extLst>
              <a:ext uri="{FF2B5EF4-FFF2-40B4-BE49-F238E27FC236}">
                <a16:creationId xmlns:a16="http://schemas.microsoft.com/office/drawing/2014/main" id="{B41A04BF-781C-A2E9-EB04-40356C731BF3}"/>
              </a:ext>
            </a:extLst>
          </p:cNvPr>
          <p:cNvGrpSpPr/>
          <p:nvPr/>
        </p:nvGrpSpPr>
        <p:grpSpPr>
          <a:xfrm>
            <a:off x="4256284" y="1510762"/>
            <a:ext cx="2039112" cy="1338047"/>
            <a:chOff x="4256284" y="1510762"/>
            <a:chExt cx="2039112" cy="1338047"/>
          </a:xfrm>
        </p:grpSpPr>
        <p:sp>
          <p:nvSpPr>
            <p:cNvPr id="9" name="Text Placeholder 2">
              <a:extLst>
                <a:ext uri="{FF2B5EF4-FFF2-40B4-BE49-F238E27FC236}">
                  <a16:creationId xmlns:a16="http://schemas.microsoft.com/office/drawing/2014/main" id="{13419CE1-6FC5-20A7-E0B4-2868E79E24FD}"/>
                </a:ext>
              </a:extLst>
            </p:cNvPr>
            <p:cNvSpPr txBox="1">
              <a:spLocks/>
            </p:cNvSpPr>
            <p:nvPr/>
          </p:nvSpPr>
          <p:spPr>
            <a:xfrm>
              <a:off x="4256284" y="1510762"/>
              <a:ext cx="2039112" cy="215444"/>
            </a:xfrm>
            <a:prstGeom prst="rect">
              <a:avLst/>
            </a:prstGeom>
          </p:spPr>
          <p:txBody>
            <a:bodyPr vert="horz" wrap="square" lIns="125999" tIns="0" rIns="0" bIns="0" rtlCol="0" anchor="ctr">
              <a:spAutoFit/>
            </a:bodyPr>
            <a:lstStyle>
              <a:defPPr>
                <a:defRPr lang="en-US"/>
              </a:defPPr>
              <a:lvl1pPr marL="0" algn="ctr" defTabSz="914400" rtl="0" eaLnBrk="1" latinLnBrk="0" hangingPunct="1">
                <a:defRPr kumimoji="0" lang="en-US" sz="1400" b="1" i="0" u="none" strike="noStrike" kern="1200" cap="none" spc="0" normalizeH="0" baseline="0">
                  <a:ln>
                    <a:noFill/>
                  </a:ln>
                  <a:solidFill>
                    <a:srgbClr val="222222"/>
                  </a:solidFill>
                  <a:effectLst/>
                  <a:uLnTx/>
                  <a:uFillTx/>
                  <a:latin typeface="+mn-lt"/>
                  <a:ea typeface="Calibri" panose="020F0502020204030204" pitchFamily="34" charset="0"/>
                  <a:cs typeface="Calibri Light" panose="020F030202020403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dirty="0">
                  <a:solidFill>
                    <a:schemeClr val="accent2"/>
                  </a:solidFill>
                </a:rPr>
                <a:t>Release 23.1</a:t>
              </a:r>
            </a:p>
          </p:txBody>
        </p:sp>
        <p:sp>
          <p:nvSpPr>
            <p:cNvPr id="10" name="Text Placeholder 2">
              <a:extLst>
                <a:ext uri="{FF2B5EF4-FFF2-40B4-BE49-F238E27FC236}">
                  <a16:creationId xmlns:a16="http://schemas.microsoft.com/office/drawing/2014/main" id="{2690347A-A6D8-0E59-6163-E1389DED3EB0}"/>
                </a:ext>
              </a:extLst>
            </p:cNvPr>
            <p:cNvSpPr txBox="1">
              <a:spLocks/>
            </p:cNvSpPr>
            <p:nvPr/>
          </p:nvSpPr>
          <p:spPr>
            <a:xfrm>
              <a:off x="4256284" y="1803138"/>
              <a:ext cx="2039112" cy="1045671"/>
            </a:xfrm>
            <a:prstGeom prst="rect">
              <a:avLst/>
            </a:prstGeom>
          </p:spPr>
          <p:txBody>
            <a:bodyPr wrap="square" lIns="125999">
              <a:spAutoFit/>
            </a:bodyPr>
            <a:lstStyle>
              <a:lvl1pPr marL="0" indent="0" algn="l" defTabSz="914400" rtl="0" eaLnBrk="1" latinLnBrk="0" hangingPunct="1">
                <a:lnSpc>
                  <a:spcPct val="110000"/>
                </a:lnSpc>
                <a:spcBef>
                  <a:spcPts val="600"/>
                </a:spcBef>
                <a:spcAft>
                  <a:spcPts val="0"/>
                </a:spcAft>
                <a:buFont typeface="Arial" panose="020B0604020202020204" pitchFamily="34" charset="0"/>
                <a:buNone/>
                <a:defRPr sz="1200" b="0" i="0" kern="1200">
                  <a:solidFill>
                    <a:schemeClr val="tx1"/>
                  </a:solidFill>
                  <a:latin typeface="+mn-lt"/>
                  <a:ea typeface="Calibri" panose="020F0502020204030204" pitchFamily="34" charset="0"/>
                  <a:cs typeface="Calibri Light" panose="020F0302020204030204" pitchFamily="34" charset="0"/>
                </a:defRPr>
              </a:lvl1pPr>
              <a:lvl2pPr marL="685800" indent="-228600" algn="l" defTabSz="914400" rtl="0" eaLnBrk="1" latinLnBrk="0" hangingPunct="1">
                <a:lnSpc>
                  <a:spcPct val="110000"/>
                </a:lnSpc>
                <a:spcBef>
                  <a:spcPts val="600"/>
                </a:spcBef>
                <a:spcAft>
                  <a:spcPts val="0"/>
                </a:spcAft>
                <a:buFont typeface="Arial" panose="020B0604020202020204" pitchFamily="34" charset="0"/>
                <a:buChar char="•"/>
                <a:defRPr sz="1200" b="0" i="0" kern="1200">
                  <a:solidFill>
                    <a:schemeClr val="tx1"/>
                  </a:solidFill>
                  <a:latin typeface="+mn-lt"/>
                  <a:ea typeface="Calibri" panose="020F0502020204030204" pitchFamily="34" charset="0"/>
                  <a:cs typeface="Calibri" panose="020F0502020204030204" pitchFamily="34" charset="0"/>
                </a:defRPr>
              </a:lvl2pPr>
              <a:lvl3pPr marL="1143000" indent="-228600" algn="l" defTabSz="914400" rtl="0" eaLnBrk="1" latinLnBrk="0" hangingPunct="1">
                <a:lnSpc>
                  <a:spcPct val="110000"/>
                </a:lnSpc>
                <a:spcBef>
                  <a:spcPts val="600"/>
                </a:spcBef>
                <a:spcAft>
                  <a:spcPts val="0"/>
                </a:spcAft>
                <a:buFont typeface="Arial" panose="020B0604020202020204" pitchFamily="34" charset="0"/>
                <a:buChar char="•"/>
                <a:defRPr sz="1200" b="0" i="0" kern="1200">
                  <a:solidFill>
                    <a:schemeClr val="tx1"/>
                  </a:solidFill>
                  <a:latin typeface="+mn-lt"/>
                  <a:ea typeface="Calibri" panose="020F0502020204030204" pitchFamily="34" charset="0"/>
                  <a:cs typeface="Calibri" panose="020F0502020204030204" pitchFamily="34" charset="0"/>
                </a:defRPr>
              </a:lvl3pPr>
              <a:lvl4pPr marL="1600200" indent="-228600" algn="l" defTabSz="914400" rtl="0" eaLnBrk="1" latinLnBrk="0" hangingPunct="1">
                <a:lnSpc>
                  <a:spcPct val="110000"/>
                </a:lnSpc>
                <a:spcBef>
                  <a:spcPts val="600"/>
                </a:spcBef>
                <a:spcAft>
                  <a:spcPts val="0"/>
                </a:spcAft>
                <a:buFont typeface="Arial" panose="020B0604020202020204" pitchFamily="34" charset="0"/>
                <a:buChar char="•"/>
                <a:defRPr sz="1200" b="0" i="0" kern="1200">
                  <a:solidFill>
                    <a:schemeClr val="tx1"/>
                  </a:solidFill>
                  <a:latin typeface="+mn-lt"/>
                  <a:ea typeface="Calibri" panose="020F0502020204030204" pitchFamily="34" charset="0"/>
                  <a:cs typeface="Calibri" panose="020F0502020204030204" pitchFamily="34" charset="0"/>
                </a:defRPr>
              </a:lvl4pPr>
              <a:lvl5pPr marL="2057400" indent="-228600" algn="l" defTabSz="914400" rtl="0" eaLnBrk="1" latinLnBrk="0" hangingPunct="1">
                <a:lnSpc>
                  <a:spcPct val="110000"/>
                </a:lnSpc>
                <a:spcBef>
                  <a:spcPts val="600"/>
                </a:spcBef>
                <a:spcAft>
                  <a:spcPts val="0"/>
                </a:spcAft>
                <a:buFont typeface="Arial" panose="020B0604020202020204" pitchFamily="34" charset="0"/>
                <a:buChar char="•"/>
                <a:defRPr sz="1200" b="0" i="0" kern="1200">
                  <a:solidFill>
                    <a:schemeClr val="tx1"/>
                  </a:solidFill>
                  <a:latin typeface="+mn-lt"/>
                  <a:ea typeface="Calibri" panose="020F0502020204030204" pitchFamily="34" charset="0"/>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71450" indent="-171450">
                <a:spcBef>
                  <a:spcPts val="0"/>
                </a:spcBef>
                <a:spcAft>
                  <a:spcPts val="300"/>
                </a:spcAft>
                <a:buFont typeface="Arial" panose="020B0604020202020204" pitchFamily="34" charset="0"/>
                <a:buChar char="•"/>
              </a:pPr>
              <a:r>
                <a:rPr lang="en-US" sz="1000" dirty="0"/>
                <a:t>Critical Security issues</a:t>
              </a:r>
            </a:p>
            <a:p>
              <a:pPr marL="171450" indent="-171450">
                <a:spcBef>
                  <a:spcPts val="0"/>
                </a:spcBef>
                <a:spcAft>
                  <a:spcPts val="300"/>
                </a:spcAft>
                <a:buFont typeface="Arial" panose="020B0604020202020204" pitchFamily="34" charset="0"/>
                <a:buChar char="•"/>
              </a:pPr>
              <a:r>
                <a:rPr lang="en-US" sz="1000" dirty="0"/>
                <a:t>Small adjustments including Cobwebs request</a:t>
              </a:r>
            </a:p>
            <a:p>
              <a:pPr marL="171450" indent="-171450">
                <a:spcBef>
                  <a:spcPts val="0"/>
                </a:spcBef>
                <a:spcAft>
                  <a:spcPts val="300"/>
                </a:spcAft>
                <a:buFont typeface="Arial" panose="020B0604020202020204" pitchFamily="34" charset="0"/>
                <a:buChar char="•"/>
              </a:pPr>
              <a:r>
                <a:rPr lang="en-US" sz="1000" dirty="0"/>
                <a:t>ACL removal</a:t>
              </a:r>
            </a:p>
            <a:p>
              <a:pPr marL="171450" indent="-171450">
                <a:spcBef>
                  <a:spcPts val="0"/>
                </a:spcBef>
                <a:spcAft>
                  <a:spcPts val="300"/>
                </a:spcAft>
                <a:buFont typeface="Arial" panose="020B0604020202020204" pitchFamily="34" charset="0"/>
                <a:buChar char="•"/>
              </a:pPr>
              <a:r>
                <a:rPr lang="en-US" sz="1000" dirty="0"/>
                <a:t>New Google Analytics (Part 1)</a:t>
              </a:r>
            </a:p>
          </p:txBody>
        </p:sp>
        <p:cxnSp>
          <p:nvCxnSpPr>
            <p:cNvPr id="11" name="Straight Connector 10">
              <a:extLst>
                <a:ext uri="{FF2B5EF4-FFF2-40B4-BE49-F238E27FC236}">
                  <a16:creationId xmlns:a16="http://schemas.microsoft.com/office/drawing/2014/main" id="{CF6D9C9E-47B1-6F68-68D2-1C50AA4665AC}"/>
                </a:ext>
              </a:extLst>
            </p:cNvPr>
            <p:cNvCxnSpPr>
              <a:cxnSpLocks/>
              <a:endCxn id="9" idx="1"/>
            </p:cNvCxnSpPr>
            <p:nvPr/>
          </p:nvCxnSpPr>
          <p:spPr>
            <a:xfrm flipV="1">
              <a:off x="4256284" y="1618484"/>
              <a:ext cx="0" cy="1230325"/>
            </a:xfrm>
            <a:prstGeom prst="line">
              <a:avLst/>
            </a:prstGeom>
            <a:ln w="25400">
              <a:solidFill>
                <a:schemeClr val="accent2"/>
              </a:solidFill>
              <a:prstDash val="solid"/>
              <a:headEnd type="none"/>
              <a:tailEnd type="oval"/>
            </a:ln>
          </p:spPr>
          <p:style>
            <a:lnRef idx="1">
              <a:schemeClr val="accent1"/>
            </a:lnRef>
            <a:fillRef idx="0">
              <a:schemeClr val="accent1"/>
            </a:fillRef>
            <a:effectRef idx="0">
              <a:schemeClr val="accent1"/>
            </a:effectRef>
            <a:fontRef idx="minor">
              <a:schemeClr val="tx1"/>
            </a:fontRef>
          </p:style>
        </p:cxnSp>
      </p:grpSp>
      <p:grpSp>
        <p:nvGrpSpPr>
          <p:cNvPr id="117" name="Group 116">
            <a:extLst>
              <a:ext uri="{FF2B5EF4-FFF2-40B4-BE49-F238E27FC236}">
                <a16:creationId xmlns:a16="http://schemas.microsoft.com/office/drawing/2014/main" id="{66736C05-AD5D-FD12-12F6-DADBB9C09941}"/>
              </a:ext>
            </a:extLst>
          </p:cNvPr>
          <p:cNvGrpSpPr/>
          <p:nvPr/>
        </p:nvGrpSpPr>
        <p:grpSpPr>
          <a:xfrm>
            <a:off x="1596136" y="1518038"/>
            <a:ext cx="2043743" cy="876800"/>
            <a:chOff x="1596136" y="1518038"/>
            <a:chExt cx="2043743" cy="876800"/>
          </a:xfrm>
        </p:grpSpPr>
        <p:sp>
          <p:nvSpPr>
            <p:cNvPr id="2" name="Text Placeholder 2">
              <a:extLst>
                <a:ext uri="{FF2B5EF4-FFF2-40B4-BE49-F238E27FC236}">
                  <a16:creationId xmlns:a16="http://schemas.microsoft.com/office/drawing/2014/main" id="{EB43072A-8DF8-D194-F644-1CB8976F0151}"/>
                </a:ext>
              </a:extLst>
            </p:cNvPr>
            <p:cNvSpPr txBox="1">
              <a:spLocks/>
            </p:cNvSpPr>
            <p:nvPr/>
          </p:nvSpPr>
          <p:spPr>
            <a:xfrm>
              <a:off x="1600767" y="1518038"/>
              <a:ext cx="2039112" cy="215444"/>
            </a:xfrm>
            <a:prstGeom prst="rect">
              <a:avLst/>
            </a:prstGeom>
          </p:spPr>
          <p:txBody>
            <a:bodyPr vert="horz" wrap="square" lIns="125999" tIns="0" rIns="0" bIns="0" rtlCol="0" anchor="ctr">
              <a:spAutoFit/>
            </a:bodyPr>
            <a:lstStyle>
              <a:defPPr>
                <a:defRPr lang="en-US"/>
              </a:defPPr>
              <a:lvl1pPr marL="0" algn="ctr" defTabSz="914400" rtl="0" eaLnBrk="1" latinLnBrk="0" hangingPunct="1">
                <a:defRPr kumimoji="0" lang="en-US" sz="1400" b="1" i="0" u="none" strike="noStrike" kern="1200" cap="none" spc="0" normalizeH="0" baseline="0">
                  <a:ln>
                    <a:noFill/>
                  </a:ln>
                  <a:solidFill>
                    <a:srgbClr val="222222"/>
                  </a:solidFill>
                  <a:effectLst/>
                  <a:uLnTx/>
                  <a:uFillTx/>
                  <a:latin typeface="+mn-lt"/>
                  <a:ea typeface="Calibri" panose="020F0502020204030204" pitchFamily="34" charset="0"/>
                  <a:cs typeface="Calibri Light" panose="020F030202020403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dirty="0">
                  <a:solidFill>
                    <a:schemeClr val="accent2"/>
                  </a:solidFill>
                </a:rPr>
                <a:t>Release 5.7.4</a:t>
              </a:r>
            </a:p>
          </p:txBody>
        </p:sp>
        <p:sp>
          <p:nvSpPr>
            <p:cNvPr id="3" name="Text Placeholder 2">
              <a:extLst>
                <a:ext uri="{FF2B5EF4-FFF2-40B4-BE49-F238E27FC236}">
                  <a16:creationId xmlns:a16="http://schemas.microsoft.com/office/drawing/2014/main" id="{D6DC3784-E98F-6D7F-8175-07A069BE85C1}"/>
                </a:ext>
              </a:extLst>
            </p:cNvPr>
            <p:cNvSpPr txBox="1">
              <a:spLocks/>
            </p:cNvSpPr>
            <p:nvPr/>
          </p:nvSpPr>
          <p:spPr>
            <a:xfrm>
              <a:off x="1600767" y="1803138"/>
              <a:ext cx="2039112" cy="591700"/>
            </a:xfrm>
            <a:prstGeom prst="rect">
              <a:avLst/>
            </a:prstGeom>
          </p:spPr>
          <p:txBody>
            <a:bodyPr wrap="square" lIns="125999" rIns="108000">
              <a:spAutoFit/>
            </a:bodyPr>
            <a:lstStyle>
              <a:lvl1pPr marL="0" indent="0" algn="l" defTabSz="914400" rtl="0" eaLnBrk="1" latinLnBrk="0" hangingPunct="1">
                <a:lnSpc>
                  <a:spcPct val="110000"/>
                </a:lnSpc>
                <a:spcBef>
                  <a:spcPts val="600"/>
                </a:spcBef>
                <a:spcAft>
                  <a:spcPts val="0"/>
                </a:spcAft>
                <a:buFont typeface="Arial" panose="020B0604020202020204" pitchFamily="34" charset="0"/>
                <a:buNone/>
                <a:defRPr sz="1200" b="0" i="0" kern="1200">
                  <a:solidFill>
                    <a:schemeClr val="tx1"/>
                  </a:solidFill>
                  <a:latin typeface="+mn-lt"/>
                  <a:ea typeface="Calibri" panose="020F0502020204030204" pitchFamily="34" charset="0"/>
                  <a:cs typeface="Calibri Light" panose="020F0302020204030204" pitchFamily="34" charset="0"/>
                </a:defRPr>
              </a:lvl1pPr>
              <a:lvl2pPr marL="685800" indent="-228600" algn="l" defTabSz="914400" rtl="0" eaLnBrk="1" latinLnBrk="0" hangingPunct="1">
                <a:lnSpc>
                  <a:spcPct val="110000"/>
                </a:lnSpc>
                <a:spcBef>
                  <a:spcPts val="600"/>
                </a:spcBef>
                <a:spcAft>
                  <a:spcPts val="0"/>
                </a:spcAft>
                <a:buFont typeface="Arial" panose="020B0604020202020204" pitchFamily="34" charset="0"/>
                <a:buChar char="•"/>
                <a:defRPr sz="1200" b="0" i="0" kern="1200">
                  <a:solidFill>
                    <a:schemeClr val="tx1"/>
                  </a:solidFill>
                  <a:latin typeface="+mn-lt"/>
                  <a:ea typeface="Calibri" panose="020F0502020204030204" pitchFamily="34" charset="0"/>
                  <a:cs typeface="Calibri" panose="020F0502020204030204" pitchFamily="34" charset="0"/>
                </a:defRPr>
              </a:lvl2pPr>
              <a:lvl3pPr marL="1143000" indent="-228600" algn="l" defTabSz="914400" rtl="0" eaLnBrk="1" latinLnBrk="0" hangingPunct="1">
                <a:lnSpc>
                  <a:spcPct val="110000"/>
                </a:lnSpc>
                <a:spcBef>
                  <a:spcPts val="600"/>
                </a:spcBef>
                <a:spcAft>
                  <a:spcPts val="0"/>
                </a:spcAft>
                <a:buFont typeface="Arial" panose="020B0604020202020204" pitchFamily="34" charset="0"/>
                <a:buChar char="•"/>
                <a:defRPr sz="1200" b="0" i="0" kern="1200">
                  <a:solidFill>
                    <a:schemeClr val="tx1"/>
                  </a:solidFill>
                  <a:latin typeface="+mn-lt"/>
                  <a:ea typeface="Calibri" panose="020F0502020204030204" pitchFamily="34" charset="0"/>
                  <a:cs typeface="Calibri" panose="020F0502020204030204" pitchFamily="34" charset="0"/>
                </a:defRPr>
              </a:lvl3pPr>
              <a:lvl4pPr marL="1600200" indent="-228600" algn="l" defTabSz="914400" rtl="0" eaLnBrk="1" latinLnBrk="0" hangingPunct="1">
                <a:lnSpc>
                  <a:spcPct val="110000"/>
                </a:lnSpc>
                <a:spcBef>
                  <a:spcPts val="600"/>
                </a:spcBef>
                <a:spcAft>
                  <a:spcPts val="0"/>
                </a:spcAft>
                <a:buFont typeface="Arial" panose="020B0604020202020204" pitchFamily="34" charset="0"/>
                <a:buChar char="•"/>
                <a:defRPr sz="1200" b="0" i="0" kern="1200">
                  <a:solidFill>
                    <a:schemeClr val="tx1"/>
                  </a:solidFill>
                  <a:latin typeface="+mn-lt"/>
                  <a:ea typeface="Calibri" panose="020F0502020204030204" pitchFamily="34" charset="0"/>
                  <a:cs typeface="Calibri" panose="020F0502020204030204" pitchFamily="34" charset="0"/>
                </a:defRPr>
              </a:lvl4pPr>
              <a:lvl5pPr marL="2057400" indent="-228600" algn="l" defTabSz="914400" rtl="0" eaLnBrk="1" latinLnBrk="0" hangingPunct="1">
                <a:lnSpc>
                  <a:spcPct val="110000"/>
                </a:lnSpc>
                <a:spcBef>
                  <a:spcPts val="600"/>
                </a:spcBef>
                <a:spcAft>
                  <a:spcPts val="0"/>
                </a:spcAft>
                <a:buFont typeface="Arial" panose="020B0604020202020204" pitchFamily="34" charset="0"/>
                <a:buChar char="•"/>
                <a:defRPr sz="1200" b="0" i="0" kern="1200">
                  <a:solidFill>
                    <a:schemeClr val="tx1"/>
                  </a:solidFill>
                  <a:latin typeface="+mn-lt"/>
                  <a:ea typeface="Calibri" panose="020F0502020204030204" pitchFamily="34" charset="0"/>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71450" indent="-171450">
                <a:spcBef>
                  <a:spcPts val="0"/>
                </a:spcBef>
                <a:spcAft>
                  <a:spcPts val="300"/>
                </a:spcAft>
                <a:buFont typeface="Arial" panose="020B0604020202020204" pitchFamily="34" charset="0"/>
                <a:buChar char="•"/>
              </a:pPr>
              <a:r>
                <a:rPr lang="en-US" sz="1000" dirty="0" err="1"/>
                <a:t>JCloud</a:t>
              </a:r>
              <a:r>
                <a:rPr lang="en-US" sz="1000" dirty="0"/>
                <a:t> + S3 for </a:t>
              </a:r>
              <a:r>
                <a:rPr lang="en-US" sz="1000" dirty="0" err="1"/>
                <a:t>Trevellers</a:t>
              </a:r>
              <a:r>
                <a:rPr lang="en-US" sz="1000" dirty="0"/>
                <a:t> (+EPAM specific services: UAT, Billing, Analyzer) </a:t>
              </a:r>
            </a:p>
          </p:txBody>
        </p:sp>
        <p:cxnSp>
          <p:nvCxnSpPr>
            <p:cNvPr id="32" name="Straight Connector 31">
              <a:extLst>
                <a:ext uri="{FF2B5EF4-FFF2-40B4-BE49-F238E27FC236}">
                  <a16:creationId xmlns:a16="http://schemas.microsoft.com/office/drawing/2014/main" id="{CAD035C3-ABE3-8B74-AA21-BCD222B0ED73}"/>
                </a:ext>
              </a:extLst>
            </p:cNvPr>
            <p:cNvCxnSpPr>
              <a:cxnSpLocks/>
            </p:cNvCxnSpPr>
            <p:nvPr/>
          </p:nvCxnSpPr>
          <p:spPr>
            <a:xfrm flipH="1" flipV="1">
              <a:off x="1596136" y="1618484"/>
              <a:ext cx="4631" cy="776354"/>
            </a:xfrm>
            <a:prstGeom prst="line">
              <a:avLst/>
            </a:prstGeom>
            <a:ln w="25400">
              <a:solidFill>
                <a:schemeClr val="accent2"/>
              </a:solidFill>
              <a:prstDash val="solid"/>
              <a:headEnd type="none"/>
              <a:tailEnd type="oval"/>
            </a:ln>
          </p:spPr>
          <p:style>
            <a:lnRef idx="1">
              <a:schemeClr val="accent1"/>
            </a:lnRef>
            <a:fillRef idx="0">
              <a:schemeClr val="accent1"/>
            </a:fillRef>
            <a:effectRef idx="0">
              <a:schemeClr val="accent1"/>
            </a:effectRef>
            <a:fontRef idx="minor">
              <a:schemeClr val="tx1"/>
            </a:fontRef>
          </p:style>
        </p:cxnSp>
      </p:grpSp>
      <p:grpSp>
        <p:nvGrpSpPr>
          <p:cNvPr id="120" name="Group 119">
            <a:extLst>
              <a:ext uri="{FF2B5EF4-FFF2-40B4-BE49-F238E27FC236}">
                <a16:creationId xmlns:a16="http://schemas.microsoft.com/office/drawing/2014/main" id="{2A6C9A4F-E8AB-42C7-CFDC-A4FB96852664}"/>
              </a:ext>
            </a:extLst>
          </p:cNvPr>
          <p:cNvGrpSpPr/>
          <p:nvPr/>
        </p:nvGrpSpPr>
        <p:grpSpPr>
          <a:xfrm>
            <a:off x="6999484" y="1518038"/>
            <a:ext cx="2039112" cy="745994"/>
            <a:chOff x="6999484" y="1518038"/>
            <a:chExt cx="2039112" cy="745994"/>
          </a:xfrm>
        </p:grpSpPr>
        <p:sp>
          <p:nvSpPr>
            <p:cNvPr id="12" name="Text Placeholder 2">
              <a:extLst>
                <a:ext uri="{FF2B5EF4-FFF2-40B4-BE49-F238E27FC236}">
                  <a16:creationId xmlns:a16="http://schemas.microsoft.com/office/drawing/2014/main" id="{588AA31D-4C17-13CC-E9F1-C0AC86260A64}"/>
                </a:ext>
              </a:extLst>
            </p:cNvPr>
            <p:cNvSpPr txBox="1">
              <a:spLocks/>
            </p:cNvSpPr>
            <p:nvPr/>
          </p:nvSpPr>
          <p:spPr>
            <a:xfrm>
              <a:off x="6999484" y="1518038"/>
              <a:ext cx="2039112" cy="215444"/>
            </a:xfrm>
            <a:prstGeom prst="rect">
              <a:avLst/>
            </a:prstGeom>
            <a:noFill/>
          </p:spPr>
          <p:txBody>
            <a:bodyPr vert="horz" wrap="square" lIns="125999" tIns="0" rIns="0" bIns="0" rtlCol="0" anchor="ctr">
              <a:spAutoFit/>
            </a:bodyPr>
            <a:lstStyle>
              <a:defPPr>
                <a:defRPr lang="en-US"/>
              </a:defPPr>
              <a:lvl1pPr marL="0" algn="ctr" defTabSz="914400" rtl="0" eaLnBrk="1" latinLnBrk="0" hangingPunct="1">
                <a:defRPr kumimoji="0" lang="en-US" sz="1400" b="1" i="0" u="none" strike="noStrike" kern="1200" cap="none" spc="0" normalizeH="0" baseline="0">
                  <a:ln>
                    <a:noFill/>
                  </a:ln>
                  <a:solidFill>
                    <a:srgbClr val="222222"/>
                  </a:solidFill>
                  <a:effectLst/>
                  <a:uLnTx/>
                  <a:uFillTx/>
                  <a:latin typeface="+mn-lt"/>
                  <a:ea typeface="Calibri" panose="020F0502020204030204" pitchFamily="34" charset="0"/>
                  <a:cs typeface="Calibri Light" panose="020F030202020403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dirty="0">
                  <a:solidFill>
                    <a:schemeClr val="accent2"/>
                  </a:solidFill>
                </a:rPr>
                <a:t>Release 23.</a:t>
              </a:r>
              <a:r>
                <a:rPr lang="uk-UA" dirty="0">
                  <a:solidFill>
                    <a:schemeClr val="accent2"/>
                  </a:solidFill>
                </a:rPr>
                <a:t>2</a:t>
              </a:r>
              <a:endParaRPr lang="en-US" dirty="0">
                <a:solidFill>
                  <a:schemeClr val="accent2"/>
                </a:solidFill>
              </a:endParaRPr>
            </a:p>
          </p:txBody>
        </p:sp>
        <p:sp>
          <p:nvSpPr>
            <p:cNvPr id="13" name="Text Placeholder 2">
              <a:extLst>
                <a:ext uri="{FF2B5EF4-FFF2-40B4-BE49-F238E27FC236}">
                  <a16:creationId xmlns:a16="http://schemas.microsoft.com/office/drawing/2014/main" id="{C6358BD9-479E-A658-D6EE-58054FC55F1E}"/>
                </a:ext>
              </a:extLst>
            </p:cNvPr>
            <p:cNvSpPr txBox="1">
              <a:spLocks/>
            </p:cNvSpPr>
            <p:nvPr/>
          </p:nvSpPr>
          <p:spPr>
            <a:xfrm>
              <a:off x="6999484" y="1803137"/>
              <a:ext cx="1841209" cy="460895"/>
            </a:xfrm>
            <a:prstGeom prst="rect">
              <a:avLst/>
            </a:prstGeom>
            <a:noFill/>
          </p:spPr>
          <p:txBody>
            <a:bodyPr wrap="square" lIns="125999">
              <a:spAutoFit/>
            </a:bodyPr>
            <a:lstStyle>
              <a:lvl1pPr marL="0" indent="0" algn="l" defTabSz="914400" rtl="0" eaLnBrk="1" latinLnBrk="0" hangingPunct="1">
                <a:lnSpc>
                  <a:spcPct val="110000"/>
                </a:lnSpc>
                <a:spcBef>
                  <a:spcPts val="600"/>
                </a:spcBef>
                <a:spcAft>
                  <a:spcPts val="0"/>
                </a:spcAft>
                <a:buFont typeface="Arial" panose="020B0604020202020204" pitchFamily="34" charset="0"/>
                <a:buNone/>
                <a:defRPr sz="1200" b="0" i="0" kern="1200">
                  <a:solidFill>
                    <a:schemeClr val="tx1"/>
                  </a:solidFill>
                  <a:latin typeface="+mn-lt"/>
                  <a:ea typeface="Calibri" panose="020F0502020204030204" pitchFamily="34" charset="0"/>
                  <a:cs typeface="Calibri Light" panose="020F0302020204030204" pitchFamily="34" charset="0"/>
                </a:defRPr>
              </a:lvl1pPr>
              <a:lvl2pPr marL="685800" indent="-228600" algn="l" defTabSz="914400" rtl="0" eaLnBrk="1" latinLnBrk="0" hangingPunct="1">
                <a:lnSpc>
                  <a:spcPct val="110000"/>
                </a:lnSpc>
                <a:spcBef>
                  <a:spcPts val="600"/>
                </a:spcBef>
                <a:spcAft>
                  <a:spcPts val="0"/>
                </a:spcAft>
                <a:buFont typeface="Arial" panose="020B0604020202020204" pitchFamily="34" charset="0"/>
                <a:buChar char="•"/>
                <a:defRPr sz="1200" b="0" i="0" kern="1200">
                  <a:solidFill>
                    <a:schemeClr val="tx1"/>
                  </a:solidFill>
                  <a:latin typeface="+mn-lt"/>
                  <a:ea typeface="Calibri" panose="020F0502020204030204" pitchFamily="34" charset="0"/>
                  <a:cs typeface="Calibri" panose="020F0502020204030204" pitchFamily="34" charset="0"/>
                </a:defRPr>
              </a:lvl2pPr>
              <a:lvl3pPr marL="1143000" indent="-228600" algn="l" defTabSz="914400" rtl="0" eaLnBrk="1" latinLnBrk="0" hangingPunct="1">
                <a:lnSpc>
                  <a:spcPct val="110000"/>
                </a:lnSpc>
                <a:spcBef>
                  <a:spcPts val="600"/>
                </a:spcBef>
                <a:spcAft>
                  <a:spcPts val="0"/>
                </a:spcAft>
                <a:buFont typeface="Arial" panose="020B0604020202020204" pitchFamily="34" charset="0"/>
                <a:buChar char="•"/>
                <a:defRPr sz="1200" b="0" i="0" kern="1200">
                  <a:solidFill>
                    <a:schemeClr val="tx1"/>
                  </a:solidFill>
                  <a:latin typeface="+mn-lt"/>
                  <a:ea typeface="Calibri" panose="020F0502020204030204" pitchFamily="34" charset="0"/>
                  <a:cs typeface="Calibri" panose="020F0502020204030204" pitchFamily="34" charset="0"/>
                </a:defRPr>
              </a:lvl3pPr>
              <a:lvl4pPr marL="1600200" indent="-228600" algn="l" defTabSz="914400" rtl="0" eaLnBrk="1" latinLnBrk="0" hangingPunct="1">
                <a:lnSpc>
                  <a:spcPct val="110000"/>
                </a:lnSpc>
                <a:spcBef>
                  <a:spcPts val="600"/>
                </a:spcBef>
                <a:spcAft>
                  <a:spcPts val="0"/>
                </a:spcAft>
                <a:buFont typeface="Arial" panose="020B0604020202020204" pitchFamily="34" charset="0"/>
                <a:buChar char="•"/>
                <a:defRPr sz="1200" b="0" i="0" kern="1200">
                  <a:solidFill>
                    <a:schemeClr val="tx1"/>
                  </a:solidFill>
                  <a:latin typeface="+mn-lt"/>
                  <a:ea typeface="Calibri" panose="020F0502020204030204" pitchFamily="34" charset="0"/>
                  <a:cs typeface="Calibri" panose="020F0502020204030204" pitchFamily="34" charset="0"/>
                </a:defRPr>
              </a:lvl4pPr>
              <a:lvl5pPr marL="2057400" indent="-228600" algn="l" defTabSz="914400" rtl="0" eaLnBrk="1" latinLnBrk="0" hangingPunct="1">
                <a:lnSpc>
                  <a:spcPct val="110000"/>
                </a:lnSpc>
                <a:spcBef>
                  <a:spcPts val="600"/>
                </a:spcBef>
                <a:spcAft>
                  <a:spcPts val="0"/>
                </a:spcAft>
                <a:buFont typeface="Arial" panose="020B0604020202020204" pitchFamily="34" charset="0"/>
                <a:buChar char="•"/>
                <a:defRPr sz="1200" b="0" i="0" kern="1200">
                  <a:solidFill>
                    <a:schemeClr val="tx1"/>
                  </a:solidFill>
                  <a:latin typeface="+mn-lt"/>
                  <a:ea typeface="Calibri" panose="020F0502020204030204" pitchFamily="34" charset="0"/>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71450" indent="-171450">
                <a:spcBef>
                  <a:spcPts val="0"/>
                </a:spcBef>
                <a:spcAft>
                  <a:spcPts val="300"/>
                </a:spcAft>
                <a:buFont typeface="Arial" panose="020B0604020202020204" pitchFamily="34" charset="0"/>
                <a:buChar char="•"/>
              </a:pPr>
              <a:r>
                <a:rPr lang="en-US" sz="1000" dirty="0"/>
                <a:t>All logs in ES Data Streams</a:t>
              </a:r>
            </a:p>
            <a:p>
              <a:pPr marL="171450" indent="-171450">
                <a:spcBef>
                  <a:spcPts val="0"/>
                </a:spcBef>
                <a:spcAft>
                  <a:spcPts val="300"/>
                </a:spcAft>
                <a:buFont typeface="Arial" panose="020B0604020202020204" pitchFamily="34" charset="0"/>
                <a:buChar char="•"/>
              </a:pPr>
              <a:r>
                <a:rPr lang="en-US" sz="1000" dirty="0"/>
                <a:t>Project Settings redesign</a:t>
              </a:r>
            </a:p>
          </p:txBody>
        </p:sp>
        <p:cxnSp>
          <p:nvCxnSpPr>
            <p:cNvPr id="33" name="Straight Connector 32">
              <a:extLst>
                <a:ext uri="{FF2B5EF4-FFF2-40B4-BE49-F238E27FC236}">
                  <a16:creationId xmlns:a16="http://schemas.microsoft.com/office/drawing/2014/main" id="{4C236B34-3011-56B8-6424-E38590DE3A61}"/>
                </a:ext>
              </a:extLst>
            </p:cNvPr>
            <p:cNvCxnSpPr>
              <a:cxnSpLocks/>
            </p:cNvCxnSpPr>
            <p:nvPr/>
          </p:nvCxnSpPr>
          <p:spPr>
            <a:xfrm flipV="1">
              <a:off x="6999485" y="1618484"/>
              <a:ext cx="0" cy="645548"/>
            </a:xfrm>
            <a:prstGeom prst="line">
              <a:avLst/>
            </a:prstGeom>
            <a:ln w="25400">
              <a:solidFill>
                <a:schemeClr val="accent2"/>
              </a:solidFill>
              <a:prstDash val="solid"/>
              <a:headEnd type="none"/>
              <a:tailEnd type="oval"/>
            </a:ln>
          </p:spPr>
          <p:style>
            <a:lnRef idx="1">
              <a:schemeClr val="accent1"/>
            </a:lnRef>
            <a:fillRef idx="0">
              <a:schemeClr val="accent1"/>
            </a:fillRef>
            <a:effectRef idx="0">
              <a:schemeClr val="accent1"/>
            </a:effectRef>
            <a:fontRef idx="minor">
              <a:schemeClr val="tx1"/>
            </a:fontRef>
          </p:style>
        </p:cxnSp>
      </p:grpSp>
      <p:grpSp>
        <p:nvGrpSpPr>
          <p:cNvPr id="121" name="Group 120">
            <a:extLst>
              <a:ext uri="{FF2B5EF4-FFF2-40B4-BE49-F238E27FC236}">
                <a16:creationId xmlns:a16="http://schemas.microsoft.com/office/drawing/2014/main" id="{A2B47354-9FE2-409B-93C0-F788867D5A94}"/>
              </a:ext>
            </a:extLst>
          </p:cNvPr>
          <p:cNvGrpSpPr/>
          <p:nvPr/>
        </p:nvGrpSpPr>
        <p:grpSpPr>
          <a:xfrm>
            <a:off x="9332535" y="1510762"/>
            <a:ext cx="1746963" cy="922548"/>
            <a:chOff x="9238281" y="1510762"/>
            <a:chExt cx="1841218" cy="922548"/>
          </a:xfrm>
        </p:grpSpPr>
        <p:sp>
          <p:nvSpPr>
            <p:cNvPr id="15" name="Text Placeholder 2">
              <a:extLst>
                <a:ext uri="{FF2B5EF4-FFF2-40B4-BE49-F238E27FC236}">
                  <a16:creationId xmlns:a16="http://schemas.microsoft.com/office/drawing/2014/main" id="{4C2315CF-03BB-194D-DF52-FD14B0A60390}"/>
                </a:ext>
              </a:extLst>
            </p:cNvPr>
            <p:cNvSpPr txBox="1">
              <a:spLocks/>
            </p:cNvSpPr>
            <p:nvPr/>
          </p:nvSpPr>
          <p:spPr>
            <a:xfrm>
              <a:off x="9541926" y="1510762"/>
              <a:ext cx="1537572" cy="215444"/>
            </a:xfrm>
            <a:prstGeom prst="rect">
              <a:avLst/>
            </a:prstGeom>
          </p:spPr>
          <p:txBody>
            <a:bodyPr vert="horz" wrap="square" lIns="125999" tIns="0" rIns="125999" bIns="0" rtlCol="0" anchor="ctr">
              <a:spAutoFit/>
            </a:bodyPr>
            <a:lstStyle>
              <a:defPPr>
                <a:defRPr lang="en-US"/>
              </a:defPPr>
              <a:lvl1pPr marL="0" algn="ctr" defTabSz="914400" rtl="0" eaLnBrk="1" latinLnBrk="0" hangingPunct="1">
                <a:defRPr kumimoji="0" lang="en-US" sz="1400" b="1" i="0" u="none" strike="noStrike" kern="1200" cap="none" spc="0" normalizeH="0" baseline="0">
                  <a:ln>
                    <a:noFill/>
                  </a:ln>
                  <a:solidFill>
                    <a:srgbClr val="222222"/>
                  </a:solidFill>
                  <a:effectLst/>
                  <a:uLnTx/>
                  <a:uFillTx/>
                  <a:latin typeface="+mn-lt"/>
                  <a:ea typeface="Calibri" panose="020F0502020204030204" pitchFamily="34" charset="0"/>
                  <a:cs typeface="Calibri Light" panose="020F030202020403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dirty="0">
                  <a:solidFill>
                    <a:schemeClr val="accent2"/>
                  </a:solidFill>
                </a:rPr>
                <a:t>Release 23.</a:t>
              </a:r>
              <a:r>
                <a:rPr lang="uk-UA" dirty="0">
                  <a:solidFill>
                    <a:schemeClr val="accent2"/>
                  </a:solidFill>
                </a:rPr>
                <a:t>3</a:t>
              </a:r>
              <a:endParaRPr lang="en-US" dirty="0">
                <a:solidFill>
                  <a:schemeClr val="accent2"/>
                </a:solidFill>
              </a:endParaRPr>
            </a:p>
          </p:txBody>
        </p:sp>
        <p:sp>
          <p:nvSpPr>
            <p:cNvPr id="16" name="Text Placeholder 2">
              <a:extLst>
                <a:ext uri="{FF2B5EF4-FFF2-40B4-BE49-F238E27FC236}">
                  <a16:creationId xmlns:a16="http://schemas.microsoft.com/office/drawing/2014/main" id="{B37E879F-B02A-0CB6-A2C1-0DD1C3A1B706}"/>
                </a:ext>
              </a:extLst>
            </p:cNvPr>
            <p:cNvSpPr txBox="1">
              <a:spLocks/>
            </p:cNvSpPr>
            <p:nvPr/>
          </p:nvSpPr>
          <p:spPr>
            <a:xfrm>
              <a:off x="9238281" y="1803137"/>
              <a:ext cx="1841218" cy="630173"/>
            </a:xfrm>
            <a:prstGeom prst="rect">
              <a:avLst/>
            </a:prstGeom>
          </p:spPr>
          <p:txBody>
            <a:bodyPr wrap="square" lIns="125999" rIns="125999">
              <a:spAutoFit/>
            </a:bodyPr>
            <a:lstStyle>
              <a:lvl1pPr marL="0" indent="0" algn="l" defTabSz="914400" rtl="0" eaLnBrk="1" latinLnBrk="0" hangingPunct="1">
                <a:lnSpc>
                  <a:spcPct val="110000"/>
                </a:lnSpc>
                <a:spcBef>
                  <a:spcPts val="600"/>
                </a:spcBef>
                <a:spcAft>
                  <a:spcPts val="0"/>
                </a:spcAft>
                <a:buFont typeface="Arial" panose="020B0604020202020204" pitchFamily="34" charset="0"/>
                <a:buNone/>
                <a:defRPr sz="1200" b="0" i="0" kern="1200">
                  <a:solidFill>
                    <a:schemeClr val="tx1"/>
                  </a:solidFill>
                  <a:latin typeface="+mn-lt"/>
                  <a:ea typeface="Calibri" panose="020F0502020204030204" pitchFamily="34" charset="0"/>
                  <a:cs typeface="Calibri Light" panose="020F0302020204030204" pitchFamily="34" charset="0"/>
                </a:defRPr>
              </a:lvl1pPr>
              <a:lvl2pPr marL="685800" indent="-228600" algn="l" defTabSz="914400" rtl="0" eaLnBrk="1" latinLnBrk="0" hangingPunct="1">
                <a:lnSpc>
                  <a:spcPct val="110000"/>
                </a:lnSpc>
                <a:spcBef>
                  <a:spcPts val="600"/>
                </a:spcBef>
                <a:spcAft>
                  <a:spcPts val="0"/>
                </a:spcAft>
                <a:buFont typeface="Arial" panose="020B0604020202020204" pitchFamily="34" charset="0"/>
                <a:buChar char="•"/>
                <a:defRPr sz="1200" b="0" i="0" kern="1200">
                  <a:solidFill>
                    <a:schemeClr val="tx1"/>
                  </a:solidFill>
                  <a:latin typeface="+mn-lt"/>
                  <a:ea typeface="Calibri" panose="020F0502020204030204" pitchFamily="34" charset="0"/>
                  <a:cs typeface="Calibri" panose="020F0502020204030204" pitchFamily="34" charset="0"/>
                </a:defRPr>
              </a:lvl2pPr>
              <a:lvl3pPr marL="1143000" indent="-228600" algn="l" defTabSz="914400" rtl="0" eaLnBrk="1" latinLnBrk="0" hangingPunct="1">
                <a:lnSpc>
                  <a:spcPct val="110000"/>
                </a:lnSpc>
                <a:spcBef>
                  <a:spcPts val="600"/>
                </a:spcBef>
                <a:spcAft>
                  <a:spcPts val="0"/>
                </a:spcAft>
                <a:buFont typeface="Arial" panose="020B0604020202020204" pitchFamily="34" charset="0"/>
                <a:buChar char="•"/>
                <a:defRPr sz="1200" b="0" i="0" kern="1200">
                  <a:solidFill>
                    <a:schemeClr val="tx1"/>
                  </a:solidFill>
                  <a:latin typeface="+mn-lt"/>
                  <a:ea typeface="Calibri" panose="020F0502020204030204" pitchFamily="34" charset="0"/>
                  <a:cs typeface="Calibri" panose="020F0502020204030204" pitchFamily="34" charset="0"/>
                </a:defRPr>
              </a:lvl3pPr>
              <a:lvl4pPr marL="1600200" indent="-228600" algn="l" defTabSz="914400" rtl="0" eaLnBrk="1" latinLnBrk="0" hangingPunct="1">
                <a:lnSpc>
                  <a:spcPct val="110000"/>
                </a:lnSpc>
                <a:spcBef>
                  <a:spcPts val="600"/>
                </a:spcBef>
                <a:spcAft>
                  <a:spcPts val="0"/>
                </a:spcAft>
                <a:buFont typeface="Arial" panose="020B0604020202020204" pitchFamily="34" charset="0"/>
                <a:buChar char="•"/>
                <a:defRPr sz="1200" b="0" i="0" kern="1200">
                  <a:solidFill>
                    <a:schemeClr val="tx1"/>
                  </a:solidFill>
                  <a:latin typeface="+mn-lt"/>
                  <a:ea typeface="Calibri" panose="020F0502020204030204" pitchFamily="34" charset="0"/>
                  <a:cs typeface="Calibri" panose="020F0502020204030204" pitchFamily="34" charset="0"/>
                </a:defRPr>
              </a:lvl4pPr>
              <a:lvl5pPr marL="2057400" indent="-228600" algn="l" defTabSz="914400" rtl="0" eaLnBrk="1" latinLnBrk="0" hangingPunct="1">
                <a:lnSpc>
                  <a:spcPct val="110000"/>
                </a:lnSpc>
                <a:spcBef>
                  <a:spcPts val="600"/>
                </a:spcBef>
                <a:spcAft>
                  <a:spcPts val="0"/>
                </a:spcAft>
                <a:buFont typeface="Arial" panose="020B0604020202020204" pitchFamily="34" charset="0"/>
                <a:buChar char="•"/>
                <a:defRPr sz="1200" b="0" i="0" kern="1200">
                  <a:solidFill>
                    <a:schemeClr val="tx1"/>
                  </a:solidFill>
                  <a:latin typeface="+mn-lt"/>
                  <a:ea typeface="Calibri" panose="020F0502020204030204" pitchFamily="34" charset="0"/>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71450" indent="-171450" algn="r">
                <a:spcBef>
                  <a:spcPts val="0"/>
                </a:spcBef>
                <a:spcAft>
                  <a:spcPts val="300"/>
                </a:spcAft>
                <a:buFont typeface="Arial" panose="020B0604020202020204" pitchFamily="34" charset="0"/>
                <a:buChar char="•"/>
              </a:pPr>
              <a:r>
                <a:rPr lang="en-US" sz="1000" dirty="0"/>
                <a:t>ORG</a:t>
              </a:r>
            </a:p>
            <a:p>
              <a:pPr marL="171450" indent="-171450" algn="r">
                <a:spcBef>
                  <a:spcPts val="0"/>
                </a:spcBef>
                <a:spcAft>
                  <a:spcPts val="300"/>
                </a:spcAft>
                <a:buFont typeface="Arial" panose="020B0604020202020204" pitchFamily="34" charset="0"/>
                <a:buChar char="•"/>
              </a:pPr>
              <a:r>
                <a:rPr lang="en-US" sz="1000" dirty="0"/>
                <a:t>Integration with Payment Processing Platform</a:t>
              </a:r>
            </a:p>
          </p:txBody>
        </p:sp>
        <p:cxnSp>
          <p:nvCxnSpPr>
            <p:cNvPr id="34" name="Straight Connector 33">
              <a:extLst>
                <a:ext uri="{FF2B5EF4-FFF2-40B4-BE49-F238E27FC236}">
                  <a16:creationId xmlns:a16="http://schemas.microsoft.com/office/drawing/2014/main" id="{860E6685-5B28-D290-7B9F-BBD9A7884015}"/>
                </a:ext>
              </a:extLst>
            </p:cNvPr>
            <p:cNvCxnSpPr>
              <a:cxnSpLocks/>
              <a:endCxn id="15" idx="3"/>
            </p:cNvCxnSpPr>
            <p:nvPr/>
          </p:nvCxnSpPr>
          <p:spPr>
            <a:xfrm flipV="1">
              <a:off x="11079498" y="1618484"/>
              <a:ext cx="0" cy="814826"/>
            </a:xfrm>
            <a:prstGeom prst="line">
              <a:avLst/>
            </a:prstGeom>
            <a:ln w="25400">
              <a:solidFill>
                <a:schemeClr val="accent2"/>
              </a:solidFill>
              <a:prstDash val="solid"/>
              <a:headEnd type="none"/>
              <a:tailEnd type="oval"/>
            </a:ln>
          </p:spPr>
          <p:style>
            <a:lnRef idx="1">
              <a:schemeClr val="accent1"/>
            </a:lnRef>
            <a:fillRef idx="0">
              <a:schemeClr val="accent1"/>
            </a:fillRef>
            <a:effectRef idx="0">
              <a:schemeClr val="accent1"/>
            </a:effectRef>
            <a:fontRef idx="minor">
              <a:schemeClr val="tx1"/>
            </a:fontRef>
          </p:style>
        </p:cxnSp>
      </p:grpSp>
      <p:grpSp>
        <p:nvGrpSpPr>
          <p:cNvPr id="123" name="Group 122">
            <a:extLst>
              <a:ext uri="{FF2B5EF4-FFF2-40B4-BE49-F238E27FC236}">
                <a16:creationId xmlns:a16="http://schemas.microsoft.com/office/drawing/2014/main" id="{E1810277-9F3D-2A5C-4BB0-6A1651A98321}"/>
              </a:ext>
            </a:extLst>
          </p:cNvPr>
          <p:cNvGrpSpPr/>
          <p:nvPr/>
        </p:nvGrpSpPr>
        <p:grpSpPr>
          <a:xfrm>
            <a:off x="8015456" y="4154637"/>
            <a:ext cx="1665869" cy="580987"/>
            <a:chOff x="8015456" y="4154637"/>
            <a:chExt cx="1665869" cy="580987"/>
          </a:xfrm>
        </p:grpSpPr>
        <p:cxnSp>
          <p:nvCxnSpPr>
            <p:cNvPr id="71" name="Straight Connector 70">
              <a:extLst>
                <a:ext uri="{FF2B5EF4-FFF2-40B4-BE49-F238E27FC236}">
                  <a16:creationId xmlns:a16="http://schemas.microsoft.com/office/drawing/2014/main" id="{492A1C26-D2C2-0A90-22E0-0B8AEB817F2E}"/>
                </a:ext>
              </a:extLst>
            </p:cNvPr>
            <p:cNvCxnSpPr>
              <a:cxnSpLocks/>
              <a:endCxn id="72" idx="1"/>
            </p:cNvCxnSpPr>
            <p:nvPr/>
          </p:nvCxnSpPr>
          <p:spPr>
            <a:xfrm flipV="1">
              <a:off x="8015456" y="4262359"/>
              <a:ext cx="0" cy="473265"/>
            </a:xfrm>
            <a:prstGeom prst="line">
              <a:avLst/>
            </a:prstGeom>
            <a:ln w="25400">
              <a:solidFill>
                <a:schemeClr val="accent3"/>
              </a:solidFill>
              <a:prstDash val="solid"/>
              <a:headEnd type="none"/>
              <a:tailEnd type="oval"/>
            </a:ln>
          </p:spPr>
          <p:style>
            <a:lnRef idx="1">
              <a:schemeClr val="accent1"/>
            </a:lnRef>
            <a:fillRef idx="0">
              <a:schemeClr val="accent1"/>
            </a:fillRef>
            <a:effectRef idx="0">
              <a:schemeClr val="accent1"/>
            </a:effectRef>
            <a:fontRef idx="minor">
              <a:schemeClr val="tx1"/>
            </a:fontRef>
          </p:style>
        </p:cxnSp>
        <p:sp>
          <p:nvSpPr>
            <p:cNvPr id="72" name="Text Placeholder 2">
              <a:extLst>
                <a:ext uri="{FF2B5EF4-FFF2-40B4-BE49-F238E27FC236}">
                  <a16:creationId xmlns:a16="http://schemas.microsoft.com/office/drawing/2014/main" id="{CC9FD2A6-9EF6-E944-D25C-7E95E59A8AF9}"/>
                </a:ext>
              </a:extLst>
            </p:cNvPr>
            <p:cNvSpPr txBox="1">
              <a:spLocks/>
            </p:cNvSpPr>
            <p:nvPr/>
          </p:nvSpPr>
          <p:spPr>
            <a:xfrm>
              <a:off x="8015456" y="4154637"/>
              <a:ext cx="1391141" cy="215444"/>
            </a:xfrm>
            <a:prstGeom prst="rect">
              <a:avLst/>
            </a:prstGeom>
          </p:spPr>
          <p:txBody>
            <a:bodyPr vert="horz" wrap="square" lIns="125999" tIns="0" rIns="90000" bIns="0" rtlCol="0" anchor="ctr">
              <a:spAutoFit/>
            </a:bodyPr>
            <a:lstStyle>
              <a:defPPr>
                <a:defRPr lang="en-US"/>
              </a:defPPr>
              <a:lvl1pPr marL="0" algn="ctr" defTabSz="914400" rtl="0" eaLnBrk="1" latinLnBrk="0" hangingPunct="1">
                <a:defRPr kumimoji="0" lang="en-US" sz="1400" b="1" i="0" u="none" strike="noStrike" kern="1200" cap="none" spc="0" normalizeH="0" baseline="0">
                  <a:ln>
                    <a:noFill/>
                  </a:ln>
                  <a:solidFill>
                    <a:srgbClr val="222222"/>
                  </a:solidFill>
                  <a:effectLst/>
                  <a:uLnTx/>
                  <a:uFillTx/>
                  <a:latin typeface="+mn-lt"/>
                  <a:ea typeface="Calibri" panose="020F0502020204030204" pitchFamily="34" charset="0"/>
                  <a:cs typeface="Calibri Light" panose="020F030202020403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dirty="0">
                  <a:solidFill>
                    <a:schemeClr val="accent3"/>
                  </a:solidFill>
                </a:rPr>
                <a:t>Services</a:t>
              </a:r>
            </a:p>
          </p:txBody>
        </p:sp>
        <p:sp>
          <p:nvSpPr>
            <p:cNvPr id="73" name="Text Placeholder 2">
              <a:extLst>
                <a:ext uri="{FF2B5EF4-FFF2-40B4-BE49-F238E27FC236}">
                  <a16:creationId xmlns:a16="http://schemas.microsoft.com/office/drawing/2014/main" id="{83950963-1CEC-408B-99EA-FF92158B2902}"/>
                </a:ext>
              </a:extLst>
            </p:cNvPr>
            <p:cNvSpPr txBox="1">
              <a:spLocks/>
            </p:cNvSpPr>
            <p:nvPr/>
          </p:nvSpPr>
          <p:spPr>
            <a:xfrm>
              <a:off x="8015456" y="4482478"/>
              <a:ext cx="1665869" cy="253146"/>
            </a:xfrm>
            <a:prstGeom prst="rect">
              <a:avLst/>
            </a:prstGeom>
          </p:spPr>
          <p:txBody>
            <a:bodyPr wrap="square" lIns="125999">
              <a:spAutoFit/>
            </a:bodyPr>
            <a:lstStyle>
              <a:lvl1pPr marL="0" indent="0" algn="l" defTabSz="914400" rtl="0" eaLnBrk="1" latinLnBrk="0" hangingPunct="1">
                <a:lnSpc>
                  <a:spcPct val="110000"/>
                </a:lnSpc>
                <a:spcBef>
                  <a:spcPts val="600"/>
                </a:spcBef>
                <a:spcAft>
                  <a:spcPts val="0"/>
                </a:spcAft>
                <a:buFont typeface="Arial" panose="020B0604020202020204" pitchFamily="34" charset="0"/>
                <a:buNone/>
                <a:defRPr sz="1200" b="0" i="0" kern="1200">
                  <a:solidFill>
                    <a:schemeClr val="tx1"/>
                  </a:solidFill>
                  <a:latin typeface="+mn-lt"/>
                  <a:ea typeface="Calibri" panose="020F0502020204030204" pitchFamily="34" charset="0"/>
                  <a:cs typeface="Calibri Light" panose="020F0302020204030204" pitchFamily="34" charset="0"/>
                </a:defRPr>
              </a:lvl1pPr>
              <a:lvl2pPr marL="685800" indent="-228600" algn="l" defTabSz="914400" rtl="0" eaLnBrk="1" latinLnBrk="0" hangingPunct="1">
                <a:lnSpc>
                  <a:spcPct val="110000"/>
                </a:lnSpc>
                <a:spcBef>
                  <a:spcPts val="600"/>
                </a:spcBef>
                <a:spcAft>
                  <a:spcPts val="0"/>
                </a:spcAft>
                <a:buFont typeface="Arial" panose="020B0604020202020204" pitchFamily="34" charset="0"/>
                <a:buChar char="•"/>
                <a:defRPr sz="1200" b="0" i="0" kern="1200">
                  <a:solidFill>
                    <a:schemeClr val="tx1"/>
                  </a:solidFill>
                  <a:latin typeface="+mn-lt"/>
                  <a:ea typeface="Calibri" panose="020F0502020204030204" pitchFamily="34" charset="0"/>
                  <a:cs typeface="Calibri" panose="020F0502020204030204" pitchFamily="34" charset="0"/>
                </a:defRPr>
              </a:lvl2pPr>
              <a:lvl3pPr marL="1143000" indent="-228600" algn="l" defTabSz="914400" rtl="0" eaLnBrk="1" latinLnBrk="0" hangingPunct="1">
                <a:lnSpc>
                  <a:spcPct val="110000"/>
                </a:lnSpc>
                <a:spcBef>
                  <a:spcPts val="600"/>
                </a:spcBef>
                <a:spcAft>
                  <a:spcPts val="0"/>
                </a:spcAft>
                <a:buFont typeface="Arial" panose="020B0604020202020204" pitchFamily="34" charset="0"/>
                <a:buChar char="•"/>
                <a:defRPr sz="1200" b="0" i="0" kern="1200">
                  <a:solidFill>
                    <a:schemeClr val="tx1"/>
                  </a:solidFill>
                  <a:latin typeface="+mn-lt"/>
                  <a:ea typeface="Calibri" panose="020F0502020204030204" pitchFamily="34" charset="0"/>
                  <a:cs typeface="Calibri" panose="020F0502020204030204" pitchFamily="34" charset="0"/>
                </a:defRPr>
              </a:lvl3pPr>
              <a:lvl4pPr marL="1600200" indent="-228600" algn="l" defTabSz="914400" rtl="0" eaLnBrk="1" latinLnBrk="0" hangingPunct="1">
                <a:lnSpc>
                  <a:spcPct val="110000"/>
                </a:lnSpc>
                <a:spcBef>
                  <a:spcPts val="600"/>
                </a:spcBef>
                <a:spcAft>
                  <a:spcPts val="0"/>
                </a:spcAft>
                <a:buFont typeface="Arial" panose="020B0604020202020204" pitchFamily="34" charset="0"/>
                <a:buChar char="•"/>
                <a:defRPr sz="1200" b="0" i="0" kern="1200">
                  <a:solidFill>
                    <a:schemeClr val="tx1"/>
                  </a:solidFill>
                  <a:latin typeface="+mn-lt"/>
                  <a:ea typeface="Calibri" panose="020F0502020204030204" pitchFamily="34" charset="0"/>
                  <a:cs typeface="Calibri" panose="020F0502020204030204" pitchFamily="34" charset="0"/>
                </a:defRPr>
              </a:lvl4pPr>
              <a:lvl5pPr marL="2057400" indent="-228600" algn="l" defTabSz="914400" rtl="0" eaLnBrk="1" latinLnBrk="0" hangingPunct="1">
                <a:lnSpc>
                  <a:spcPct val="110000"/>
                </a:lnSpc>
                <a:spcBef>
                  <a:spcPts val="600"/>
                </a:spcBef>
                <a:spcAft>
                  <a:spcPts val="0"/>
                </a:spcAft>
                <a:buFont typeface="Arial" panose="020B0604020202020204" pitchFamily="34" charset="0"/>
                <a:buChar char="•"/>
                <a:defRPr sz="1200" b="0" i="0" kern="1200">
                  <a:solidFill>
                    <a:schemeClr val="tx1"/>
                  </a:solidFill>
                  <a:latin typeface="+mn-lt"/>
                  <a:ea typeface="Calibri" panose="020F0502020204030204" pitchFamily="34" charset="0"/>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71450" indent="-171450">
                <a:spcBef>
                  <a:spcPts val="0"/>
                </a:spcBef>
                <a:spcAft>
                  <a:spcPts val="300"/>
                </a:spcAft>
                <a:buFont typeface="Arial" panose="020B0604020202020204" pitchFamily="34" charset="0"/>
                <a:buChar char="•"/>
              </a:pPr>
              <a:r>
                <a:rPr lang="en-US" sz="1000" dirty="0"/>
                <a:t>Subscription</a:t>
              </a:r>
            </a:p>
          </p:txBody>
        </p:sp>
      </p:grpSp>
    </p:spTree>
    <p:extLst>
      <p:ext uri="{BB962C8B-B14F-4D97-AF65-F5344CB8AC3E}">
        <p14:creationId xmlns:p14="http://schemas.microsoft.com/office/powerpoint/2010/main" val="36005296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6D2331-6DA7-F872-467B-A18AE15FD17C}"/>
              </a:ext>
            </a:extLst>
          </p:cNvPr>
          <p:cNvSpPr>
            <a:spLocks noGrp="1"/>
          </p:cNvSpPr>
          <p:nvPr>
            <p:ph type="title"/>
          </p:nvPr>
        </p:nvSpPr>
        <p:spPr/>
        <p:txBody>
          <a:bodyPr/>
          <a:lstStyle/>
          <a:p>
            <a:r>
              <a:rPr lang="en-UA" dirty="0"/>
              <a:t>Section Header</a:t>
            </a:r>
          </a:p>
        </p:txBody>
      </p:sp>
      <p:sp>
        <p:nvSpPr>
          <p:cNvPr id="3" name="Text Placeholder 2">
            <a:extLst>
              <a:ext uri="{FF2B5EF4-FFF2-40B4-BE49-F238E27FC236}">
                <a16:creationId xmlns:a16="http://schemas.microsoft.com/office/drawing/2014/main" id="{B7A76D70-EACA-8BE9-4E0C-512D2C833CAC}"/>
              </a:ext>
            </a:extLst>
          </p:cNvPr>
          <p:cNvSpPr>
            <a:spLocks noGrp="1"/>
          </p:cNvSpPr>
          <p:nvPr>
            <p:ph type="body" sz="quarter" idx="16"/>
          </p:nvPr>
        </p:nvSpPr>
        <p:spPr/>
        <p:txBody>
          <a:bodyPr/>
          <a:lstStyle/>
          <a:p>
            <a:r>
              <a:rPr lang="en-UA" dirty="0"/>
              <a:t>Section description</a:t>
            </a:r>
          </a:p>
        </p:txBody>
      </p:sp>
      <p:sp>
        <p:nvSpPr>
          <p:cNvPr id="4" name="Text Placeholder 3">
            <a:extLst>
              <a:ext uri="{FF2B5EF4-FFF2-40B4-BE49-F238E27FC236}">
                <a16:creationId xmlns:a16="http://schemas.microsoft.com/office/drawing/2014/main" id="{5DE8B34E-C66C-2FEF-3AD8-3635CF433034}"/>
              </a:ext>
            </a:extLst>
          </p:cNvPr>
          <p:cNvSpPr>
            <a:spLocks noGrp="1"/>
          </p:cNvSpPr>
          <p:nvPr>
            <p:ph type="body" sz="quarter" idx="10"/>
          </p:nvPr>
        </p:nvSpPr>
        <p:spPr/>
        <p:txBody>
          <a:bodyPr/>
          <a:lstStyle/>
          <a:p>
            <a:r>
              <a:rPr lang="en-UA" dirty="0"/>
              <a:t>01</a:t>
            </a:r>
          </a:p>
        </p:txBody>
      </p:sp>
    </p:spTree>
    <p:extLst>
      <p:ext uri="{BB962C8B-B14F-4D97-AF65-F5344CB8AC3E}">
        <p14:creationId xmlns:p14="http://schemas.microsoft.com/office/powerpoint/2010/main" val="303962064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E0609F31-CE6F-7492-9B5F-C31425B409E1}"/>
              </a:ext>
            </a:extLst>
          </p:cNvPr>
          <p:cNvGrpSpPr/>
          <p:nvPr/>
        </p:nvGrpSpPr>
        <p:grpSpPr>
          <a:xfrm>
            <a:off x="644015" y="3799712"/>
            <a:ext cx="1705816" cy="2101519"/>
            <a:chOff x="1935664" y="4050808"/>
            <a:chExt cx="1861690" cy="2101519"/>
          </a:xfrm>
        </p:grpSpPr>
        <p:cxnSp>
          <p:nvCxnSpPr>
            <p:cNvPr id="32" name="Straight Connector 31">
              <a:extLst>
                <a:ext uri="{FF2B5EF4-FFF2-40B4-BE49-F238E27FC236}">
                  <a16:creationId xmlns:a16="http://schemas.microsoft.com/office/drawing/2014/main" id="{CAD035C3-ABE3-8B74-AA21-BCD222B0ED73}"/>
                </a:ext>
              </a:extLst>
            </p:cNvPr>
            <p:cNvCxnSpPr>
              <a:cxnSpLocks/>
            </p:cNvCxnSpPr>
            <p:nvPr/>
          </p:nvCxnSpPr>
          <p:spPr>
            <a:xfrm flipH="1" flipV="1">
              <a:off x="1935664" y="4152143"/>
              <a:ext cx="70" cy="2000184"/>
            </a:xfrm>
            <a:prstGeom prst="line">
              <a:avLst/>
            </a:prstGeom>
            <a:ln w="25400">
              <a:solidFill>
                <a:schemeClr val="accent2"/>
              </a:solidFill>
              <a:prstDash val="solid"/>
              <a:headEnd type="none"/>
              <a:tailEnd type="oval"/>
            </a:ln>
          </p:spPr>
          <p:style>
            <a:lnRef idx="1">
              <a:schemeClr val="accent1"/>
            </a:lnRef>
            <a:fillRef idx="0">
              <a:schemeClr val="accent1"/>
            </a:fillRef>
            <a:effectRef idx="0">
              <a:schemeClr val="accent1"/>
            </a:effectRef>
            <a:fontRef idx="minor">
              <a:schemeClr val="tx1"/>
            </a:fontRef>
          </p:style>
        </p:cxnSp>
        <p:sp>
          <p:nvSpPr>
            <p:cNvPr id="63" name="Text Placeholder 2">
              <a:extLst>
                <a:ext uri="{FF2B5EF4-FFF2-40B4-BE49-F238E27FC236}">
                  <a16:creationId xmlns:a16="http://schemas.microsoft.com/office/drawing/2014/main" id="{CFAFE571-6FAD-ACD0-6E39-7662DEFB6ECD}"/>
                </a:ext>
              </a:extLst>
            </p:cNvPr>
            <p:cNvSpPr txBox="1">
              <a:spLocks/>
            </p:cNvSpPr>
            <p:nvPr/>
          </p:nvSpPr>
          <p:spPr>
            <a:xfrm>
              <a:off x="1956145" y="4050808"/>
              <a:ext cx="1841209" cy="215444"/>
            </a:xfrm>
            <a:prstGeom prst="rect">
              <a:avLst/>
            </a:prstGeom>
            <a:noFill/>
          </p:spPr>
          <p:txBody>
            <a:bodyPr vert="horz" wrap="square" lIns="125999" tIns="0" rIns="0" bIns="0" rtlCol="0" anchor="ctr">
              <a:spAutoFit/>
            </a:bodyPr>
            <a:lstStyle>
              <a:defPPr>
                <a:defRPr lang="en-US"/>
              </a:defPPr>
              <a:lvl1pPr marL="0" algn="ctr" defTabSz="914400" rtl="0" eaLnBrk="1" latinLnBrk="0" hangingPunct="1">
                <a:defRPr kumimoji="0" lang="en-US" sz="1400" b="1" i="0" u="none" strike="noStrike" kern="1200" cap="none" spc="0" normalizeH="0" baseline="0">
                  <a:ln>
                    <a:noFill/>
                  </a:ln>
                  <a:solidFill>
                    <a:srgbClr val="222222"/>
                  </a:solidFill>
                  <a:effectLst/>
                  <a:uLnTx/>
                  <a:uFillTx/>
                  <a:latin typeface="+mn-lt"/>
                  <a:ea typeface="Calibri" panose="020F0502020204030204" pitchFamily="34" charset="0"/>
                  <a:cs typeface="Calibri Light" panose="020F030202020403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dirty="0">
                  <a:solidFill>
                    <a:schemeClr val="accent2"/>
                  </a:solidFill>
                </a:rPr>
                <a:t>Release</a:t>
              </a:r>
            </a:p>
          </p:txBody>
        </p:sp>
        <p:sp>
          <p:nvSpPr>
            <p:cNvPr id="64" name="Text Placeholder 2">
              <a:extLst>
                <a:ext uri="{FF2B5EF4-FFF2-40B4-BE49-F238E27FC236}">
                  <a16:creationId xmlns:a16="http://schemas.microsoft.com/office/drawing/2014/main" id="{6C2CFFF1-1164-A0A2-78A1-379498742D0A}"/>
                </a:ext>
              </a:extLst>
            </p:cNvPr>
            <p:cNvSpPr txBox="1">
              <a:spLocks/>
            </p:cNvSpPr>
            <p:nvPr/>
          </p:nvSpPr>
          <p:spPr>
            <a:xfrm>
              <a:off x="1956144" y="4329520"/>
              <a:ext cx="1841209" cy="1822807"/>
            </a:xfrm>
            <a:prstGeom prst="rect">
              <a:avLst/>
            </a:prstGeom>
            <a:noFill/>
          </p:spPr>
          <p:txBody>
            <a:bodyPr wrap="square" lIns="125999">
              <a:spAutoFit/>
            </a:bodyPr>
            <a:lstStyle>
              <a:lvl1pPr marL="0" indent="0" algn="l" defTabSz="914400" rtl="0" eaLnBrk="1" latinLnBrk="0" hangingPunct="1">
                <a:lnSpc>
                  <a:spcPct val="110000"/>
                </a:lnSpc>
                <a:spcBef>
                  <a:spcPts val="600"/>
                </a:spcBef>
                <a:spcAft>
                  <a:spcPts val="0"/>
                </a:spcAft>
                <a:buFont typeface="Arial" panose="020B0604020202020204" pitchFamily="34" charset="0"/>
                <a:buNone/>
                <a:defRPr sz="1200" b="0" i="0" kern="1200">
                  <a:solidFill>
                    <a:schemeClr val="tx1"/>
                  </a:solidFill>
                  <a:latin typeface="+mn-lt"/>
                  <a:ea typeface="Calibri" panose="020F0502020204030204" pitchFamily="34" charset="0"/>
                  <a:cs typeface="Calibri Light" panose="020F0302020204030204" pitchFamily="34" charset="0"/>
                </a:defRPr>
              </a:lvl1pPr>
              <a:lvl2pPr marL="685800" indent="-228600" algn="l" defTabSz="914400" rtl="0" eaLnBrk="1" latinLnBrk="0" hangingPunct="1">
                <a:lnSpc>
                  <a:spcPct val="110000"/>
                </a:lnSpc>
                <a:spcBef>
                  <a:spcPts val="600"/>
                </a:spcBef>
                <a:spcAft>
                  <a:spcPts val="0"/>
                </a:spcAft>
                <a:buFont typeface="Arial" panose="020B0604020202020204" pitchFamily="34" charset="0"/>
                <a:buChar char="•"/>
                <a:defRPr sz="1200" b="0" i="0" kern="1200">
                  <a:solidFill>
                    <a:schemeClr val="tx1"/>
                  </a:solidFill>
                  <a:latin typeface="+mn-lt"/>
                  <a:ea typeface="Calibri" panose="020F0502020204030204" pitchFamily="34" charset="0"/>
                  <a:cs typeface="Calibri" panose="020F0502020204030204" pitchFamily="34" charset="0"/>
                </a:defRPr>
              </a:lvl2pPr>
              <a:lvl3pPr marL="1143000" indent="-228600" algn="l" defTabSz="914400" rtl="0" eaLnBrk="1" latinLnBrk="0" hangingPunct="1">
                <a:lnSpc>
                  <a:spcPct val="110000"/>
                </a:lnSpc>
                <a:spcBef>
                  <a:spcPts val="600"/>
                </a:spcBef>
                <a:spcAft>
                  <a:spcPts val="0"/>
                </a:spcAft>
                <a:buFont typeface="Arial" panose="020B0604020202020204" pitchFamily="34" charset="0"/>
                <a:buChar char="•"/>
                <a:defRPr sz="1200" b="0" i="0" kern="1200">
                  <a:solidFill>
                    <a:schemeClr val="tx1"/>
                  </a:solidFill>
                  <a:latin typeface="+mn-lt"/>
                  <a:ea typeface="Calibri" panose="020F0502020204030204" pitchFamily="34" charset="0"/>
                  <a:cs typeface="Calibri" panose="020F0502020204030204" pitchFamily="34" charset="0"/>
                </a:defRPr>
              </a:lvl3pPr>
              <a:lvl4pPr marL="1600200" indent="-228600" algn="l" defTabSz="914400" rtl="0" eaLnBrk="1" latinLnBrk="0" hangingPunct="1">
                <a:lnSpc>
                  <a:spcPct val="110000"/>
                </a:lnSpc>
                <a:spcBef>
                  <a:spcPts val="600"/>
                </a:spcBef>
                <a:spcAft>
                  <a:spcPts val="0"/>
                </a:spcAft>
                <a:buFont typeface="Arial" panose="020B0604020202020204" pitchFamily="34" charset="0"/>
                <a:buChar char="•"/>
                <a:defRPr sz="1200" b="0" i="0" kern="1200">
                  <a:solidFill>
                    <a:schemeClr val="tx1"/>
                  </a:solidFill>
                  <a:latin typeface="+mn-lt"/>
                  <a:ea typeface="Calibri" panose="020F0502020204030204" pitchFamily="34" charset="0"/>
                  <a:cs typeface="Calibri" panose="020F0502020204030204" pitchFamily="34" charset="0"/>
                </a:defRPr>
              </a:lvl4pPr>
              <a:lvl5pPr marL="2057400" indent="-228600" algn="l" defTabSz="914400" rtl="0" eaLnBrk="1" latinLnBrk="0" hangingPunct="1">
                <a:lnSpc>
                  <a:spcPct val="110000"/>
                </a:lnSpc>
                <a:spcBef>
                  <a:spcPts val="600"/>
                </a:spcBef>
                <a:spcAft>
                  <a:spcPts val="0"/>
                </a:spcAft>
                <a:buFont typeface="Arial" panose="020B0604020202020204" pitchFamily="34" charset="0"/>
                <a:buChar char="•"/>
                <a:defRPr sz="1200" b="0" i="0" kern="1200">
                  <a:solidFill>
                    <a:schemeClr val="tx1"/>
                  </a:solidFill>
                  <a:latin typeface="+mn-lt"/>
                  <a:ea typeface="Calibri" panose="020F0502020204030204" pitchFamily="34" charset="0"/>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000" b="1" dirty="0"/>
                <a:t>GOALS</a:t>
              </a:r>
            </a:p>
            <a:p>
              <a:pPr>
                <a:spcAft>
                  <a:spcPts val="600"/>
                </a:spcAft>
              </a:pPr>
              <a:r>
                <a:rPr lang="en-US" sz="1000" dirty="0"/>
                <a:t>Description of goals for </a:t>
              </a:r>
              <a:br>
                <a:rPr lang="en-US" sz="1000" dirty="0"/>
              </a:br>
              <a:r>
                <a:rPr lang="en-US" sz="1000" dirty="0"/>
                <a:t>this Phase.</a:t>
              </a:r>
            </a:p>
            <a:p>
              <a:pPr>
                <a:spcAft>
                  <a:spcPts val="300"/>
                </a:spcAft>
              </a:pPr>
              <a:r>
                <a:rPr lang="en-US" sz="1000" b="1" dirty="0"/>
                <a:t>ACTIVITIES</a:t>
              </a:r>
            </a:p>
            <a:p>
              <a:pPr marL="171450" indent="-171450">
                <a:spcBef>
                  <a:spcPts val="0"/>
                </a:spcBef>
                <a:spcAft>
                  <a:spcPts val="300"/>
                </a:spcAft>
                <a:buFont typeface="Arial" panose="020B0604020202020204" pitchFamily="34" charset="0"/>
                <a:buChar char="•"/>
              </a:pPr>
              <a:r>
                <a:rPr lang="en-US" sz="1000" dirty="0"/>
                <a:t>Description of Activity 1</a:t>
              </a:r>
            </a:p>
            <a:p>
              <a:pPr marL="171450" indent="-171450">
                <a:spcBef>
                  <a:spcPts val="0"/>
                </a:spcBef>
                <a:spcAft>
                  <a:spcPts val="300"/>
                </a:spcAft>
                <a:buFont typeface="Arial" panose="020B0604020202020204" pitchFamily="34" charset="0"/>
                <a:buChar char="•"/>
              </a:pPr>
              <a:r>
                <a:rPr lang="en-US" sz="1000" dirty="0"/>
                <a:t>Description of Activity 2</a:t>
              </a:r>
            </a:p>
            <a:p>
              <a:pPr marL="171450" indent="-171450">
                <a:spcBef>
                  <a:spcPts val="0"/>
                </a:spcBef>
                <a:spcAft>
                  <a:spcPts val="300"/>
                </a:spcAft>
                <a:buFont typeface="Arial" panose="020B0604020202020204" pitchFamily="34" charset="0"/>
                <a:buChar char="•"/>
              </a:pPr>
              <a:r>
                <a:rPr lang="en-US" sz="1000" dirty="0"/>
                <a:t>Description of Activity 3</a:t>
              </a:r>
            </a:p>
            <a:p>
              <a:pPr marL="171450" indent="-171450">
                <a:spcBef>
                  <a:spcPts val="0"/>
                </a:spcBef>
                <a:spcAft>
                  <a:spcPts val="300"/>
                </a:spcAft>
                <a:buFont typeface="Arial" panose="020B0604020202020204" pitchFamily="34" charset="0"/>
                <a:buChar char="•"/>
              </a:pPr>
              <a:r>
                <a:rPr lang="en-US" sz="1000" dirty="0"/>
                <a:t>Description of Activity 4</a:t>
              </a:r>
            </a:p>
          </p:txBody>
        </p:sp>
      </p:grpSp>
      <p:grpSp>
        <p:nvGrpSpPr>
          <p:cNvPr id="28" name="Group 27">
            <a:extLst>
              <a:ext uri="{FF2B5EF4-FFF2-40B4-BE49-F238E27FC236}">
                <a16:creationId xmlns:a16="http://schemas.microsoft.com/office/drawing/2014/main" id="{844C37D7-F479-4835-418D-5A83BF887EA6}"/>
              </a:ext>
            </a:extLst>
          </p:cNvPr>
          <p:cNvGrpSpPr/>
          <p:nvPr/>
        </p:nvGrpSpPr>
        <p:grpSpPr>
          <a:xfrm>
            <a:off x="662303" y="2230213"/>
            <a:ext cx="641381" cy="743482"/>
            <a:chOff x="1600767" y="1071145"/>
            <a:chExt cx="641381" cy="1013882"/>
          </a:xfrm>
        </p:grpSpPr>
        <p:cxnSp>
          <p:nvCxnSpPr>
            <p:cNvPr id="18" name="Straight Connector 17">
              <a:extLst>
                <a:ext uri="{FF2B5EF4-FFF2-40B4-BE49-F238E27FC236}">
                  <a16:creationId xmlns:a16="http://schemas.microsoft.com/office/drawing/2014/main" id="{1C4395CB-0C7A-FE80-3CB8-3EACF9B73788}"/>
                </a:ext>
              </a:extLst>
            </p:cNvPr>
            <p:cNvCxnSpPr>
              <a:cxnSpLocks/>
            </p:cNvCxnSpPr>
            <p:nvPr/>
          </p:nvCxnSpPr>
          <p:spPr>
            <a:xfrm>
              <a:off x="1600767" y="1071145"/>
              <a:ext cx="0" cy="982849"/>
            </a:xfrm>
            <a:prstGeom prst="line">
              <a:avLst/>
            </a:prstGeom>
            <a:ln w="19050">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5DFF684B-78E2-DF5C-9415-8787E2CFE18F}"/>
                </a:ext>
              </a:extLst>
            </p:cNvPr>
            <p:cNvSpPr txBox="1"/>
            <p:nvPr/>
          </p:nvSpPr>
          <p:spPr>
            <a:xfrm>
              <a:off x="1603826" y="1878521"/>
              <a:ext cx="638322" cy="206506"/>
            </a:xfrm>
            <a:prstGeom prst="rect">
              <a:avLst/>
            </a:prstGeom>
            <a:noFill/>
          </p:spPr>
          <p:txBody>
            <a:bodyPr wrap="square" lIns="72000" tIns="0" rIns="0" bIns="0" rtlCol="0" anchor="b" anchorCtr="0">
              <a:noAutofit/>
            </a:bodyPr>
            <a:lstStyle/>
            <a:p>
              <a:pPr>
                <a:lnSpc>
                  <a:spcPct val="110000"/>
                </a:lnSpc>
                <a:spcBef>
                  <a:spcPts val="600"/>
                </a:spcBef>
              </a:pPr>
              <a:r>
                <a:rPr lang="en-UA" sz="1000" b="1" i="0" dirty="0">
                  <a:solidFill>
                    <a:schemeClr val="accent2"/>
                  </a:solidFill>
                  <a:latin typeface="Calibri" panose="020F0502020204030204" pitchFamily="34" charset="0"/>
                  <a:ea typeface="Human Sans" charset="0"/>
                  <a:cs typeface="Calibri" panose="020F0502020204030204" pitchFamily="34" charset="0"/>
                </a:rPr>
                <a:t>Release</a:t>
              </a:r>
            </a:p>
          </p:txBody>
        </p:sp>
      </p:grpSp>
      <p:grpSp>
        <p:nvGrpSpPr>
          <p:cNvPr id="27" name="Group 26">
            <a:extLst>
              <a:ext uri="{FF2B5EF4-FFF2-40B4-BE49-F238E27FC236}">
                <a16:creationId xmlns:a16="http://schemas.microsoft.com/office/drawing/2014/main" id="{7CCC398F-3C7A-038B-48FB-E708DB491AEC}"/>
              </a:ext>
            </a:extLst>
          </p:cNvPr>
          <p:cNvGrpSpPr/>
          <p:nvPr/>
        </p:nvGrpSpPr>
        <p:grpSpPr>
          <a:xfrm>
            <a:off x="3808605" y="2230448"/>
            <a:ext cx="641060" cy="744130"/>
            <a:chOff x="2175998" y="1071145"/>
            <a:chExt cx="641060" cy="1014765"/>
          </a:xfrm>
        </p:grpSpPr>
        <p:cxnSp>
          <p:nvCxnSpPr>
            <p:cNvPr id="19" name="Straight Connector 18">
              <a:extLst>
                <a:ext uri="{FF2B5EF4-FFF2-40B4-BE49-F238E27FC236}">
                  <a16:creationId xmlns:a16="http://schemas.microsoft.com/office/drawing/2014/main" id="{8272D972-5246-C715-7237-2F9B48F98152}"/>
                </a:ext>
              </a:extLst>
            </p:cNvPr>
            <p:cNvCxnSpPr>
              <a:cxnSpLocks/>
            </p:cNvCxnSpPr>
            <p:nvPr/>
          </p:nvCxnSpPr>
          <p:spPr>
            <a:xfrm>
              <a:off x="2175998" y="1071145"/>
              <a:ext cx="0" cy="984537"/>
            </a:xfrm>
            <a:prstGeom prst="line">
              <a:avLst/>
            </a:prstGeom>
            <a:ln w="19050">
              <a:solidFill>
                <a:schemeClr val="accent3"/>
              </a:solidFill>
              <a:prstDash val="solid"/>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9DE5DF26-D780-954C-A8F2-EFC5A8BFE96D}"/>
                </a:ext>
              </a:extLst>
            </p:cNvPr>
            <p:cNvSpPr txBox="1">
              <a:spLocks/>
            </p:cNvSpPr>
            <p:nvPr/>
          </p:nvSpPr>
          <p:spPr>
            <a:xfrm>
              <a:off x="2178736" y="1879404"/>
              <a:ext cx="638322" cy="206506"/>
            </a:xfrm>
            <a:prstGeom prst="rect">
              <a:avLst/>
            </a:prstGeom>
            <a:noFill/>
          </p:spPr>
          <p:txBody>
            <a:bodyPr wrap="square" lIns="72000" tIns="0" rIns="0" bIns="0" rtlCol="0" anchor="b" anchorCtr="0">
              <a:noAutofit/>
            </a:bodyPr>
            <a:lstStyle/>
            <a:p>
              <a:pPr>
                <a:lnSpc>
                  <a:spcPct val="110000"/>
                </a:lnSpc>
                <a:spcBef>
                  <a:spcPts val="600"/>
                </a:spcBef>
              </a:pPr>
              <a:r>
                <a:rPr lang="en-UA" sz="1000" b="1" i="0" dirty="0">
                  <a:solidFill>
                    <a:schemeClr val="accent3"/>
                  </a:solidFill>
                  <a:latin typeface="Calibri" panose="020F0502020204030204" pitchFamily="34" charset="0"/>
                  <a:ea typeface="Human Sans" charset="0"/>
                  <a:cs typeface="Calibri" panose="020F0502020204030204" pitchFamily="34" charset="0"/>
                </a:rPr>
                <a:t>Services</a:t>
              </a:r>
            </a:p>
          </p:txBody>
        </p:sp>
      </p:grpSp>
      <p:grpSp>
        <p:nvGrpSpPr>
          <p:cNvPr id="45" name="Group 44">
            <a:extLst>
              <a:ext uri="{FF2B5EF4-FFF2-40B4-BE49-F238E27FC236}">
                <a16:creationId xmlns:a16="http://schemas.microsoft.com/office/drawing/2014/main" id="{9F744B05-84C9-E30A-648A-5A5022A7CE30}"/>
              </a:ext>
            </a:extLst>
          </p:cNvPr>
          <p:cNvGrpSpPr/>
          <p:nvPr/>
        </p:nvGrpSpPr>
        <p:grpSpPr>
          <a:xfrm>
            <a:off x="6925636" y="2225886"/>
            <a:ext cx="638322" cy="750396"/>
            <a:chOff x="6096000" y="1064304"/>
            <a:chExt cx="638322" cy="1023310"/>
          </a:xfrm>
        </p:grpSpPr>
        <p:cxnSp>
          <p:nvCxnSpPr>
            <p:cNvPr id="17" name="Straight Connector 16">
              <a:extLst>
                <a:ext uri="{FF2B5EF4-FFF2-40B4-BE49-F238E27FC236}">
                  <a16:creationId xmlns:a16="http://schemas.microsoft.com/office/drawing/2014/main" id="{DD8D2E86-C671-06D5-2B96-D069AC417887}"/>
                </a:ext>
              </a:extLst>
            </p:cNvPr>
            <p:cNvCxnSpPr>
              <a:cxnSpLocks/>
            </p:cNvCxnSpPr>
            <p:nvPr/>
          </p:nvCxnSpPr>
          <p:spPr>
            <a:xfrm>
              <a:off x="6096000" y="1064304"/>
              <a:ext cx="0" cy="982800"/>
            </a:xfrm>
            <a:prstGeom prst="line">
              <a:avLst/>
            </a:prstGeom>
            <a:ln w="19050">
              <a:solidFill>
                <a:schemeClr val="accent4"/>
              </a:solidFill>
              <a:prstDash val="solid"/>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F4D35DD7-1098-DF9F-1D0B-13D2660B5471}"/>
                </a:ext>
              </a:extLst>
            </p:cNvPr>
            <p:cNvSpPr txBox="1"/>
            <p:nvPr/>
          </p:nvSpPr>
          <p:spPr>
            <a:xfrm>
              <a:off x="6096000" y="1881108"/>
              <a:ext cx="638322" cy="206506"/>
            </a:xfrm>
            <a:prstGeom prst="rect">
              <a:avLst/>
            </a:prstGeom>
            <a:noFill/>
          </p:spPr>
          <p:txBody>
            <a:bodyPr wrap="square" lIns="72000" tIns="0" rIns="0" bIns="0" rtlCol="0" anchor="b" anchorCtr="0">
              <a:noAutofit/>
            </a:bodyPr>
            <a:lstStyle/>
            <a:p>
              <a:pPr>
                <a:lnSpc>
                  <a:spcPct val="110000"/>
                </a:lnSpc>
                <a:spcBef>
                  <a:spcPts val="600"/>
                </a:spcBef>
              </a:pPr>
              <a:r>
                <a:rPr lang="en-UA" sz="1000" b="1" i="0" dirty="0">
                  <a:solidFill>
                    <a:schemeClr val="accent4"/>
                  </a:solidFill>
                  <a:latin typeface="Calibri" panose="020F0502020204030204" pitchFamily="34" charset="0"/>
                  <a:ea typeface="Human Sans" charset="0"/>
                  <a:cs typeface="Calibri" panose="020F0502020204030204" pitchFamily="34" charset="0"/>
                </a:rPr>
                <a:t>Plugins</a:t>
              </a:r>
            </a:p>
          </p:txBody>
        </p:sp>
      </p:grpSp>
      <p:grpSp>
        <p:nvGrpSpPr>
          <p:cNvPr id="29" name="Group 28">
            <a:extLst>
              <a:ext uri="{FF2B5EF4-FFF2-40B4-BE49-F238E27FC236}">
                <a16:creationId xmlns:a16="http://schemas.microsoft.com/office/drawing/2014/main" id="{DBDB4BDA-3294-E92F-46E7-68AE61C8C68B}"/>
              </a:ext>
            </a:extLst>
          </p:cNvPr>
          <p:cNvGrpSpPr/>
          <p:nvPr/>
        </p:nvGrpSpPr>
        <p:grpSpPr>
          <a:xfrm>
            <a:off x="3781034" y="3799712"/>
            <a:ext cx="1705800" cy="1155106"/>
            <a:chOff x="1935680" y="4050808"/>
            <a:chExt cx="1861674" cy="1155106"/>
          </a:xfrm>
        </p:grpSpPr>
        <p:cxnSp>
          <p:nvCxnSpPr>
            <p:cNvPr id="30" name="Straight Connector 29">
              <a:extLst>
                <a:ext uri="{FF2B5EF4-FFF2-40B4-BE49-F238E27FC236}">
                  <a16:creationId xmlns:a16="http://schemas.microsoft.com/office/drawing/2014/main" id="{BDC95BA1-29D3-F568-3D87-9020A9B26174}"/>
                </a:ext>
              </a:extLst>
            </p:cNvPr>
            <p:cNvCxnSpPr>
              <a:cxnSpLocks/>
            </p:cNvCxnSpPr>
            <p:nvPr/>
          </p:nvCxnSpPr>
          <p:spPr>
            <a:xfrm flipH="1" flipV="1">
              <a:off x="1935680" y="4152143"/>
              <a:ext cx="1" cy="1053771"/>
            </a:xfrm>
            <a:prstGeom prst="line">
              <a:avLst/>
            </a:prstGeom>
            <a:ln w="25400">
              <a:solidFill>
                <a:schemeClr val="accent3"/>
              </a:solidFill>
              <a:prstDash val="solid"/>
              <a:headEnd type="none"/>
              <a:tailEnd type="oval"/>
            </a:ln>
          </p:spPr>
          <p:style>
            <a:lnRef idx="1">
              <a:schemeClr val="accent1"/>
            </a:lnRef>
            <a:fillRef idx="0">
              <a:schemeClr val="accent1"/>
            </a:fillRef>
            <a:effectRef idx="0">
              <a:schemeClr val="accent1"/>
            </a:effectRef>
            <a:fontRef idx="minor">
              <a:schemeClr val="tx1"/>
            </a:fontRef>
          </p:style>
        </p:cxnSp>
        <p:sp>
          <p:nvSpPr>
            <p:cNvPr id="31" name="Text Placeholder 2">
              <a:extLst>
                <a:ext uri="{FF2B5EF4-FFF2-40B4-BE49-F238E27FC236}">
                  <a16:creationId xmlns:a16="http://schemas.microsoft.com/office/drawing/2014/main" id="{66A0656B-D8A2-2D1D-296E-4FFEF37D2345}"/>
                </a:ext>
              </a:extLst>
            </p:cNvPr>
            <p:cNvSpPr txBox="1">
              <a:spLocks/>
            </p:cNvSpPr>
            <p:nvPr/>
          </p:nvSpPr>
          <p:spPr>
            <a:xfrm>
              <a:off x="1956145" y="4050808"/>
              <a:ext cx="1841209" cy="215444"/>
            </a:xfrm>
            <a:prstGeom prst="rect">
              <a:avLst/>
            </a:prstGeom>
            <a:noFill/>
          </p:spPr>
          <p:txBody>
            <a:bodyPr vert="horz" wrap="square" lIns="125999" tIns="0" rIns="0" bIns="0" rtlCol="0" anchor="ctr">
              <a:spAutoFit/>
            </a:bodyPr>
            <a:lstStyle>
              <a:defPPr>
                <a:defRPr lang="en-US"/>
              </a:defPPr>
              <a:lvl1pPr marL="0" algn="ctr" defTabSz="914400" rtl="0" eaLnBrk="1" latinLnBrk="0" hangingPunct="1">
                <a:defRPr kumimoji="0" lang="en-US" sz="1400" b="1" i="0" u="none" strike="noStrike" kern="1200" cap="none" spc="0" normalizeH="0" baseline="0">
                  <a:ln>
                    <a:noFill/>
                  </a:ln>
                  <a:solidFill>
                    <a:srgbClr val="222222"/>
                  </a:solidFill>
                  <a:effectLst/>
                  <a:uLnTx/>
                  <a:uFillTx/>
                  <a:latin typeface="+mn-lt"/>
                  <a:ea typeface="Calibri" panose="020F0502020204030204" pitchFamily="34" charset="0"/>
                  <a:cs typeface="Calibri Light" panose="020F030202020403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dirty="0">
                  <a:solidFill>
                    <a:schemeClr val="accent3"/>
                  </a:solidFill>
                </a:rPr>
                <a:t>Services</a:t>
              </a:r>
            </a:p>
          </p:txBody>
        </p:sp>
        <p:sp>
          <p:nvSpPr>
            <p:cNvPr id="36" name="Text Placeholder 2">
              <a:extLst>
                <a:ext uri="{FF2B5EF4-FFF2-40B4-BE49-F238E27FC236}">
                  <a16:creationId xmlns:a16="http://schemas.microsoft.com/office/drawing/2014/main" id="{A929946F-6D09-EA27-CD43-38AFB5231843}"/>
                </a:ext>
              </a:extLst>
            </p:cNvPr>
            <p:cNvSpPr txBox="1">
              <a:spLocks/>
            </p:cNvSpPr>
            <p:nvPr/>
          </p:nvSpPr>
          <p:spPr>
            <a:xfrm>
              <a:off x="1956144" y="4329520"/>
              <a:ext cx="1841209" cy="876394"/>
            </a:xfrm>
            <a:prstGeom prst="rect">
              <a:avLst/>
            </a:prstGeom>
            <a:noFill/>
          </p:spPr>
          <p:txBody>
            <a:bodyPr wrap="square" lIns="125999">
              <a:spAutoFit/>
            </a:bodyPr>
            <a:lstStyle>
              <a:lvl1pPr marL="0" indent="0" algn="l" defTabSz="914400" rtl="0" eaLnBrk="1" latinLnBrk="0" hangingPunct="1">
                <a:lnSpc>
                  <a:spcPct val="110000"/>
                </a:lnSpc>
                <a:spcBef>
                  <a:spcPts val="600"/>
                </a:spcBef>
                <a:spcAft>
                  <a:spcPts val="0"/>
                </a:spcAft>
                <a:buFont typeface="Arial" panose="020B0604020202020204" pitchFamily="34" charset="0"/>
                <a:buNone/>
                <a:defRPr sz="1200" b="0" i="0" kern="1200">
                  <a:solidFill>
                    <a:schemeClr val="tx1"/>
                  </a:solidFill>
                  <a:latin typeface="+mn-lt"/>
                  <a:ea typeface="Calibri" panose="020F0502020204030204" pitchFamily="34" charset="0"/>
                  <a:cs typeface="Calibri Light" panose="020F0302020204030204" pitchFamily="34" charset="0"/>
                </a:defRPr>
              </a:lvl1pPr>
              <a:lvl2pPr marL="685800" indent="-228600" algn="l" defTabSz="914400" rtl="0" eaLnBrk="1" latinLnBrk="0" hangingPunct="1">
                <a:lnSpc>
                  <a:spcPct val="110000"/>
                </a:lnSpc>
                <a:spcBef>
                  <a:spcPts val="600"/>
                </a:spcBef>
                <a:spcAft>
                  <a:spcPts val="0"/>
                </a:spcAft>
                <a:buFont typeface="Arial" panose="020B0604020202020204" pitchFamily="34" charset="0"/>
                <a:buChar char="•"/>
                <a:defRPr sz="1200" b="0" i="0" kern="1200">
                  <a:solidFill>
                    <a:schemeClr val="tx1"/>
                  </a:solidFill>
                  <a:latin typeface="+mn-lt"/>
                  <a:ea typeface="Calibri" panose="020F0502020204030204" pitchFamily="34" charset="0"/>
                  <a:cs typeface="Calibri" panose="020F0502020204030204" pitchFamily="34" charset="0"/>
                </a:defRPr>
              </a:lvl2pPr>
              <a:lvl3pPr marL="1143000" indent="-228600" algn="l" defTabSz="914400" rtl="0" eaLnBrk="1" latinLnBrk="0" hangingPunct="1">
                <a:lnSpc>
                  <a:spcPct val="110000"/>
                </a:lnSpc>
                <a:spcBef>
                  <a:spcPts val="600"/>
                </a:spcBef>
                <a:spcAft>
                  <a:spcPts val="0"/>
                </a:spcAft>
                <a:buFont typeface="Arial" panose="020B0604020202020204" pitchFamily="34" charset="0"/>
                <a:buChar char="•"/>
                <a:defRPr sz="1200" b="0" i="0" kern="1200">
                  <a:solidFill>
                    <a:schemeClr val="tx1"/>
                  </a:solidFill>
                  <a:latin typeface="+mn-lt"/>
                  <a:ea typeface="Calibri" panose="020F0502020204030204" pitchFamily="34" charset="0"/>
                  <a:cs typeface="Calibri" panose="020F0502020204030204" pitchFamily="34" charset="0"/>
                </a:defRPr>
              </a:lvl3pPr>
              <a:lvl4pPr marL="1600200" indent="-228600" algn="l" defTabSz="914400" rtl="0" eaLnBrk="1" latinLnBrk="0" hangingPunct="1">
                <a:lnSpc>
                  <a:spcPct val="110000"/>
                </a:lnSpc>
                <a:spcBef>
                  <a:spcPts val="600"/>
                </a:spcBef>
                <a:spcAft>
                  <a:spcPts val="0"/>
                </a:spcAft>
                <a:buFont typeface="Arial" panose="020B0604020202020204" pitchFamily="34" charset="0"/>
                <a:buChar char="•"/>
                <a:defRPr sz="1200" b="0" i="0" kern="1200">
                  <a:solidFill>
                    <a:schemeClr val="tx1"/>
                  </a:solidFill>
                  <a:latin typeface="+mn-lt"/>
                  <a:ea typeface="Calibri" panose="020F0502020204030204" pitchFamily="34" charset="0"/>
                  <a:cs typeface="Calibri" panose="020F0502020204030204" pitchFamily="34" charset="0"/>
                </a:defRPr>
              </a:lvl4pPr>
              <a:lvl5pPr marL="2057400" indent="-228600" algn="l" defTabSz="914400" rtl="0" eaLnBrk="1" latinLnBrk="0" hangingPunct="1">
                <a:lnSpc>
                  <a:spcPct val="110000"/>
                </a:lnSpc>
                <a:spcBef>
                  <a:spcPts val="600"/>
                </a:spcBef>
                <a:spcAft>
                  <a:spcPts val="0"/>
                </a:spcAft>
                <a:buFont typeface="Arial" panose="020B0604020202020204" pitchFamily="34" charset="0"/>
                <a:buChar char="•"/>
                <a:defRPr sz="1200" b="0" i="0" kern="1200">
                  <a:solidFill>
                    <a:schemeClr val="tx1"/>
                  </a:solidFill>
                  <a:latin typeface="+mn-lt"/>
                  <a:ea typeface="Calibri" panose="020F0502020204030204" pitchFamily="34" charset="0"/>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71450" indent="-171450">
                <a:spcBef>
                  <a:spcPts val="0"/>
                </a:spcBef>
                <a:spcAft>
                  <a:spcPts val="300"/>
                </a:spcAft>
                <a:buFont typeface="Arial" panose="020B0604020202020204" pitchFamily="34" charset="0"/>
                <a:buChar char="•"/>
              </a:pPr>
              <a:r>
                <a:rPr lang="en-US" sz="1000" dirty="0"/>
                <a:t>Description of Activity 1</a:t>
              </a:r>
            </a:p>
            <a:p>
              <a:pPr marL="171450" indent="-171450">
                <a:spcBef>
                  <a:spcPts val="0"/>
                </a:spcBef>
                <a:spcAft>
                  <a:spcPts val="300"/>
                </a:spcAft>
                <a:buFont typeface="Arial" panose="020B0604020202020204" pitchFamily="34" charset="0"/>
                <a:buChar char="•"/>
              </a:pPr>
              <a:r>
                <a:rPr lang="en-US" sz="1000" dirty="0"/>
                <a:t>Description of Activity 2</a:t>
              </a:r>
            </a:p>
            <a:p>
              <a:pPr marL="171450" indent="-171450">
                <a:spcBef>
                  <a:spcPts val="0"/>
                </a:spcBef>
                <a:spcAft>
                  <a:spcPts val="300"/>
                </a:spcAft>
                <a:buFont typeface="Arial" panose="020B0604020202020204" pitchFamily="34" charset="0"/>
                <a:buChar char="•"/>
              </a:pPr>
              <a:r>
                <a:rPr lang="en-US" sz="1000" dirty="0"/>
                <a:t>Description of Activity 3</a:t>
              </a:r>
            </a:p>
            <a:p>
              <a:pPr marL="171450" indent="-171450">
                <a:spcBef>
                  <a:spcPts val="0"/>
                </a:spcBef>
                <a:spcAft>
                  <a:spcPts val="300"/>
                </a:spcAft>
                <a:buFont typeface="Arial" panose="020B0604020202020204" pitchFamily="34" charset="0"/>
                <a:buChar char="•"/>
              </a:pPr>
              <a:r>
                <a:rPr lang="en-US" sz="1000" dirty="0"/>
                <a:t>Description of Activity 4</a:t>
              </a:r>
            </a:p>
          </p:txBody>
        </p:sp>
      </p:grpSp>
      <p:grpSp>
        <p:nvGrpSpPr>
          <p:cNvPr id="48" name="Group 47">
            <a:extLst>
              <a:ext uri="{FF2B5EF4-FFF2-40B4-BE49-F238E27FC236}">
                <a16:creationId xmlns:a16="http://schemas.microsoft.com/office/drawing/2014/main" id="{B4B8B7B0-B842-2012-DB9F-0756E5904747}"/>
              </a:ext>
            </a:extLst>
          </p:cNvPr>
          <p:cNvGrpSpPr/>
          <p:nvPr/>
        </p:nvGrpSpPr>
        <p:grpSpPr>
          <a:xfrm>
            <a:off x="6899275" y="3799712"/>
            <a:ext cx="1705815" cy="1155106"/>
            <a:chOff x="1935665" y="4050808"/>
            <a:chExt cx="1861689" cy="1155106"/>
          </a:xfrm>
        </p:grpSpPr>
        <p:cxnSp>
          <p:nvCxnSpPr>
            <p:cNvPr id="49" name="Straight Connector 48">
              <a:extLst>
                <a:ext uri="{FF2B5EF4-FFF2-40B4-BE49-F238E27FC236}">
                  <a16:creationId xmlns:a16="http://schemas.microsoft.com/office/drawing/2014/main" id="{680E15D7-B103-A6A1-7B97-FE42CEC386C3}"/>
                </a:ext>
              </a:extLst>
            </p:cNvPr>
            <p:cNvCxnSpPr>
              <a:cxnSpLocks/>
            </p:cNvCxnSpPr>
            <p:nvPr/>
          </p:nvCxnSpPr>
          <p:spPr>
            <a:xfrm flipH="1" flipV="1">
              <a:off x="1935665" y="4152143"/>
              <a:ext cx="10148" cy="1053771"/>
            </a:xfrm>
            <a:prstGeom prst="line">
              <a:avLst/>
            </a:prstGeom>
            <a:ln w="25400">
              <a:solidFill>
                <a:schemeClr val="accent4"/>
              </a:solidFill>
              <a:prstDash val="solid"/>
              <a:headEnd type="none"/>
              <a:tailEnd type="oval"/>
            </a:ln>
          </p:spPr>
          <p:style>
            <a:lnRef idx="1">
              <a:schemeClr val="accent1"/>
            </a:lnRef>
            <a:fillRef idx="0">
              <a:schemeClr val="accent1"/>
            </a:fillRef>
            <a:effectRef idx="0">
              <a:schemeClr val="accent1"/>
            </a:effectRef>
            <a:fontRef idx="minor">
              <a:schemeClr val="tx1"/>
            </a:fontRef>
          </p:style>
        </p:cxnSp>
        <p:sp>
          <p:nvSpPr>
            <p:cNvPr id="50" name="Text Placeholder 2">
              <a:extLst>
                <a:ext uri="{FF2B5EF4-FFF2-40B4-BE49-F238E27FC236}">
                  <a16:creationId xmlns:a16="http://schemas.microsoft.com/office/drawing/2014/main" id="{8F57540B-A579-92D5-ABFA-B8FD0BF1EA94}"/>
                </a:ext>
              </a:extLst>
            </p:cNvPr>
            <p:cNvSpPr txBox="1">
              <a:spLocks/>
            </p:cNvSpPr>
            <p:nvPr/>
          </p:nvSpPr>
          <p:spPr>
            <a:xfrm>
              <a:off x="1956145" y="4050808"/>
              <a:ext cx="1841209" cy="215444"/>
            </a:xfrm>
            <a:prstGeom prst="rect">
              <a:avLst/>
            </a:prstGeom>
            <a:noFill/>
          </p:spPr>
          <p:txBody>
            <a:bodyPr vert="horz" wrap="square" lIns="125999" tIns="0" rIns="0" bIns="0" rtlCol="0" anchor="ctr">
              <a:spAutoFit/>
            </a:bodyPr>
            <a:lstStyle>
              <a:defPPr>
                <a:defRPr lang="en-US"/>
              </a:defPPr>
              <a:lvl1pPr marL="0" algn="ctr" defTabSz="914400" rtl="0" eaLnBrk="1" latinLnBrk="0" hangingPunct="1">
                <a:defRPr kumimoji="0" lang="en-US" sz="1400" b="1" i="0" u="none" strike="noStrike" kern="1200" cap="none" spc="0" normalizeH="0" baseline="0">
                  <a:ln>
                    <a:noFill/>
                  </a:ln>
                  <a:solidFill>
                    <a:srgbClr val="222222"/>
                  </a:solidFill>
                  <a:effectLst/>
                  <a:uLnTx/>
                  <a:uFillTx/>
                  <a:latin typeface="+mn-lt"/>
                  <a:ea typeface="Calibri" panose="020F0502020204030204" pitchFamily="34" charset="0"/>
                  <a:cs typeface="Calibri Light" panose="020F030202020403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dirty="0">
                  <a:solidFill>
                    <a:schemeClr val="accent4"/>
                  </a:solidFill>
                </a:rPr>
                <a:t>Plugins</a:t>
              </a:r>
            </a:p>
          </p:txBody>
        </p:sp>
        <p:sp>
          <p:nvSpPr>
            <p:cNvPr id="51" name="Text Placeholder 2">
              <a:extLst>
                <a:ext uri="{FF2B5EF4-FFF2-40B4-BE49-F238E27FC236}">
                  <a16:creationId xmlns:a16="http://schemas.microsoft.com/office/drawing/2014/main" id="{EA44BF42-5CFF-F757-FFA5-B3D96A1D5A68}"/>
                </a:ext>
              </a:extLst>
            </p:cNvPr>
            <p:cNvSpPr txBox="1">
              <a:spLocks/>
            </p:cNvSpPr>
            <p:nvPr/>
          </p:nvSpPr>
          <p:spPr>
            <a:xfrm>
              <a:off x="1956144" y="4329520"/>
              <a:ext cx="1841209" cy="876394"/>
            </a:xfrm>
            <a:prstGeom prst="rect">
              <a:avLst/>
            </a:prstGeom>
            <a:noFill/>
          </p:spPr>
          <p:txBody>
            <a:bodyPr wrap="square" lIns="125999">
              <a:spAutoFit/>
            </a:bodyPr>
            <a:lstStyle>
              <a:lvl1pPr marL="0" indent="0" algn="l" defTabSz="914400" rtl="0" eaLnBrk="1" latinLnBrk="0" hangingPunct="1">
                <a:lnSpc>
                  <a:spcPct val="110000"/>
                </a:lnSpc>
                <a:spcBef>
                  <a:spcPts val="600"/>
                </a:spcBef>
                <a:spcAft>
                  <a:spcPts val="0"/>
                </a:spcAft>
                <a:buFont typeface="Arial" panose="020B0604020202020204" pitchFamily="34" charset="0"/>
                <a:buNone/>
                <a:defRPr sz="1200" b="0" i="0" kern="1200">
                  <a:solidFill>
                    <a:schemeClr val="tx1"/>
                  </a:solidFill>
                  <a:latin typeface="+mn-lt"/>
                  <a:ea typeface="Calibri" panose="020F0502020204030204" pitchFamily="34" charset="0"/>
                  <a:cs typeface="Calibri Light" panose="020F0302020204030204" pitchFamily="34" charset="0"/>
                </a:defRPr>
              </a:lvl1pPr>
              <a:lvl2pPr marL="685800" indent="-228600" algn="l" defTabSz="914400" rtl="0" eaLnBrk="1" latinLnBrk="0" hangingPunct="1">
                <a:lnSpc>
                  <a:spcPct val="110000"/>
                </a:lnSpc>
                <a:spcBef>
                  <a:spcPts val="600"/>
                </a:spcBef>
                <a:spcAft>
                  <a:spcPts val="0"/>
                </a:spcAft>
                <a:buFont typeface="Arial" panose="020B0604020202020204" pitchFamily="34" charset="0"/>
                <a:buChar char="•"/>
                <a:defRPr sz="1200" b="0" i="0" kern="1200">
                  <a:solidFill>
                    <a:schemeClr val="tx1"/>
                  </a:solidFill>
                  <a:latin typeface="+mn-lt"/>
                  <a:ea typeface="Calibri" panose="020F0502020204030204" pitchFamily="34" charset="0"/>
                  <a:cs typeface="Calibri" panose="020F0502020204030204" pitchFamily="34" charset="0"/>
                </a:defRPr>
              </a:lvl2pPr>
              <a:lvl3pPr marL="1143000" indent="-228600" algn="l" defTabSz="914400" rtl="0" eaLnBrk="1" latinLnBrk="0" hangingPunct="1">
                <a:lnSpc>
                  <a:spcPct val="110000"/>
                </a:lnSpc>
                <a:spcBef>
                  <a:spcPts val="600"/>
                </a:spcBef>
                <a:spcAft>
                  <a:spcPts val="0"/>
                </a:spcAft>
                <a:buFont typeface="Arial" panose="020B0604020202020204" pitchFamily="34" charset="0"/>
                <a:buChar char="•"/>
                <a:defRPr sz="1200" b="0" i="0" kern="1200">
                  <a:solidFill>
                    <a:schemeClr val="tx1"/>
                  </a:solidFill>
                  <a:latin typeface="+mn-lt"/>
                  <a:ea typeface="Calibri" panose="020F0502020204030204" pitchFamily="34" charset="0"/>
                  <a:cs typeface="Calibri" panose="020F0502020204030204" pitchFamily="34" charset="0"/>
                </a:defRPr>
              </a:lvl3pPr>
              <a:lvl4pPr marL="1600200" indent="-228600" algn="l" defTabSz="914400" rtl="0" eaLnBrk="1" latinLnBrk="0" hangingPunct="1">
                <a:lnSpc>
                  <a:spcPct val="110000"/>
                </a:lnSpc>
                <a:spcBef>
                  <a:spcPts val="600"/>
                </a:spcBef>
                <a:spcAft>
                  <a:spcPts val="0"/>
                </a:spcAft>
                <a:buFont typeface="Arial" panose="020B0604020202020204" pitchFamily="34" charset="0"/>
                <a:buChar char="•"/>
                <a:defRPr sz="1200" b="0" i="0" kern="1200">
                  <a:solidFill>
                    <a:schemeClr val="tx1"/>
                  </a:solidFill>
                  <a:latin typeface="+mn-lt"/>
                  <a:ea typeface="Calibri" panose="020F0502020204030204" pitchFamily="34" charset="0"/>
                  <a:cs typeface="Calibri" panose="020F0502020204030204" pitchFamily="34" charset="0"/>
                </a:defRPr>
              </a:lvl4pPr>
              <a:lvl5pPr marL="2057400" indent="-228600" algn="l" defTabSz="914400" rtl="0" eaLnBrk="1" latinLnBrk="0" hangingPunct="1">
                <a:lnSpc>
                  <a:spcPct val="110000"/>
                </a:lnSpc>
                <a:spcBef>
                  <a:spcPts val="600"/>
                </a:spcBef>
                <a:spcAft>
                  <a:spcPts val="0"/>
                </a:spcAft>
                <a:buFont typeface="Arial" panose="020B0604020202020204" pitchFamily="34" charset="0"/>
                <a:buChar char="•"/>
                <a:defRPr sz="1200" b="0" i="0" kern="1200">
                  <a:solidFill>
                    <a:schemeClr val="tx1"/>
                  </a:solidFill>
                  <a:latin typeface="+mn-lt"/>
                  <a:ea typeface="Calibri" panose="020F0502020204030204" pitchFamily="34" charset="0"/>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71450" indent="-171450">
                <a:spcBef>
                  <a:spcPts val="0"/>
                </a:spcBef>
                <a:spcAft>
                  <a:spcPts val="300"/>
                </a:spcAft>
                <a:buFont typeface="Arial" panose="020B0604020202020204" pitchFamily="34" charset="0"/>
                <a:buChar char="•"/>
              </a:pPr>
              <a:r>
                <a:rPr lang="en-US" sz="1000" dirty="0"/>
                <a:t>Description of Activity 1</a:t>
              </a:r>
            </a:p>
            <a:p>
              <a:pPr marL="171450" indent="-171450">
                <a:spcBef>
                  <a:spcPts val="0"/>
                </a:spcBef>
                <a:spcAft>
                  <a:spcPts val="300"/>
                </a:spcAft>
                <a:buFont typeface="Arial" panose="020B0604020202020204" pitchFamily="34" charset="0"/>
                <a:buChar char="•"/>
              </a:pPr>
              <a:r>
                <a:rPr lang="en-US" sz="1000" dirty="0"/>
                <a:t>Description of Activity 2</a:t>
              </a:r>
            </a:p>
            <a:p>
              <a:pPr marL="171450" indent="-171450">
                <a:spcBef>
                  <a:spcPts val="0"/>
                </a:spcBef>
                <a:spcAft>
                  <a:spcPts val="300"/>
                </a:spcAft>
                <a:buFont typeface="Arial" panose="020B0604020202020204" pitchFamily="34" charset="0"/>
                <a:buChar char="•"/>
              </a:pPr>
              <a:r>
                <a:rPr lang="en-US" sz="1000" dirty="0"/>
                <a:t>Description of Activity 3</a:t>
              </a:r>
            </a:p>
            <a:p>
              <a:pPr marL="171450" indent="-171450">
                <a:spcBef>
                  <a:spcPts val="0"/>
                </a:spcBef>
                <a:spcAft>
                  <a:spcPts val="300"/>
                </a:spcAft>
                <a:buFont typeface="Arial" panose="020B0604020202020204" pitchFamily="34" charset="0"/>
                <a:buChar char="•"/>
              </a:pPr>
              <a:r>
                <a:rPr lang="en-US" sz="1000" dirty="0"/>
                <a:t>Description of Activity 4</a:t>
              </a:r>
            </a:p>
          </p:txBody>
        </p:sp>
      </p:grpSp>
      <p:sp>
        <p:nvSpPr>
          <p:cNvPr id="52" name="Text Placeholder 10">
            <a:extLst>
              <a:ext uri="{FF2B5EF4-FFF2-40B4-BE49-F238E27FC236}">
                <a16:creationId xmlns:a16="http://schemas.microsoft.com/office/drawing/2014/main" id="{98CE36B8-A334-E357-8874-3FD7549CD92E}"/>
              </a:ext>
            </a:extLst>
          </p:cNvPr>
          <p:cNvSpPr txBox="1">
            <a:spLocks/>
          </p:cNvSpPr>
          <p:nvPr/>
        </p:nvSpPr>
        <p:spPr>
          <a:xfrm>
            <a:off x="644015" y="1844736"/>
            <a:ext cx="2436876" cy="184666"/>
          </a:xfrm>
          <a:prstGeom prst="rect">
            <a:avLst/>
          </a:prstGeom>
        </p:spPr>
        <p:txBody>
          <a:bodyPr vert="horz" wrap="square" lIns="0" tIns="0" rIns="0" bIns="0" rtlCol="0"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lang="en-US" sz="1400" b="1" i="0" kern="1200">
                <a:solidFill>
                  <a:schemeClr val="tx1"/>
                </a:solidFill>
                <a:latin typeface="Calibri" panose="020F0502020204030204" pitchFamily="34" charset="0"/>
                <a:ea typeface="Calibri Light" panose="020F0302020204030204" pitchFamily="34" charset="0"/>
                <a:cs typeface="Calibri" panose="020F0502020204030204" pitchFamily="34" charset="0"/>
              </a:defRPr>
            </a:lvl1pPr>
            <a:lvl2pPr marL="182880" indent="-182880" algn="l" defTabSz="914400" rtl="0" eaLnBrk="1" latinLnBrk="0" hangingPunct="1">
              <a:lnSpc>
                <a:spcPct val="100000"/>
              </a:lnSpc>
              <a:spcBef>
                <a:spcPts val="600"/>
              </a:spcBef>
              <a:spcAft>
                <a:spcPts val="0"/>
              </a:spcAft>
              <a:buClr>
                <a:schemeClr val="accent1"/>
              </a:buClr>
              <a:buSzPct val="80000"/>
              <a:buFont typeface="System Font Regular"/>
              <a:buChar char="⏣"/>
              <a:defRPr lang="en-US" sz="1400" b="0" i="0" kern="1200" dirty="0" smtClean="0">
                <a:solidFill>
                  <a:schemeClr val="tx1"/>
                </a:solidFill>
                <a:latin typeface="+mn-lt"/>
                <a:ea typeface="Human Sans" charset="0"/>
                <a:cs typeface="Calibri" panose="020F0502020204030204" pitchFamily="34" charset="0"/>
              </a:defRPr>
            </a:lvl2pPr>
            <a:lvl3pPr marL="365760" indent="-182880" algn="l" defTabSz="914400" rtl="0" eaLnBrk="1" latinLnBrk="0" hangingPunct="1">
              <a:lnSpc>
                <a:spcPct val="100000"/>
              </a:lnSpc>
              <a:spcBef>
                <a:spcPts val="600"/>
              </a:spcBef>
              <a:spcAft>
                <a:spcPts val="0"/>
              </a:spcAft>
              <a:buClr>
                <a:schemeClr val="tx2"/>
              </a:buClr>
              <a:buSzPct val="80000"/>
              <a:buFont typeface="System Font Regular"/>
              <a:buChar char="⏣"/>
              <a:defRPr lang="en-US" sz="1200" b="0" i="0" kern="1200" dirty="0" smtClean="0">
                <a:solidFill>
                  <a:schemeClr val="tx1"/>
                </a:solidFill>
                <a:latin typeface="+mn-lt"/>
                <a:ea typeface="Human Sans" charset="0"/>
                <a:cs typeface="Calibri" panose="020F0502020204030204" pitchFamily="34" charset="0"/>
              </a:defRPr>
            </a:lvl3pPr>
            <a:lvl4pPr marL="1600200" indent="-228600" algn="l" defTabSz="914400" rtl="0" eaLnBrk="1" latinLnBrk="0" hangingPunct="1">
              <a:lnSpc>
                <a:spcPct val="100000"/>
              </a:lnSpc>
              <a:spcBef>
                <a:spcPts val="600"/>
              </a:spcBef>
              <a:spcAft>
                <a:spcPts val="0"/>
              </a:spcAft>
              <a:buFont typeface="Arial" panose="020B0604020202020204" pitchFamily="34" charset="0"/>
              <a:buChar char="•"/>
              <a:defRPr sz="1800" b="0" i="0" kern="1200">
                <a:solidFill>
                  <a:schemeClr val="tx1"/>
                </a:solidFill>
                <a:latin typeface="+mn-lt"/>
                <a:ea typeface="Calibri" panose="020F0502020204030204" pitchFamily="34" charset="0"/>
                <a:cs typeface="Calibri" panose="020F0502020204030204" pitchFamily="34" charset="0"/>
              </a:defRPr>
            </a:lvl4pPr>
            <a:lvl5pPr marL="2057400" indent="-228600" algn="l" defTabSz="914400" rtl="0" eaLnBrk="1" latinLnBrk="0" hangingPunct="1">
              <a:lnSpc>
                <a:spcPct val="100000"/>
              </a:lnSpc>
              <a:spcBef>
                <a:spcPts val="600"/>
              </a:spcBef>
              <a:spcAft>
                <a:spcPts val="0"/>
              </a:spcAft>
              <a:buFont typeface="Arial" panose="020B0604020202020204" pitchFamily="34" charset="0"/>
              <a:buChar char="•"/>
              <a:defRPr sz="1800" b="0" i="0" kern="1200">
                <a:solidFill>
                  <a:schemeClr val="tx1"/>
                </a:solidFill>
                <a:latin typeface="+mn-lt"/>
                <a:ea typeface="Calibri" panose="020F0502020204030204" pitchFamily="34" charset="0"/>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A" sz="1200" dirty="0">
                <a:solidFill>
                  <a:schemeClr val="tx2"/>
                </a:solidFill>
              </a:rPr>
              <a:t>EVENT LINKS</a:t>
            </a:r>
          </a:p>
        </p:txBody>
      </p:sp>
      <p:sp>
        <p:nvSpPr>
          <p:cNvPr id="54" name="Text Placeholder 10">
            <a:extLst>
              <a:ext uri="{FF2B5EF4-FFF2-40B4-BE49-F238E27FC236}">
                <a16:creationId xmlns:a16="http://schemas.microsoft.com/office/drawing/2014/main" id="{471CE0B9-E165-D35D-EC5F-83A32987B283}"/>
              </a:ext>
            </a:extLst>
          </p:cNvPr>
          <p:cNvSpPr txBox="1">
            <a:spLocks/>
          </p:cNvSpPr>
          <p:nvPr/>
        </p:nvSpPr>
        <p:spPr>
          <a:xfrm>
            <a:off x="627063" y="3424098"/>
            <a:ext cx="2436876" cy="184666"/>
          </a:xfrm>
          <a:prstGeom prst="rect">
            <a:avLst/>
          </a:prstGeom>
        </p:spPr>
        <p:txBody>
          <a:bodyPr vert="horz" wrap="square" lIns="0" tIns="0" rIns="0" bIns="0" rtlCol="0" anchor="t" anchorCtr="0">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lang="en-US" sz="1400" b="1" i="0" kern="1200">
                <a:solidFill>
                  <a:schemeClr val="tx1"/>
                </a:solidFill>
                <a:latin typeface="Calibri" panose="020F0502020204030204" pitchFamily="34" charset="0"/>
                <a:ea typeface="Calibri Light" panose="020F0302020204030204" pitchFamily="34" charset="0"/>
                <a:cs typeface="Calibri" panose="020F0502020204030204" pitchFamily="34" charset="0"/>
              </a:defRPr>
            </a:lvl1pPr>
            <a:lvl2pPr marL="182880" indent="-182880" algn="l" defTabSz="914400" rtl="0" eaLnBrk="1" latinLnBrk="0" hangingPunct="1">
              <a:lnSpc>
                <a:spcPct val="100000"/>
              </a:lnSpc>
              <a:spcBef>
                <a:spcPts val="600"/>
              </a:spcBef>
              <a:spcAft>
                <a:spcPts val="0"/>
              </a:spcAft>
              <a:buClr>
                <a:schemeClr val="accent1"/>
              </a:buClr>
              <a:buSzPct val="80000"/>
              <a:buFont typeface="System Font Regular"/>
              <a:buChar char="⏣"/>
              <a:defRPr lang="en-US" sz="1400" b="0" i="0" kern="1200" dirty="0" smtClean="0">
                <a:solidFill>
                  <a:schemeClr val="tx1"/>
                </a:solidFill>
                <a:latin typeface="+mn-lt"/>
                <a:ea typeface="Human Sans" charset="0"/>
                <a:cs typeface="Calibri" panose="020F0502020204030204" pitchFamily="34" charset="0"/>
              </a:defRPr>
            </a:lvl2pPr>
            <a:lvl3pPr marL="365760" indent="-182880" algn="l" defTabSz="914400" rtl="0" eaLnBrk="1" latinLnBrk="0" hangingPunct="1">
              <a:lnSpc>
                <a:spcPct val="100000"/>
              </a:lnSpc>
              <a:spcBef>
                <a:spcPts val="600"/>
              </a:spcBef>
              <a:spcAft>
                <a:spcPts val="0"/>
              </a:spcAft>
              <a:buClr>
                <a:schemeClr val="tx2"/>
              </a:buClr>
              <a:buSzPct val="80000"/>
              <a:buFont typeface="System Font Regular"/>
              <a:buChar char="⏣"/>
              <a:defRPr lang="en-US" sz="1200" b="0" i="0" kern="1200" dirty="0" smtClean="0">
                <a:solidFill>
                  <a:schemeClr val="tx1"/>
                </a:solidFill>
                <a:latin typeface="+mn-lt"/>
                <a:ea typeface="Human Sans" charset="0"/>
                <a:cs typeface="Calibri" panose="020F0502020204030204" pitchFamily="34" charset="0"/>
              </a:defRPr>
            </a:lvl3pPr>
            <a:lvl4pPr marL="1600200" indent="-228600" algn="l" defTabSz="914400" rtl="0" eaLnBrk="1" latinLnBrk="0" hangingPunct="1">
              <a:lnSpc>
                <a:spcPct val="100000"/>
              </a:lnSpc>
              <a:spcBef>
                <a:spcPts val="600"/>
              </a:spcBef>
              <a:spcAft>
                <a:spcPts val="0"/>
              </a:spcAft>
              <a:buFont typeface="Arial" panose="020B0604020202020204" pitchFamily="34" charset="0"/>
              <a:buChar char="•"/>
              <a:defRPr sz="1800" b="0" i="0" kern="1200">
                <a:solidFill>
                  <a:schemeClr val="tx1"/>
                </a:solidFill>
                <a:latin typeface="+mn-lt"/>
                <a:ea typeface="Calibri" panose="020F0502020204030204" pitchFamily="34" charset="0"/>
                <a:cs typeface="Calibri" panose="020F0502020204030204" pitchFamily="34" charset="0"/>
              </a:defRPr>
            </a:lvl4pPr>
            <a:lvl5pPr marL="2057400" indent="-228600" algn="l" defTabSz="914400" rtl="0" eaLnBrk="1" latinLnBrk="0" hangingPunct="1">
              <a:lnSpc>
                <a:spcPct val="100000"/>
              </a:lnSpc>
              <a:spcBef>
                <a:spcPts val="600"/>
              </a:spcBef>
              <a:spcAft>
                <a:spcPts val="0"/>
              </a:spcAft>
              <a:buFont typeface="Arial" panose="020B0604020202020204" pitchFamily="34" charset="0"/>
              <a:buChar char="•"/>
              <a:defRPr sz="1800" b="0" i="0" kern="1200">
                <a:solidFill>
                  <a:schemeClr val="tx1"/>
                </a:solidFill>
                <a:latin typeface="+mn-lt"/>
                <a:ea typeface="Calibri" panose="020F0502020204030204" pitchFamily="34" charset="0"/>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A" sz="1200" dirty="0">
                <a:solidFill>
                  <a:schemeClr val="tx2"/>
                </a:solidFill>
              </a:rPr>
              <a:t>EVENT DETAILS</a:t>
            </a:r>
          </a:p>
        </p:txBody>
      </p:sp>
      <p:sp>
        <p:nvSpPr>
          <p:cNvPr id="56" name="Rounded Rectangle 55">
            <a:extLst>
              <a:ext uri="{FF2B5EF4-FFF2-40B4-BE49-F238E27FC236}">
                <a16:creationId xmlns:a16="http://schemas.microsoft.com/office/drawing/2014/main" id="{9AD4013B-A46D-EF91-F8E5-85205FA6F35A}"/>
              </a:ext>
            </a:extLst>
          </p:cNvPr>
          <p:cNvSpPr/>
          <p:nvPr/>
        </p:nvSpPr>
        <p:spPr bwMode="auto">
          <a:xfrm>
            <a:off x="639289" y="994414"/>
            <a:ext cx="2539802" cy="125999"/>
          </a:xfrm>
          <a:prstGeom prst="roundRect">
            <a:avLst>
              <a:gd name="adj" fmla="val 50000"/>
            </a:avLst>
          </a:prstGeom>
          <a:solidFill>
            <a:schemeClr val="tx1">
              <a:lumMod val="20000"/>
              <a:lumOff val="80000"/>
            </a:schemeClr>
          </a:solidFill>
          <a:ln>
            <a:noFill/>
          </a:ln>
          <a:effectLst/>
        </p:spPr>
        <p:txBody>
          <a:bodyPr wrap="square" lIns="0" bIns="324000" rtlCol="0" anchor="ctr">
            <a:noAutofit/>
          </a:bodyPr>
          <a:lstStyle/>
          <a:p>
            <a:pPr>
              <a:lnSpc>
                <a:spcPct val="80000"/>
              </a:lnSpc>
            </a:pPr>
            <a:r>
              <a:rPr lang="en-UA" sz="1000" b="1" i="0" dirty="0">
                <a:latin typeface="Calibri" panose="020F0502020204030204" pitchFamily="34" charset="0"/>
                <a:ea typeface="Human Sans ExtraLight" charset="0"/>
                <a:cs typeface="Calibri" panose="020F0502020204030204" pitchFamily="34" charset="0"/>
              </a:rPr>
              <a:t>Activity type 1</a:t>
            </a:r>
          </a:p>
        </p:txBody>
      </p:sp>
      <p:sp>
        <p:nvSpPr>
          <p:cNvPr id="57" name="Rounded Rectangle 56">
            <a:extLst>
              <a:ext uri="{FF2B5EF4-FFF2-40B4-BE49-F238E27FC236}">
                <a16:creationId xmlns:a16="http://schemas.microsoft.com/office/drawing/2014/main" id="{F2F10457-2508-CC31-88CE-74AD0F565250}"/>
              </a:ext>
            </a:extLst>
          </p:cNvPr>
          <p:cNvSpPr/>
          <p:nvPr/>
        </p:nvSpPr>
        <p:spPr bwMode="auto">
          <a:xfrm>
            <a:off x="3750401" y="994415"/>
            <a:ext cx="2557598" cy="125998"/>
          </a:xfrm>
          <a:prstGeom prst="roundRect">
            <a:avLst>
              <a:gd name="adj" fmla="val 50000"/>
            </a:avLst>
          </a:prstGeom>
          <a:solidFill>
            <a:schemeClr val="accent1">
              <a:lumMod val="40000"/>
              <a:lumOff val="60000"/>
            </a:schemeClr>
          </a:solidFill>
          <a:ln>
            <a:noFill/>
          </a:ln>
          <a:effectLst/>
        </p:spPr>
        <p:txBody>
          <a:bodyPr wrap="none" lIns="0" bIns="324000" rtlCol="0" anchor="ctr">
            <a:noAutofit/>
          </a:bodyPr>
          <a:lstStyle/>
          <a:p>
            <a:pPr>
              <a:lnSpc>
                <a:spcPct val="80000"/>
              </a:lnSpc>
            </a:pPr>
            <a:r>
              <a:rPr lang="en-UA" sz="1000" b="1" i="0" dirty="0">
                <a:latin typeface="Calibri" panose="020F0502020204030204" pitchFamily="34" charset="0"/>
                <a:ea typeface="Human Sans ExtraLight" charset="0"/>
                <a:cs typeface="Calibri" panose="020F0502020204030204" pitchFamily="34" charset="0"/>
              </a:rPr>
              <a:t>Activity type 2</a:t>
            </a:r>
          </a:p>
        </p:txBody>
      </p:sp>
      <p:sp>
        <p:nvSpPr>
          <p:cNvPr id="58" name="Rounded Rectangle 57">
            <a:extLst>
              <a:ext uri="{FF2B5EF4-FFF2-40B4-BE49-F238E27FC236}">
                <a16:creationId xmlns:a16="http://schemas.microsoft.com/office/drawing/2014/main" id="{6F8BC38A-8D28-C757-B89A-A4B8DDCFE951}"/>
              </a:ext>
            </a:extLst>
          </p:cNvPr>
          <p:cNvSpPr/>
          <p:nvPr/>
        </p:nvSpPr>
        <p:spPr bwMode="auto">
          <a:xfrm>
            <a:off x="6899275" y="998932"/>
            <a:ext cx="2557598" cy="125998"/>
          </a:xfrm>
          <a:prstGeom prst="roundRect">
            <a:avLst>
              <a:gd name="adj" fmla="val 50000"/>
            </a:avLst>
          </a:prstGeom>
          <a:solidFill>
            <a:schemeClr val="accent5">
              <a:lumMod val="40000"/>
              <a:lumOff val="60000"/>
            </a:schemeClr>
          </a:solidFill>
          <a:ln>
            <a:noFill/>
          </a:ln>
          <a:effectLst/>
        </p:spPr>
        <p:txBody>
          <a:bodyPr wrap="none" lIns="0" bIns="324000" rtlCol="0" anchor="ctr">
            <a:noAutofit/>
          </a:bodyPr>
          <a:lstStyle/>
          <a:p>
            <a:pPr>
              <a:lnSpc>
                <a:spcPct val="80000"/>
              </a:lnSpc>
            </a:pPr>
            <a:r>
              <a:rPr lang="en-UA" sz="1000" b="1" i="0" dirty="0">
                <a:latin typeface="Calibri" panose="020F0502020204030204" pitchFamily="34" charset="0"/>
                <a:ea typeface="Human Sans ExtraLight" charset="0"/>
                <a:cs typeface="Calibri" panose="020F0502020204030204" pitchFamily="34" charset="0"/>
              </a:rPr>
              <a:t>Activity type 3</a:t>
            </a:r>
            <a:r>
              <a:rPr lang="uk-UA" sz="1000" b="1" i="0" dirty="0">
                <a:latin typeface="Calibri" panose="020F0502020204030204" pitchFamily="34" charset="0"/>
                <a:ea typeface="Human Sans ExtraLight" charset="0"/>
                <a:cs typeface="Calibri" panose="020F0502020204030204" pitchFamily="34" charset="0"/>
              </a:rPr>
              <a:t> (</a:t>
            </a:r>
            <a:r>
              <a:rPr lang="en-US" sz="1000" b="1" i="0" dirty="0">
                <a:latin typeface="Calibri" panose="020F0502020204030204" pitchFamily="34" charset="0"/>
                <a:ea typeface="Human Sans ExtraLight" charset="0"/>
                <a:cs typeface="Calibri" panose="020F0502020204030204" pitchFamily="34" charset="0"/>
              </a:rPr>
              <a:t>critical)</a:t>
            </a:r>
            <a:endParaRPr lang="en-UA" sz="1000" b="1" i="0" dirty="0">
              <a:latin typeface="Calibri" panose="020F0502020204030204" pitchFamily="34" charset="0"/>
              <a:ea typeface="Human Sans ExtraLight" charset="0"/>
              <a:cs typeface="Calibri" panose="020F0502020204030204" pitchFamily="34" charset="0"/>
            </a:endParaRPr>
          </a:p>
        </p:txBody>
      </p:sp>
      <p:sp>
        <p:nvSpPr>
          <p:cNvPr id="5" name="TextBox 4">
            <a:extLst>
              <a:ext uri="{FF2B5EF4-FFF2-40B4-BE49-F238E27FC236}">
                <a16:creationId xmlns:a16="http://schemas.microsoft.com/office/drawing/2014/main" id="{FEDCA60B-3CFF-3B4B-D7AD-111747BFD5B5}"/>
              </a:ext>
            </a:extLst>
          </p:cNvPr>
          <p:cNvSpPr txBox="1"/>
          <p:nvPr/>
        </p:nvSpPr>
        <p:spPr>
          <a:xfrm>
            <a:off x="627063" y="523048"/>
            <a:ext cx="1099751" cy="185352"/>
          </a:xfrm>
          <a:prstGeom prst="rect">
            <a:avLst/>
          </a:prstGeom>
          <a:noFill/>
        </p:spPr>
        <p:txBody>
          <a:bodyPr wrap="square" lIns="0" tIns="0" rIns="0" bIns="0" rtlCol="0">
            <a:noAutofit/>
          </a:bodyPr>
          <a:lstStyle/>
          <a:p>
            <a:pPr>
              <a:lnSpc>
                <a:spcPct val="110000"/>
              </a:lnSpc>
              <a:spcBef>
                <a:spcPts val="600"/>
              </a:spcBef>
            </a:pPr>
            <a:r>
              <a:rPr lang="en-US" sz="1200" b="1" spc="30" dirty="0">
                <a:solidFill>
                  <a:schemeClr val="tx2"/>
                </a:solidFill>
                <a:ea typeface="Human Sans" charset="0"/>
                <a:cs typeface="Human Sans" charset="0"/>
              </a:rPr>
              <a:t>ACTIVITY SLOTS</a:t>
            </a:r>
            <a:endParaRPr lang="en-US" sz="1200" spc="30" dirty="0">
              <a:solidFill>
                <a:schemeClr val="tx2"/>
              </a:solidFill>
              <a:ea typeface="Human Sans" charset="0"/>
              <a:cs typeface="Human Sans" charset="0"/>
            </a:endParaRPr>
          </a:p>
        </p:txBody>
      </p:sp>
      <p:sp>
        <p:nvSpPr>
          <p:cNvPr id="2" name="Rounded Rectangle 1">
            <a:extLst>
              <a:ext uri="{FF2B5EF4-FFF2-40B4-BE49-F238E27FC236}">
                <a16:creationId xmlns:a16="http://schemas.microsoft.com/office/drawing/2014/main" id="{FC06A070-F548-799E-9F45-84A8F1BE4FA9}"/>
              </a:ext>
            </a:extLst>
          </p:cNvPr>
          <p:cNvSpPr/>
          <p:nvPr/>
        </p:nvSpPr>
        <p:spPr bwMode="auto">
          <a:xfrm>
            <a:off x="639289" y="1387606"/>
            <a:ext cx="2539802" cy="125999"/>
          </a:xfrm>
          <a:prstGeom prst="roundRect">
            <a:avLst>
              <a:gd name="adj" fmla="val 50000"/>
            </a:avLst>
          </a:prstGeom>
          <a:solidFill>
            <a:schemeClr val="accent2">
              <a:lumMod val="60000"/>
              <a:lumOff val="40000"/>
            </a:schemeClr>
          </a:solidFill>
          <a:ln>
            <a:noFill/>
          </a:ln>
          <a:effectLst/>
        </p:spPr>
        <p:txBody>
          <a:bodyPr wrap="square" lIns="0" bIns="324000" rtlCol="0" anchor="ctr">
            <a:noAutofit/>
          </a:bodyPr>
          <a:lstStyle/>
          <a:p>
            <a:pPr>
              <a:lnSpc>
                <a:spcPct val="80000"/>
              </a:lnSpc>
            </a:pPr>
            <a:r>
              <a:rPr lang="en-US" sz="1000" b="1" i="0" dirty="0">
                <a:latin typeface="Calibri" panose="020F0502020204030204" pitchFamily="34" charset="0"/>
                <a:ea typeface="Human Sans ExtraLight" charset="0"/>
                <a:cs typeface="Calibri" panose="020F0502020204030204" pitchFamily="34" charset="0"/>
              </a:rPr>
              <a:t>Rele</a:t>
            </a:r>
            <a:r>
              <a:rPr lang="en-US" sz="1000" b="1" dirty="0">
                <a:latin typeface="Calibri" panose="020F0502020204030204" pitchFamily="34" charset="0"/>
                <a:ea typeface="Human Sans ExtraLight" charset="0"/>
                <a:cs typeface="Calibri" panose="020F0502020204030204" pitchFamily="34" charset="0"/>
              </a:rPr>
              <a:t>ase activity</a:t>
            </a:r>
            <a:endParaRPr lang="en-UA" sz="1000" b="1" i="0" dirty="0">
              <a:latin typeface="Calibri" panose="020F0502020204030204" pitchFamily="34" charset="0"/>
              <a:ea typeface="Human Sans ExtraLight" charset="0"/>
              <a:cs typeface="Calibri" panose="020F0502020204030204" pitchFamily="34" charset="0"/>
            </a:endParaRPr>
          </a:p>
        </p:txBody>
      </p:sp>
      <p:sp>
        <p:nvSpPr>
          <p:cNvPr id="3" name="Rounded Rectangle 2">
            <a:extLst>
              <a:ext uri="{FF2B5EF4-FFF2-40B4-BE49-F238E27FC236}">
                <a16:creationId xmlns:a16="http://schemas.microsoft.com/office/drawing/2014/main" id="{69F495F5-C5C2-6FD9-289C-9F42610FDCFC}"/>
              </a:ext>
            </a:extLst>
          </p:cNvPr>
          <p:cNvSpPr/>
          <p:nvPr/>
        </p:nvSpPr>
        <p:spPr bwMode="auto">
          <a:xfrm>
            <a:off x="3750401" y="1387606"/>
            <a:ext cx="2539802" cy="125999"/>
          </a:xfrm>
          <a:prstGeom prst="roundRect">
            <a:avLst>
              <a:gd name="adj" fmla="val 50000"/>
            </a:avLst>
          </a:prstGeom>
          <a:solidFill>
            <a:srgbClr val="6CCDA8"/>
          </a:solidFill>
          <a:ln>
            <a:noFill/>
          </a:ln>
          <a:effectLst/>
        </p:spPr>
        <p:txBody>
          <a:bodyPr wrap="square" lIns="0" bIns="324000" rtlCol="0" anchor="ctr">
            <a:noAutofit/>
          </a:bodyPr>
          <a:lstStyle/>
          <a:p>
            <a:pPr>
              <a:lnSpc>
                <a:spcPct val="80000"/>
              </a:lnSpc>
            </a:pPr>
            <a:r>
              <a:rPr lang="en-US" sz="1000" b="1" i="0" dirty="0">
                <a:latin typeface="Calibri" panose="020F0502020204030204" pitchFamily="34" charset="0"/>
                <a:ea typeface="Human Sans ExtraLight" charset="0"/>
                <a:cs typeface="Calibri" panose="020F0502020204030204" pitchFamily="34" charset="0"/>
              </a:rPr>
              <a:t>Service</a:t>
            </a:r>
            <a:r>
              <a:rPr lang="en-US" sz="1000" b="1" dirty="0">
                <a:latin typeface="Calibri" panose="020F0502020204030204" pitchFamily="34" charset="0"/>
                <a:ea typeface="Human Sans ExtraLight" charset="0"/>
                <a:cs typeface="Calibri" panose="020F0502020204030204" pitchFamily="34" charset="0"/>
              </a:rPr>
              <a:t> activity</a:t>
            </a:r>
            <a:endParaRPr lang="en-UA" sz="1000" b="1" i="0" dirty="0">
              <a:latin typeface="Calibri" panose="020F0502020204030204" pitchFamily="34" charset="0"/>
              <a:ea typeface="Human Sans ExtraLight" charset="0"/>
              <a:cs typeface="Calibri" panose="020F0502020204030204" pitchFamily="34" charset="0"/>
            </a:endParaRPr>
          </a:p>
        </p:txBody>
      </p:sp>
      <p:sp>
        <p:nvSpPr>
          <p:cNvPr id="4" name="Rounded Rectangle 3">
            <a:extLst>
              <a:ext uri="{FF2B5EF4-FFF2-40B4-BE49-F238E27FC236}">
                <a16:creationId xmlns:a16="http://schemas.microsoft.com/office/drawing/2014/main" id="{4B224BA5-CB62-7A7B-1828-375A3DEDF38C}"/>
              </a:ext>
            </a:extLst>
          </p:cNvPr>
          <p:cNvSpPr/>
          <p:nvPr/>
        </p:nvSpPr>
        <p:spPr bwMode="auto">
          <a:xfrm>
            <a:off x="6899275" y="1387606"/>
            <a:ext cx="2539802" cy="125999"/>
          </a:xfrm>
          <a:prstGeom prst="roundRect">
            <a:avLst>
              <a:gd name="adj" fmla="val 50000"/>
            </a:avLst>
          </a:prstGeom>
          <a:solidFill>
            <a:schemeClr val="accent4">
              <a:lumMod val="60000"/>
              <a:lumOff val="40000"/>
              <a:alpha val="70000"/>
            </a:schemeClr>
          </a:solidFill>
          <a:ln>
            <a:noFill/>
          </a:ln>
          <a:effectLst/>
        </p:spPr>
        <p:txBody>
          <a:bodyPr wrap="square" lIns="0" bIns="324000" rtlCol="0" anchor="ctr">
            <a:noAutofit/>
          </a:bodyPr>
          <a:lstStyle/>
          <a:p>
            <a:pPr>
              <a:lnSpc>
                <a:spcPct val="80000"/>
              </a:lnSpc>
            </a:pPr>
            <a:r>
              <a:rPr lang="en-US" sz="1000" b="1" i="0" dirty="0">
                <a:latin typeface="Calibri" panose="020F0502020204030204" pitchFamily="34" charset="0"/>
                <a:ea typeface="Human Sans ExtraLight" charset="0"/>
                <a:cs typeface="Calibri" panose="020F0502020204030204" pitchFamily="34" charset="0"/>
              </a:rPr>
              <a:t>Plugins</a:t>
            </a:r>
            <a:r>
              <a:rPr lang="en-US" sz="1000" b="1" dirty="0">
                <a:latin typeface="Calibri" panose="020F0502020204030204" pitchFamily="34" charset="0"/>
                <a:ea typeface="Human Sans ExtraLight" charset="0"/>
                <a:cs typeface="Calibri" panose="020F0502020204030204" pitchFamily="34" charset="0"/>
              </a:rPr>
              <a:t> activity</a:t>
            </a:r>
            <a:endParaRPr lang="en-UA" sz="1000" b="1" i="0" dirty="0">
              <a:latin typeface="Calibri" panose="020F0502020204030204" pitchFamily="34" charset="0"/>
              <a:ea typeface="Human Sans ExtraLight" charset="0"/>
              <a:cs typeface="Calibri" panose="020F0502020204030204" pitchFamily="34" charset="0"/>
            </a:endParaRPr>
          </a:p>
        </p:txBody>
      </p:sp>
    </p:spTree>
    <p:extLst>
      <p:ext uri="{BB962C8B-B14F-4D97-AF65-F5344CB8AC3E}">
        <p14:creationId xmlns:p14="http://schemas.microsoft.com/office/powerpoint/2010/main" val="285255012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8">
            <a:extLst>
              <a:ext uri="{FF2B5EF4-FFF2-40B4-BE49-F238E27FC236}">
                <a16:creationId xmlns:a16="http://schemas.microsoft.com/office/drawing/2014/main" id="{0570843E-F5A3-074C-072A-A3D9E78701FD}"/>
              </a:ext>
            </a:extLst>
          </p:cNvPr>
          <p:cNvSpPr txBox="1">
            <a:spLocks/>
          </p:cNvSpPr>
          <p:nvPr/>
        </p:nvSpPr>
        <p:spPr>
          <a:xfrm>
            <a:off x="627063" y="722843"/>
            <a:ext cx="10929937" cy="338554"/>
          </a:xfrm>
          <a:prstGeom prst="rect">
            <a:avLst/>
          </a:prstGeom>
        </p:spPr>
        <p:txBody>
          <a:bodyPr lIns="0"/>
          <a:lstStyle>
            <a:lvl1pPr algn="l" defTabSz="914400" rtl="0" eaLnBrk="1" latinLnBrk="0" hangingPunct="1">
              <a:lnSpc>
                <a:spcPct val="100000"/>
              </a:lnSpc>
              <a:spcBef>
                <a:spcPct val="0"/>
              </a:spcBef>
              <a:buNone/>
              <a:defRPr lang="en-US" sz="2200" b="1" i="0" kern="1200" spc="0" dirty="0">
                <a:solidFill>
                  <a:schemeClr val="tx1"/>
                </a:solidFill>
                <a:effectLst/>
                <a:latin typeface="+mj-lt"/>
                <a:ea typeface="Calibri" panose="020F0502020204030204" pitchFamily="34" charset="0"/>
                <a:cs typeface="Calibri" panose="020F0502020204030204" pitchFamily="34" charset="0"/>
              </a:defRPr>
            </a:lvl1pPr>
          </a:lstStyle>
          <a:p>
            <a:r>
              <a:rPr lang="en-GB" dirty="0"/>
              <a:t>Color Palette</a:t>
            </a:r>
          </a:p>
        </p:txBody>
      </p:sp>
      <p:sp>
        <p:nvSpPr>
          <p:cNvPr id="4" name="TextBox 3">
            <a:extLst>
              <a:ext uri="{FF2B5EF4-FFF2-40B4-BE49-F238E27FC236}">
                <a16:creationId xmlns:a16="http://schemas.microsoft.com/office/drawing/2014/main" id="{DF327FF1-B455-6404-E16D-D5CA4F292485}"/>
              </a:ext>
            </a:extLst>
          </p:cNvPr>
          <p:cNvSpPr txBox="1"/>
          <p:nvPr/>
        </p:nvSpPr>
        <p:spPr>
          <a:xfrm>
            <a:off x="614443" y="5050296"/>
            <a:ext cx="1099751" cy="185352"/>
          </a:xfrm>
          <a:prstGeom prst="rect">
            <a:avLst/>
          </a:prstGeom>
          <a:noFill/>
        </p:spPr>
        <p:txBody>
          <a:bodyPr wrap="square" lIns="0" tIns="0" rIns="0" bIns="0" rtlCol="0">
            <a:noAutofit/>
          </a:bodyPr>
          <a:lstStyle/>
          <a:p>
            <a:pPr>
              <a:lnSpc>
                <a:spcPct val="110000"/>
              </a:lnSpc>
              <a:spcBef>
                <a:spcPts val="600"/>
              </a:spcBef>
            </a:pPr>
            <a:r>
              <a:rPr lang="en-US" sz="1200" b="1" dirty="0">
                <a:solidFill>
                  <a:schemeClr val="tx2"/>
                </a:solidFill>
                <a:ea typeface="Human Sans" charset="0"/>
                <a:cs typeface="Human Sans" charset="0"/>
              </a:rPr>
              <a:t>HEX:</a:t>
            </a:r>
            <a:r>
              <a:rPr lang="en-US" sz="1200" dirty="0">
                <a:solidFill>
                  <a:schemeClr val="tx2"/>
                </a:solidFill>
                <a:ea typeface="Human Sans" charset="0"/>
                <a:cs typeface="Human Sans" charset="0"/>
              </a:rPr>
              <a:t> </a:t>
            </a:r>
            <a:r>
              <a:rPr lang="en-US" sz="1200" dirty="0">
                <a:ea typeface="Human Sans" charset="0"/>
                <a:cs typeface="Human Sans" charset="0"/>
              </a:rPr>
              <a:t>#2E3B5F</a:t>
            </a:r>
          </a:p>
        </p:txBody>
      </p:sp>
      <p:sp>
        <p:nvSpPr>
          <p:cNvPr id="8" name="Rectangle 7">
            <a:extLst>
              <a:ext uri="{FF2B5EF4-FFF2-40B4-BE49-F238E27FC236}">
                <a16:creationId xmlns:a16="http://schemas.microsoft.com/office/drawing/2014/main" id="{F087628C-FE54-22D8-A025-8242CD30E012}"/>
              </a:ext>
            </a:extLst>
          </p:cNvPr>
          <p:cNvSpPr/>
          <p:nvPr/>
        </p:nvSpPr>
        <p:spPr bwMode="auto">
          <a:xfrm>
            <a:off x="627062" y="2130978"/>
            <a:ext cx="1087131" cy="2796516"/>
          </a:xfrm>
          <a:prstGeom prst="rect">
            <a:avLst/>
          </a:prstGeom>
          <a:solidFill>
            <a:schemeClr val="tx1"/>
          </a:solidFill>
          <a:ln>
            <a:noFill/>
          </a:ln>
          <a:effectLst/>
        </p:spPr>
        <p:txBody>
          <a:bodyPr wrap="none" rtlCol="0" anchor="ctr"/>
          <a:lstStyle/>
          <a:p>
            <a:pPr algn="ctr"/>
            <a:endParaRPr lang="en-US" sz="2400" err="1">
              <a:solidFill>
                <a:schemeClr val="tx2"/>
              </a:solidFill>
              <a:latin typeface="Calibri Light" panose="020F0302020204030204" pitchFamily="34" charset="0"/>
              <a:ea typeface="Human Sans ExtraLight" charset="0"/>
              <a:cs typeface="Human Sans ExtraLight" charset="0"/>
            </a:endParaRPr>
          </a:p>
        </p:txBody>
      </p:sp>
      <p:sp>
        <p:nvSpPr>
          <p:cNvPr id="14" name="TextBox 13">
            <a:extLst>
              <a:ext uri="{FF2B5EF4-FFF2-40B4-BE49-F238E27FC236}">
                <a16:creationId xmlns:a16="http://schemas.microsoft.com/office/drawing/2014/main" id="{DC415814-0E35-3E51-62F6-4F8DC2DDAFF7}"/>
              </a:ext>
            </a:extLst>
          </p:cNvPr>
          <p:cNvSpPr txBox="1"/>
          <p:nvPr/>
        </p:nvSpPr>
        <p:spPr>
          <a:xfrm>
            <a:off x="1871964" y="5050296"/>
            <a:ext cx="1099751" cy="185352"/>
          </a:xfrm>
          <a:prstGeom prst="rect">
            <a:avLst/>
          </a:prstGeom>
          <a:noFill/>
        </p:spPr>
        <p:txBody>
          <a:bodyPr wrap="square" lIns="0" tIns="0" rIns="0" bIns="0" rtlCol="0">
            <a:noAutofit/>
          </a:bodyPr>
          <a:lstStyle/>
          <a:p>
            <a:pPr>
              <a:lnSpc>
                <a:spcPct val="110000"/>
              </a:lnSpc>
              <a:spcBef>
                <a:spcPts val="600"/>
              </a:spcBef>
            </a:pPr>
            <a:r>
              <a:rPr lang="en-US" sz="1200" b="1" dirty="0">
                <a:solidFill>
                  <a:schemeClr val="tx2"/>
                </a:solidFill>
                <a:ea typeface="Human Sans" charset="0"/>
                <a:cs typeface="Human Sans" charset="0"/>
              </a:rPr>
              <a:t>HEX:</a:t>
            </a:r>
            <a:r>
              <a:rPr lang="en-US" sz="1200" dirty="0">
                <a:solidFill>
                  <a:schemeClr val="tx2"/>
                </a:solidFill>
                <a:ea typeface="Human Sans" charset="0"/>
                <a:cs typeface="Human Sans" charset="0"/>
              </a:rPr>
              <a:t> </a:t>
            </a:r>
            <a:r>
              <a:rPr lang="en-US" sz="1200" dirty="0">
                <a:ea typeface="Human Sans" charset="0"/>
                <a:cs typeface="Human Sans" charset="0"/>
              </a:rPr>
              <a:t>#8791AA</a:t>
            </a:r>
          </a:p>
        </p:txBody>
      </p:sp>
      <p:sp>
        <p:nvSpPr>
          <p:cNvPr id="15" name="Rectangle 14">
            <a:extLst>
              <a:ext uri="{FF2B5EF4-FFF2-40B4-BE49-F238E27FC236}">
                <a16:creationId xmlns:a16="http://schemas.microsoft.com/office/drawing/2014/main" id="{B26D2F13-CB98-02B8-2953-AE78CF8049AE}"/>
              </a:ext>
            </a:extLst>
          </p:cNvPr>
          <p:cNvSpPr/>
          <p:nvPr/>
        </p:nvSpPr>
        <p:spPr bwMode="auto">
          <a:xfrm>
            <a:off x="1871964" y="2125981"/>
            <a:ext cx="1087131" cy="2796516"/>
          </a:xfrm>
          <a:prstGeom prst="rect">
            <a:avLst/>
          </a:prstGeom>
          <a:solidFill>
            <a:srgbClr val="8791AA"/>
          </a:solidFill>
          <a:ln>
            <a:noFill/>
          </a:ln>
          <a:effectLst/>
        </p:spPr>
        <p:txBody>
          <a:bodyPr wrap="none" rtlCol="0" anchor="ctr"/>
          <a:lstStyle/>
          <a:p>
            <a:pPr algn="ctr"/>
            <a:endParaRPr lang="en-US" sz="2400" err="1">
              <a:solidFill>
                <a:schemeClr val="tx2"/>
              </a:solidFill>
              <a:latin typeface="Calibri Light" panose="020F0302020204030204" pitchFamily="34" charset="0"/>
              <a:ea typeface="Human Sans ExtraLight" charset="0"/>
              <a:cs typeface="Human Sans ExtraLight" charset="0"/>
            </a:endParaRPr>
          </a:p>
        </p:txBody>
      </p:sp>
      <p:sp>
        <p:nvSpPr>
          <p:cNvPr id="16" name="TextBox 15">
            <a:extLst>
              <a:ext uri="{FF2B5EF4-FFF2-40B4-BE49-F238E27FC236}">
                <a16:creationId xmlns:a16="http://schemas.microsoft.com/office/drawing/2014/main" id="{78EF6303-8580-4532-F392-2F54A02F6C08}"/>
              </a:ext>
            </a:extLst>
          </p:cNvPr>
          <p:cNvSpPr txBox="1"/>
          <p:nvPr/>
        </p:nvSpPr>
        <p:spPr>
          <a:xfrm>
            <a:off x="3101846" y="5050296"/>
            <a:ext cx="1099751" cy="185352"/>
          </a:xfrm>
          <a:prstGeom prst="rect">
            <a:avLst/>
          </a:prstGeom>
          <a:noFill/>
        </p:spPr>
        <p:txBody>
          <a:bodyPr wrap="square" lIns="0" tIns="0" rIns="0" bIns="0" rtlCol="0">
            <a:noAutofit/>
          </a:bodyPr>
          <a:lstStyle/>
          <a:p>
            <a:pPr>
              <a:lnSpc>
                <a:spcPct val="110000"/>
              </a:lnSpc>
              <a:spcBef>
                <a:spcPts val="600"/>
              </a:spcBef>
            </a:pPr>
            <a:r>
              <a:rPr lang="en-US" sz="1200" b="1" dirty="0">
                <a:solidFill>
                  <a:schemeClr val="tx2"/>
                </a:solidFill>
                <a:ea typeface="Human Sans" charset="0"/>
                <a:cs typeface="Human Sans" charset="0"/>
              </a:rPr>
              <a:t>HEX:</a:t>
            </a:r>
            <a:r>
              <a:rPr lang="en-US" sz="1200" dirty="0">
                <a:solidFill>
                  <a:schemeClr val="tx2"/>
                </a:solidFill>
                <a:ea typeface="Human Sans" charset="0"/>
                <a:cs typeface="Human Sans" charset="0"/>
              </a:rPr>
              <a:t> </a:t>
            </a:r>
            <a:r>
              <a:rPr lang="en-US" sz="1200" dirty="0">
                <a:ea typeface="Human Sans" charset="0"/>
                <a:cs typeface="Human Sans" charset="0"/>
              </a:rPr>
              <a:t>#F1EEF9</a:t>
            </a:r>
          </a:p>
        </p:txBody>
      </p:sp>
      <p:sp>
        <p:nvSpPr>
          <p:cNvPr id="17" name="Rectangle 16">
            <a:extLst>
              <a:ext uri="{FF2B5EF4-FFF2-40B4-BE49-F238E27FC236}">
                <a16:creationId xmlns:a16="http://schemas.microsoft.com/office/drawing/2014/main" id="{E656B6AC-E2E9-691E-FBE0-96A8A60864B6}"/>
              </a:ext>
            </a:extLst>
          </p:cNvPr>
          <p:cNvSpPr/>
          <p:nvPr/>
        </p:nvSpPr>
        <p:spPr bwMode="auto">
          <a:xfrm>
            <a:off x="3101846" y="2125981"/>
            <a:ext cx="1087131" cy="2796516"/>
          </a:xfrm>
          <a:prstGeom prst="rect">
            <a:avLst/>
          </a:prstGeom>
          <a:solidFill>
            <a:srgbClr val="F1EEF9"/>
          </a:solidFill>
          <a:ln>
            <a:noFill/>
          </a:ln>
          <a:effectLst/>
        </p:spPr>
        <p:txBody>
          <a:bodyPr wrap="none" rtlCol="0" anchor="ctr"/>
          <a:lstStyle/>
          <a:p>
            <a:pPr algn="ctr"/>
            <a:endParaRPr lang="en-US" sz="2400" err="1">
              <a:solidFill>
                <a:schemeClr val="tx2"/>
              </a:solidFill>
              <a:latin typeface="Calibri Light" panose="020F0302020204030204" pitchFamily="34" charset="0"/>
              <a:ea typeface="Human Sans ExtraLight" charset="0"/>
              <a:cs typeface="Human Sans ExtraLight" charset="0"/>
            </a:endParaRPr>
          </a:p>
        </p:txBody>
      </p:sp>
      <p:sp>
        <p:nvSpPr>
          <p:cNvPr id="19" name="Rectangle 18">
            <a:extLst>
              <a:ext uri="{FF2B5EF4-FFF2-40B4-BE49-F238E27FC236}">
                <a16:creationId xmlns:a16="http://schemas.microsoft.com/office/drawing/2014/main" id="{A328770E-9B11-7AA9-8341-D42EE5FCD7A3}"/>
              </a:ext>
            </a:extLst>
          </p:cNvPr>
          <p:cNvSpPr/>
          <p:nvPr/>
        </p:nvSpPr>
        <p:spPr bwMode="auto">
          <a:xfrm>
            <a:off x="4331728" y="2125981"/>
            <a:ext cx="1087131" cy="2796516"/>
          </a:xfrm>
          <a:prstGeom prst="rect">
            <a:avLst/>
          </a:prstGeom>
          <a:solidFill>
            <a:srgbClr val="05AFD0"/>
          </a:solidFill>
          <a:ln>
            <a:noFill/>
          </a:ln>
          <a:effectLst/>
        </p:spPr>
        <p:txBody>
          <a:bodyPr wrap="none" rtlCol="0" anchor="ctr"/>
          <a:lstStyle/>
          <a:p>
            <a:pPr algn="ctr"/>
            <a:endParaRPr lang="en-US" sz="2400" err="1">
              <a:solidFill>
                <a:schemeClr val="tx2"/>
              </a:solidFill>
              <a:latin typeface="Calibri Light" panose="020F0302020204030204" pitchFamily="34" charset="0"/>
              <a:ea typeface="Human Sans ExtraLight" charset="0"/>
              <a:cs typeface="Human Sans ExtraLight" charset="0"/>
            </a:endParaRPr>
          </a:p>
        </p:txBody>
      </p:sp>
      <p:sp>
        <p:nvSpPr>
          <p:cNvPr id="21" name="Rectangle 20">
            <a:extLst>
              <a:ext uri="{FF2B5EF4-FFF2-40B4-BE49-F238E27FC236}">
                <a16:creationId xmlns:a16="http://schemas.microsoft.com/office/drawing/2014/main" id="{1D93F3BC-E9BD-BFB9-68D7-A6E1CDED473B}"/>
              </a:ext>
            </a:extLst>
          </p:cNvPr>
          <p:cNvSpPr/>
          <p:nvPr/>
        </p:nvSpPr>
        <p:spPr bwMode="auto">
          <a:xfrm>
            <a:off x="5561123" y="2125978"/>
            <a:ext cx="1087131" cy="2796516"/>
          </a:xfrm>
          <a:prstGeom prst="rect">
            <a:avLst/>
          </a:prstGeom>
          <a:solidFill>
            <a:schemeClr val="accent2"/>
          </a:solidFill>
          <a:ln>
            <a:noFill/>
          </a:ln>
          <a:effectLst/>
        </p:spPr>
        <p:txBody>
          <a:bodyPr wrap="none" rtlCol="0" anchor="ctr"/>
          <a:lstStyle/>
          <a:p>
            <a:pPr algn="ctr"/>
            <a:endParaRPr lang="en-US" sz="2400" err="1">
              <a:solidFill>
                <a:schemeClr val="tx2"/>
              </a:solidFill>
              <a:latin typeface="Calibri Light" panose="020F0302020204030204" pitchFamily="34" charset="0"/>
              <a:ea typeface="Human Sans ExtraLight" charset="0"/>
              <a:cs typeface="Human Sans ExtraLight" charset="0"/>
            </a:endParaRPr>
          </a:p>
        </p:txBody>
      </p:sp>
      <p:sp>
        <p:nvSpPr>
          <p:cNvPr id="23" name="Rectangle 22">
            <a:extLst>
              <a:ext uri="{FF2B5EF4-FFF2-40B4-BE49-F238E27FC236}">
                <a16:creationId xmlns:a16="http://schemas.microsoft.com/office/drawing/2014/main" id="{D8E371A5-455C-AEB5-FB0B-B2503C760BF8}"/>
              </a:ext>
            </a:extLst>
          </p:cNvPr>
          <p:cNvSpPr/>
          <p:nvPr/>
        </p:nvSpPr>
        <p:spPr bwMode="auto">
          <a:xfrm>
            <a:off x="6789208" y="2125979"/>
            <a:ext cx="1087131" cy="2796516"/>
          </a:xfrm>
          <a:prstGeom prst="rect">
            <a:avLst/>
          </a:prstGeom>
          <a:solidFill>
            <a:schemeClr val="accent3"/>
          </a:solidFill>
          <a:ln>
            <a:noFill/>
          </a:ln>
          <a:effectLst/>
        </p:spPr>
        <p:txBody>
          <a:bodyPr wrap="none" rtlCol="0" anchor="ctr"/>
          <a:lstStyle/>
          <a:p>
            <a:pPr algn="ctr"/>
            <a:endParaRPr lang="en-US" sz="2400" err="1">
              <a:solidFill>
                <a:schemeClr val="tx2"/>
              </a:solidFill>
              <a:latin typeface="Calibri Light" panose="020F0302020204030204" pitchFamily="34" charset="0"/>
              <a:ea typeface="Human Sans ExtraLight" charset="0"/>
              <a:cs typeface="Human Sans ExtraLight" charset="0"/>
            </a:endParaRPr>
          </a:p>
        </p:txBody>
      </p:sp>
      <p:sp>
        <p:nvSpPr>
          <p:cNvPr id="25" name="Rectangle 24">
            <a:extLst>
              <a:ext uri="{FF2B5EF4-FFF2-40B4-BE49-F238E27FC236}">
                <a16:creationId xmlns:a16="http://schemas.microsoft.com/office/drawing/2014/main" id="{6351A441-680C-3648-E758-950EDD23DCBE}"/>
              </a:ext>
            </a:extLst>
          </p:cNvPr>
          <p:cNvSpPr/>
          <p:nvPr/>
        </p:nvSpPr>
        <p:spPr bwMode="auto">
          <a:xfrm>
            <a:off x="8020887" y="2125981"/>
            <a:ext cx="1087131" cy="2796516"/>
          </a:xfrm>
          <a:prstGeom prst="rect">
            <a:avLst/>
          </a:prstGeom>
          <a:solidFill>
            <a:srgbClr val="BB65E0"/>
          </a:solidFill>
          <a:ln>
            <a:noFill/>
          </a:ln>
          <a:effectLst/>
        </p:spPr>
        <p:txBody>
          <a:bodyPr wrap="none" rtlCol="0" anchor="ctr"/>
          <a:lstStyle/>
          <a:p>
            <a:pPr algn="ctr"/>
            <a:endParaRPr lang="en-US" sz="2400" err="1">
              <a:solidFill>
                <a:schemeClr val="tx2"/>
              </a:solidFill>
              <a:latin typeface="Calibri Light" panose="020F0302020204030204" pitchFamily="34" charset="0"/>
              <a:ea typeface="Human Sans ExtraLight" charset="0"/>
              <a:cs typeface="Human Sans ExtraLight" charset="0"/>
            </a:endParaRPr>
          </a:p>
        </p:txBody>
      </p:sp>
      <p:sp>
        <p:nvSpPr>
          <p:cNvPr id="27" name="Rectangle 26">
            <a:extLst>
              <a:ext uri="{FF2B5EF4-FFF2-40B4-BE49-F238E27FC236}">
                <a16:creationId xmlns:a16="http://schemas.microsoft.com/office/drawing/2014/main" id="{831A6F99-F047-AF4E-AA64-99BDD1A85428}"/>
              </a:ext>
            </a:extLst>
          </p:cNvPr>
          <p:cNvSpPr/>
          <p:nvPr/>
        </p:nvSpPr>
        <p:spPr bwMode="auto">
          <a:xfrm>
            <a:off x="9245378" y="2125980"/>
            <a:ext cx="1087131" cy="2796516"/>
          </a:xfrm>
          <a:prstGeom prst="rect">
            <a:avLst/>
          </a:prstGeom>
          <a:solidFill>
            <a:srgbClr val="FF666C"/>
          </a:solidFill>
          <a:ln>
            <a:noFill/>
          </a:ln>
          <a:effectLst/>
        </p:spPr>
        <p:txBody>
          <a:bodyPr wrap="none" rtlCol="0" anchor="ctr"/>
          <a:lstStyle/>
          <a:p>
            <a:pPr algn="ctr"/>
            <a:endParaRPr lang="en-US" sz="2400" err="1">
              <a:solidFill>
                <a:schemeClr val="tx2"/>
              </a:solidFill>
              <a:latin typeface="Calibri Light" panose="020F0302020204030204" pitchFamily="34" charset="0"/>
              <a:ea typeface="Human Sans ExtraLight" charset="0"/>
              <a:cs typeface="Human Sans ExtraLight" charset="0"/>
            </a:endParaRPr>
          </a:p>
        </p:txBody>
      </p:sp>
      <p:sp>
        <p:nvSpPr>
          <p:cNvPr id="29" name="Rectangle 28">
            <a:extLst>
              <a:ext uri="{FF2B5EF4-FFF2-40B4-BE49-F238E27FC236}">
                <a16:creationId xmlns:a16="http://schemas.microsoft.com/office/drawing/2014/main" id="{EFCACECF-7A6F-1250-B86D-F0690828A492}"/>
              </a:ext>
            </a:extLst>
          </p:cNvPr>
          <p:cNvSpPr/>
          <p:nvPr/>
        </p:nvSpPr>
        <p:spPr bwMode="auto">
          <a:xfrm>
            <a:off x="10469869" y="2125981"/>
            <a:ext cx="1087131" cy="2796516"/>
          </a:xfrm>
          <a:prstGeom prst="rect">
            <a:avLst/>
          </a:prstGeom>
          <a:solidFill>
            <a:schemeClr val="accent6"/>
          </a:solidFill>
          <a:ln>
            <a:noFill/>
          </a:ln>
          <a:effectLst/>
        </p:spPr>
        <p:txBody>
          <a:bodyPr wrap="none" rtlCol="0" anchor="ctr"/>
          <a:lstStyle/>
          <a:p>
            <a:pPr algn="ctr"/>
            <a:endParaRPr lang="en-US" sz="2400" err="1">
              <a:solidFill>
                <a:schemeClr val="tx2"/>
              </a:solidFill>
              <a:latin typeface="Calibri Light" panose="020F0302020204030204" pitchFamily="34" charset="0"/>
              <a:ea typeface="Human Sans ExtraLight" charset="0"/>
              <a:cs typeface="Human Sans ExtraLight" charset="0"/>
            </a:endParaRPr>
          </a:p>
        </p:txBody>
      </p:sp>
      <p:sp>
        <p:nvSpPr>
          <p:cNvPr id="36" name="TextBox 35">
            <a:extLst>
              <a:ext uri="{FF2B5EF4-FFF2-40B4-BE49-F238E27FC236}">
                <a16:creationId xmlns:a16="http://schemas.microsoft.com/office/drawing/2014/main" id="{C0DAA726-F51C-F6CD-454E-6DA090697CB9}"/>
              </a:ext>
            </a:extLst>
          </p:cNvPr>
          <p:cNvSpPr txBox="1"/>
          <p:nvPr/>
        </p:nvSpPr>
        <p:spPr>
          <a:xfrm>
            <a:off x="4331728" y="5050296"/>
            <a:ext cx="1099751" cy="185352"/>
          </a:xfrm>
          <a:prstGeom prst="rect">
            <a:avLst/>
          </a:prstGeom>
          <a:noFill/>
        </p:spPr>
        <p:txBody>
          <a:bodyPr wrap="square" lIns="0" tIns="0" rIns="0" bIns="0" rtlCol="0">
            <a:noAutofit/>
          </a:bodyPr>
          <a:lstStyle/>
          <a:p>
            <a:pPr>
              <a:lnSpc>
                <a:spcPct val="110000"/>
              </a:lnSpc>
              <a:spcBef>
                <a:spcPts val="600"/>
              </a:spcBef>
            </a:pPr>
            <a:r>
              <a:rPr lang="en-US" sz="1200" b="1" dirty="0">
                <a:solidFill>
                  <a:schemeClr val="tx2"/>
                </a:solidFill>
                <a:ea typeface="Human Sans" charset="0"/>
                <a:cs typeface="Human Sans" charset="0"/>
              </a:rPr>
              <a:t>HEX:</a:t>
            </a:r>
            <a:r>
              <a:rPr lang="en-US" sz="1200" dirty="0">
                <a:solidFill>
                  <a:schemeClr val="tx2"/>
                </a:solidFill>
                <a:ea typeface="Human Sans" charset="0"/>
                <a:cs typeface="Human Sans" charset="0"/>
              </a:rPr>
              <a:t> </a:t>
            </a:r>
            <a:r>
              <a:rPr lang="en-US" sz="1200" dirty="0">
                <a:ea typeface="Human Sans" charset="0"/>
                <a:cs typeface="Human Sans" charset="0"/>
              </a:rPr>
              <a:t>#05AFD0</a:t>
            </a:r>
          </a:p>
        </p:txBody>
      </p:sp>
      <p:sp>
        <p:nvSpPr>
          <p:cNvPr id="37" name="TextBox 36">
            <a:extLst>
              <a:ext uri="{FF2B5EF4-FFF2-40B4-BE49-F238E27FC236}">
                <a16:creationId xmlns:a16="http://schemas.microsoft.com/office/drawing/2014/main" id="{42E7EE3B-A10A-6890-C515-A1CDC59DA46F}"/>
              </a:ext>
            </a:extLst>
          </p:cNvPr>
          <p:cNvSpPr txBox="1"/>
          <p:nvPr/>
        </p:nvSpPr>
        <p:spPr>
          <a:xfrm>
            <a:off x="5561123" y="5050296"/>
            <a:ext cx="1099751" cy="185352"/>
          </a:xfrm>
          <a:prstGeom prst="rect">
            <a:avLst/>
          </a:prstGeom>
          <a:noFill/>
        </p:spPr>
        <p:txBody>
          <a:bodyPr wrap="square" lIns="0" tIns="0" rIns="0" bIns="0" rtlCol="0">
            <a:noAutofit/>
          </a:bodyPr>
          <a:lstStyle/>
          <a:p>
            <a:pPr>
              <a:lnSpc>
                <a:spcPct val="110000"/>
              </a:lnSpc>
              <a:spcBef>
                <a:spcPts val="600"/>
              </a:spcBef>
            </a:pPr>
            <a:r>
              <a:rPr lang="en-US" sz="1200" b="1" dirty="0">
                <a:solidFill>
                  <a:schemeClr val="tx2"/>
                </a:solidFill>
                <a:ea typeface="Human Sans" charset="0"/>
                <a:cs typeface="Human Sans" charset="0"/>
              </a:rPr>
              <a:t>HEX:</a:t>
            </a:r>
            <a:r>
              <a:rPr lang="en-US" sz="1200" dirty="0">
                <a:solidFill>
                  <a:schemeClr val="tx2"/>
                </a:solidFill>
                <a:ea typeface="Human Sans" charset="0"/>
                <a:cs typeface="Human Sans" charset="0"/>
              </a:rPr>
              <a:t> </a:t>
            </a:r>
            <a:r>
              <a:rPr lang="en-US" sz="1200" dirty="0">
                <a:ea typeface="Human Sans" charset="0"/>
                <a:cs typeface="Human Sans" charset="0"/>
              </a:rPr>
              <a:t>#FA53A4</a:t>
            </a:r>
          </a:p>
        </p:txBody>
      </p:sp>
      <p:sp>
        <p:nvSpPr>
          <p:cNvPr id="38" name="TextBox 37">
            <a:extLst>
              <a:ext uri="{FF2B5EF4-FFF2-40B4-BE49-F238E27FC236}">
                <a16:creationId xmlns:a16="http://schemas.microsoft.com/office/drawing/2014/main" id="{614CCA37-6CDF-47F6-C051-F696927CA782}"/>
              </a:ext>
            </a:extLst>
          </p:cNvPr>
          <p:cNvSpPr txBox="1"/>
          <p:nvPr/>
        </p:nvSpPr>
        <p:spPr>
          <a:xfrm>
            <a:off x="6790518" y="5050296"/>
            <a:ext cx="1099751" cy="185352"/>
          </a:xfrm>
          <a:prstGeom prst="rect">
            <a:avLst/>
          </a:prstGeom>
          <a:noFill/>
        </p:spPr>
        <p:txBody>
          <a:bodyPr wrap="square" lIns="0" tIns="0" rIns="0" bIns="0" rtlCol="0">
            <a:noAutofit/>
          </a:bodyPr>
          <a:lstStyle/>
          <a:p>
            <a:pPr>
              <a:lnSpc>
                <a:spcPct val="110000"/>
              </a:lnSpc>
              <a:spcBef>
                <a:spcPts val="600"/>
              </a:spcBef>
            </a:pPr>
            <a:r>
              <a:rPr lang="en-US" sz="1200" b="1" dirty="0">
                <a:solidFill>
                  <a:schemeClr val="tx2"/>
                </a:solidFill>
                <a:ea typeface="Human Sans" charset="0"/>
                <a:cs typeface="Human Sans" charset="0"/>
              </a:rPr>
              <a:t>HEX:</a:t>
            </a:r>
            <a:r>
              <a:rPr lang="en-US" sz="1200" dirty="0">
                <a:solidFill>
                  <a:schemeClr val="tx2"/>
                </a:solidFill>
                <a:ea typeface="Human Sans" charset="0"/>
                <a:cs typeface="Human Sans" charset="0"/>
              </a:rPr>
              <a:t> </a:t>
            </a:r>
            <a:r>
              <a:rPr lang="en-US" sz="1200" dirty="0">
                <a:ea typeface="Human Sans" charset="0"/>
                <a:cs typeface="Human Sans" charset="0"/>
              </a:rPr>
              <a:t>#00B681</a:t>
            </a:r>
          </a:p>
        </p:txBody>
      </p:sp>
      <p:sp>
        <p:nvSpPr>
          <p:cNvPr id="39" name="TextBox 38">
            <a:extLst>
              <a:ext uri="{FF2B5EF4-FFF2-40B4-BE49-F238E27FC236}">
                <a16:creationId xmlns:a16="http://schemas.microsoft.com/office/drawing/2014/main" id="{B229B0C3-A4C7-04DD-51AA-148A0F5A3ABD}"/>
              </a:ext>
            </a:extLst>
          </p:cNvPr>
          <p:cNvSpPr txBox="1"/>
          <p:nvPr/>
        </p:nvSpPr>
        <p:spPr>
          <a:xfrm>
            <a:off x="8019913" y="5050296"/>
            <a:ext cx="1099751" cy="185352"/>
          </a:xfrm>
          <a:prstGeom prst="rect">
            <a:avLst/>
          </a:prstGeom>
          <a:noFill/>
        </p:spPr>
        <p:txBody>
          <a:bodyPr wrap="square" lIns="0" tIns="0" rIns="0" bIns="0" rtlCol="0">
            <a:noAutofit/>
          </a:bodyPr>
          <a:lstStyle/>
          <a:p>
            <a:pPr>
              <a:lnSpc>
                <a:spcPct val="110000"/>
              </a:lnSpc>
              <a:spcBef>
                <a:spcPts val="600"/>
              </a:spcBef>
            </a:pPr>
            <a:r>
              <a:rPr lang="en-US" sz="1200" b="1" dirty="0">
                <a:solidFill>
                  <a:schemeClr val="tx2"/>
                </a:solidFill>
                <a:ea typeface="Human Sans" charset="0"/>
                <a:cs typeface="Human Sans" charset="0"/>
              </a:rPr>
              <a:t>HEX:</a:t>
            </a:r>
            <a:r>
              <a:rPr lang="en-US" sz="1200" dirty="0">
                <a:solidFill>
                  <a:schemeClr val="tx2"/>
                </a:solidFill>
                <a:ea typeface="Human Sans" charset="0"/>
                <a:cs typeface="Human Sans" charset="0"/>
              </a:rPr>
              <a:t> </a:t>
            </a:r>
            <a:r>
              <a:rPr lang="en-US" sz="1200" dirty="0">
                <a:ea typeface="Human Sans" charset="0"/>
                <a:cs typeface="Human Sans" charset="0"/>
              </a:rPr>
              <a:t>#BB65E0</a:t>
            </a:r>
          </a:p>
        </p:txBody>
      </p:sp>
      <p:sp>
        <p:nvSpPr>
          <p:cNvPr id="40" name="TextBox 39">
            <a:extLst>
              <a:ext uri="{FF2B5EF4-FFF2-40B4-BE49-F238E27FC236}">
                <a16:creationId xmlns:a16="http://schemas.microsoft.com/office/drawing/2014/main" id="{2FB0C883-CA0B-1464-E680-0859737D1164}"/>
              </a:ext>
            </a:extLst>
          </p:cNvPr>
          <p:cNvSpPr txBox="1"/>
          <p:nvPr/>
        </p:nvSpPr>
        <p:spPr>
          <a:xfrm>
            <a:off x="9249308" y="5050296"/>
            <a:ext cx="1099751" cy="185352"/>
          </a:xfrm>
          <a:prstGeom prst="rect">
            <a:avLst/>
          </a:prstGeom>
          <a:noFill/>
        </p:spPr>
        <p:txBody>
          <a:bodyPr wrap="square" lIns="0" tIns="0" rIns="0" bIns="0" rtlCol="0">
            <a:noAutofit/>
          </a:bodyPr>
          <a:lstStyle/>
          <a:p>
            <a:pPr>
              <a:lnSpc>
                <a:spcPct val="110000"/>
              </a:lnSpc>
              <a:spcBef>
                <a:spcPts val="600"/>
              </a:spcBef>
            </a:pPr>
            <a:r>
              <a:rPr lang="en-US" sz="1200" b="1" dirty="0">
                <a:solidFill>
                  <a:schemeClr val="tx2"/>
                </a:solidFill>
                <a:ea typeface="Human Sans" charset="0"/>
                <a:cs typeface="Human Sans" charset="0"/>
              </a:rPr>
              <a:t>HEX:</a:t>
            </a:r>
            <a:r>
              <a:rPr lang="en-US" sz="1200" dirty="0">
                <a:solidFill>
                  <a:schemeClr val="tx2"/>
                </a:solidFill>
                <a:ea typeface="Human Sans" charset="0"/>
                <a:cs typeface="Human Sans" charset="0"/>
              </a:rPr>
              <a:t> </a:t>
            </a:r>
            <a:r>
              <a:rPr lang="en-US" sz="1200" dirty="0">
                <a:ea typeface="Human Sans" charset="0"/>
                <a:cs typeface="Human Sans" charset="0"/>
              </a:rPr>
              <a:t>#FF666C</a:t>
            </a:r>
          </a:p>
        </p:txBody>
      </p:sp>
      <p:sp>
        <p:nvSpPr>
          <p:cNvPr id="41" name="TextBox 40">
            <a:extLst>
              <a:ext uri="{FF2B5EF4-FFF2-40B4-BE49-F238E27FC236}">
                <a16:creationId xmlns:a16="http://schemas.microsoft.com/office/drawing/2014/main" id="{F655FC75-C528-2CEA-020E-9024B7B424C7}"/>
              </a:ext>
            </a:extLst>
          </p:cNvPr>
          <p:cNvSpPr txBox="1"/>
          <p:nvPr/>
        </p:nvSpPr>
        <p:spPr>
          <a:xfrm>
            <a:off x="10478703" y="5050296"/>
            <a:ext cx="1099751" cy="185352"/>
          </a:xfrm>
          <a:prstGeom prst="rect">
            <a:avLst/>
          </a:prstGeom>
          <a:noFill/>
        </p:spPr>
        <p:txBody>
          <a:bodyPr wrap="square" lIns="0" tIns="0" rIns="0" bIns="0" rtlCol="0">
            <a:noAutofit/>
          </a:bodyPr>
          <a:lstStyle/>
          <a:p>
            <a:pPr>
              <a:lnSpc>
                <a:spcPct val="110000"/>
              </a:lnSpc>
              <a:spcBef>
                <a:spcPts val="600"/>
              </a:spcBef>
            </a:pPr>
            <a:r>
              <a:rPr lang="en-US" sz="1200" b="1" dirty="0">
                <a:solidFill>
                  <a:schemeClr val="tx2"/>
                </a:solidFill>
                <a:ea typeface="Human Sans" charset="0"/>
                <a:cs typeface="Human Sans" charset="0"/>
              </a:rPr>
              <a:t>HEX:</a:t>
            </a:r>
            <a:r>
              <a:rPr lang="en-US" sz="1200" dirty="0">
                <a:solidFill>
                  <a:schemeClr val="tx2"/>
                </a:solidFill>
                <a:ea typeface="Human Sans" charset="0"/>
                <a:cs typeface="Human Sans" charset="0"/>
              </a:rPr>
              <a:t> </a:t>
            </a:r>
            <a:r>
              <a:rPr lang="en-US" sz="1200" dirty="0">
                <a:ea typeface="Human Sans" charset="0"/>
                <a:cs typeface="Human Sans" charset="0"/>
              </a:rPr>
              <a:t>#FEC702</a:t>
            </a:r>
          </a:p>
        </p:txBody>
      </p:sp>
      <p:sp>
        <p:nvSpPr>
          <p:cNvPr id="45" name="TextBox 44">
            <a:extLst>
              <a:ext uri="{FF2B5EF4-FFF2-40B4-BE49-F238E27FC236}">
                <a16:creationId xmlns:a16="http://schemas.microsoft.com/office/drawing/2014/main" id="{6447E168-0ADC-E432-4B0B-15E6D541F16D}"/>
              </a:ext>
            </a:extLst>
          </p:cNvPr>
          <p:cNvSpPr txBox="1"/>
          <p:nvPr/>
        </p:nvSpPr>
        <p:spPr>
          <a:xfrm>
            <a:off x="614443" y="1424940"/>
            <a:ext cx="1099751" cy="185352"/>
          </a:xfrm>
          <a:prstGeom prst="rect">
            <a:avLst/>
          </a:prstGeom>
          <a:noFill/>
        </p:spPr>
        <p:txBody>
          <a:bodyPr wrap="square" lIns="0" tIns="0" rIns="0" bIns="0" rtlCol="0">
            <a:noAutofit/>
          </a:bodyPr>
          <a:lstStyle/>
          <a:p>
            <a:pPr>
              <a:lnSpc>
                <a:spcPct val="110000"/>
              </a:lnSpc>
              <a:spcBef>
                <a:spcPts val="600"/>
              </a:spcBef>
            </a:pPr>
            <a:r>
              <a:rPr lang="en-US" sz="1200" b="1" dirty="0">
                <a:solidFill>
                  <a:schemeClr val="tx2"/>
                </a:solidFill>
                <a:ea typeface="Human Sans" charset="0"/>
                <a:cs typeface="Human Sans" charset="0"/>
              </a:rPr>
              <a:t>USAGE:</a:t>
            </a:r>
            <a:endParaRPr lang="en-US" sz="1200" dirty="0">
              <a:solidFill>
                <a:schemeClr val="tx2"/>
              </a:solidFill>
              <a:ea typeface="Human Sans" charset="0"/>
              <a:cs typeface="Human Sans" charset="0"/>
            </a:endParaRPr>
          </a:p>
        </p:txBody>
      </p:sp>
      <p:sp>
        <p:nvSpPr>
          <p:cNvPr id="47" name="TextBox 46">
            <a:extLst>
              <a:ext uri="{FF2B5EF4-FFF2-40B4-BE49-F238E27FC236}">
                <a16:creationId xmlns:a16="http://schemas.microsoft.com/office/drawing/2014/main" id="{7ACAAF75-5CC4-CFBA-8F71-6EEFA31D843C}"/>
              </a:ext>
            </a:extLst>
          </p:cNvPr>
          <p:cNvSpPr txBox="1"/>
          <p:nvPr/>
        </p:nvSpPr>
        <p:spPr>
          <a:xfrm>
            <a:off x="627062" y="1755070"/>
            <a:ext cx="1087131" cy="276999"/>
          </a:xfrm>
          <a:prstGeom prst="rect">
            <a:avLst/>
          </a:prstGeom>
          <a:noFill/>
        </p:spPr>
        <p:txBody>
          <a:bodyPr wrap="square" lIns="0">
            <a:spAutoFit/>
          </a:bodyPr>
          <a:lstStyle/>
          <a:p>
            <a:r>
              <a:rPr kumimoji="0" lang="en-US" sz="1200" b="0" i="0" u="none" strike="noStrike" kern="1200" cap="none" spc="0" normalizeH="0" baseline="0" noProof="0" dirty="0">
                <a:ln>
                  <a:noFill/>
                </a:ln>
                <a:solidFill>
                  <a:srgbClr val="2E3B5F"/>
                </a:solidFill>
                <a:effectLst/>
                <a:uLnTx/>
                <a:uFillTx/>
                <a:latin typeface="Calibri"/>
                <a:ea typeface="Human Sans" charset="0"/>
                <a:cs typeface="Human Sans" charset="0"/>
              </a:rPr>
              <a:t>Text (primary)</a:t>
            </a:r>
            <a:endParaRPr lang="en-UA" dirty="0"/>
          </a:p>
        </p:txBody>
      </p:sp>
      <p:sp>
        <p:nvSpPr>
          <p:cNvPr id="48" name="TextBox 47">
            <a:extLst>
              <a:ext uri="{FF2B5EF4-FFF2-40B4-BE49-F238E27FC236}">
                <a16:creationId xmlns:a16="http://schemas.microsoft.com/office/drawing/2014/main" id="{EE71C78E-289E-9B60-2F91-12A5E4E00444}"/>
              </a:ext>
            </a:extLst>
          </p:cNvPr>
          <p:cNvSpPr txBox="1"/>
          <p:nvPr/>
        </p:nvSpPr>
        <p:spPr>
          <a:xfrm>
            <a:off x="1871963" y="1764172"/>
            <a:ext cx="1087131" cy="276999"/>
          </a:xfrm>
          <a:prstGeom prst="rect">
            <a:avLst/>
          </a:prstGeom>
          <a:noFill/>
        </p:spPr>
        <p:txBody>
          <a:bodyPr wrap="square" lIns="0" rIns="0">
            <a:spAutoFit/>
          </a:bodyPr>
          <a:lstStyle/>
          <a:p>
            <a:r>
              <a:rPr kumimoji="0" lang="en-US" sz="1200" b="0" i="0" u="none" strike="noStrike" kern="1200" cap="none" spc="0" normalizeH="0" baseline="0" noProof="0" dirty="0">
                <a:ln>
                  <a:noFill/>
                </a:ln>
                <a:solidFill>
                  <a:srgbClr val="2E3B5F"/>
                </a:solidFill>
                <a:effectLst/>
                <a:uLnTx/>
                <a:uFillTx/>
                <a:latin typeface="Calibri"/>
                <a:ea typeface="Human Sans" charset="0"/>
                <a:cs typeface="Human Sans" charset="0"/>
              </a:rPr>
              <a:t>Text (secondary)</a:t>
            </a:r>
            <a:endParaRPr lang="en-UA" dirty="0"/>
          </a:p>
        </p:txBody>
      </p:sp>
      <p:sp>
        <p:nvSpPr>
          <p:cNvPr id="49" name="TextBox 48">
            <a:extLst>
              <a:ext uri="{FF2B5EF4-FFF2-40B4-BE49-F238E27FC236}">
                <a16:creationId xmlns:a16="http://schemas.microsoft.com/office/drawing/2014/main" id="{5E09C87D-BB40-E3C0-5867-841FA6D9A46D}"/>
              </a:ext>
            </a:extLst>
          </p:cNvPr>
          <p:cNvSpPr txBox="1"/>
          <p:nvPr/>
        </p:nvSpPr>
        <p:spPr>
          <a:xfrm>
            <a:off x="3101845" y="1764172"/>
            <a:ext cx="1087131" cy="276999"/>
          </a:xfrm>
          <a:prstGeom prst="rect">
            <a:avLst/>
          </a:prstGeom>
          <a:noFill/>
        </p:spPr>
        <p:txBody>
          <a:bodyPr wrap="square" lIns="0" rIns="0">
            <a:spAutoFit/>
          </a:bodyPr>
          <a:lstStyle/>
          <a:p>
            <a:r>
              <a:rPr kumimoji="0" lang="en-US" sz="1200" b="0" i="0" u="none" strike="noStrike" kern="1200" cap="none" spc="0" normalizeH="0" baseline="0" noProof="0" dirty="0">
                <a:ln>
                  <a:noFill/>
                </a:ln>
                <a:solidFill>
                  <a:srgbClr val="2E3B5F"/>
                </a:solidFill>
                <a:effectLst/>
                <a:uLnTx/>
                <a:uFillTx/>
                <a:latin typeface="Calibri"/>
                <a:ea typeface="Human Sans" charset="0"/>
                <a:cs typeface="Human Sans" charset="0"/>
              </a:rPr>
              <a:t>Background</a:t>
            </a:r>
            <a:endParaRPr lang="en-UA" dirty="0"/>
          </a:p>
        </p:txBody>
      </p:sp>
      <p:sp>
        <p:nvSpPr>
          <p:cNvPr id="50" name="TextBox 49">
            <a:extLst>
              <a:ext uri="{FF2B5EF4-FFF2-40B4-BE49-F238E27FC236}">
                <a16:creationId xmlns:a16="http://schemas.microsoft.com/office/drawing/2014/main" id="{CBCED52E-AB70-B675-F015-9091096E4C90}"/>
              </a:ext>
            </a:extLst>
          </p:cNvPr>
          <p:cNvSpPr txBox="1"/>
          <p:nvPr/>
        </p:nvSpPr>
        <p:spPr>
          <a:xfrm>
            <a:off x="4331727" y="1764172"/>
            <a:ext cx="1087131" cy="276999"/>
          </a:xfrm>
          <a:prstGeom prst="rect">
            <a:avLst/>
          </a:prstGeom>
          <a:noFill/>
        </p:spPr>
        <p:txBody>
          <a:bodyPr wrap="square" lIns="0" rIns="0">
            <a:spAutoFit/>
          </a:bodyPr>
          <a:lstStyle/>
          <a:p>
            <a:r>
              <a:rPr kumimoji="0" lang="en-US" sz="1200" b="0" i="0" u="none" strike="noStrike" kern="1200" cap="none" spc="0" normalizeH="0" baseline="0" noProof="0" dirty="0">
                <a:ln>
                  <a:noFill/>
                </a:ln>
                <a:solidFill>
                  <a:srgbClr val="2E3B5F"/>
                </a:solidFill>
                <a:effectLst/>
                <a:uLnTx/>
                <a:uFillTx/>
                <a:latin typeface="Calibri"/>
                <a:ea typeface="Human Sans" charset="0"/>
                <a:cs typeface="Human Sans" charset="0"/>
              </a:rPr>
              <a:t>Highlights</a:t>
            </a:r>
            <a:endParaRPr lang="en-UA" dirty="0"/>
          </a:p>
        </p:txBody>
      </p:sp>
      <p:sp>
        <p:nvSpPr>
          <p:cNvPr id="51" name="TextBox 50">
            <a:extLst>
              <a:ext uri="{FF2B5EF4-FFF2-40B4-BE49-F238E27FC236}">
                <a16:creationId xmlns:a16="http://schemas.microsoft.com/office/drawing/2014/main" id="{95A2BDF8-6BA8-81B3-53B0-D41FCE322432}"/>
              </a:ext>
            </a:extLst>
          </p:cNvPr>
          <p:cNvSpPr txBox="1"/>
          <p:nvPr/>
        </p:nvSpPr>
        <p:spPr>
          <a:xfrm>
            <a:off x="5561123" y="1764171"/>
            <a:ext cx="5995877" cy="276999"/>
          </a:xfrm>
          <a:prstGeom prst="rect">
            <a:avLst/>
          </a:prstGeom>
          <a:noFill/>
        </p:spPr>
        <p:txBody>
          <a:bodyPr wrap="square" lIns="0" rIns="0">
            <a:spAutoFit/>
          </a:bodyPr>
          <a:lstStyle/>
          <a:p>
            <a:r>
              <a:rPr kumimoji="0" lang="en-US" sz="1200" b="0" i="0" u="none" strike="noStrike" kern="1200" cap="none" spc="0" normalizeH="0" baseline="0" noProof="0" dirty="0">
                <a:ln>
                  <a:noFill/>
                </a:ln>
                <a:solidFill>
                  <a:srgbClr val="2E3B5F"/>
                </a:solidFill>
                <a:effectLst/>
                <a:uLnTx/>
                <a:uFillTx/>
                <a:latin typeface="Calibri"/>
                <a:ea typeface="Human Sans" charset="0"/>
                <a:cs typeface="Human Sans" charset="0"/>
              </a:rPr>
              <a:t>Graphics &amp; Visualization</a:t>
            </a:r>
            <a:endParaRPr lang="en-UA" dirty="0">
              <a:solidFill>
                <a:schemeClr val="tx2">
                  <a:lumMod val="20000"/>
                  <a:lumOff val="80000"/>
                </a:schemeClr>
              </a:solidFill>
            </a:endParaRPr>
          </a:p>
        </p:txBody>
      </p:sp>
    </p:spTree>
    <p:extLst>
      <p:ext uri="{BB962C8B-B14F-4D97-AF65-F5344CB8AC3E}">
        <p14:creationId xmlns:p14="http://schemas.microsoft.com/office/powerpoint/2010/main" val="134088383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8">
            <a:extLst>
              <a:ext uri="{FF2B5EF4-FFF2-40B4-BE49-F238E27FC236}">
                <a16:creationId xmlns:a16="http://schemas.microsoft.com/office/drawing/2014/main" id="{0570843E-F5A3-074C-072A-A3D9E78701FD}"/>
              </a:ext>
            </a:extLst>
          </p:cNvPr>
          <p:cNvSpPr txBox="1">
            <a:spLocks/>
          </p:cNvSpPr>
          <p:nvPr/>
        </p:nvSpPr>
        <p:spPr>
          <a:xfrm>
            <a:off x="627063" y="722843"/>
            <a:ext cx="10929937" cy="338554"/>
          </a:xfrm>
          <a:prstGeom prst="rect">
            <a:avLst/>
          </a:prstGeom>
        </p:spPr>
        <p:txBody>
          <a:bodyPr lIns="0"/>
          <a:lstStyle>
            <a:lvl1pPr algn="l" defTabSz="914400" rtl="0" eaLnBrk="1" latinLnBrk="0" hangingPunct="1">
              <a:lnSpc>
                <a:spcPct val="100000"/>
              </a:lnSpc>
              <a:spcBef>
                <a:spcPct val="0"/>
              </a:spcBef>
              <a:buNone/>
              <a:defRPr lang="en-US" sz="2200" b="1" i="0" kern="1200" spc="0" dirty="0">
                <a:solidFill>
                  <a:schemeClr val="tx1"/>
                </a:solidFill>
                <a:effectLst/>
                <a:latin typeface="+mj-lt"/>
                <a:ea typeface="Calibri" panose="020F0502020204030204" pitchFamily="34" charset="0"/>
                <a:cs typeface="Calibri" panose="020F0502020204030204" pitchFamily="34" charset="0"/>
              </a:defRPr>
            </a:lvl1pPr>
          </a:lstStyle>
          <a:p>
            <a:r>
              <a:rPr lang="en-GB" dirty="0"/>
              <a:t>Typography</a:t>
            </a:r>
          </a:p>
        </p:txBody>
      </p:sp>
      <p:sp>
        <p:nvSpPr>
          <p:cNvPr id="45" name="TextBox 44">
            <a:extLst>
              <a:ext uri="{FF2B5EF4-FFF2-40B4-BE49-F238E27FC236}">
                <a16:creationId xmlns:a16="http://schemas.microsoft.com/office/drawing/2014/main" id="{6447E168-0ADC-E432-4B0B-15E6D541F16D}"/>
              </a:ext>
            </a:extLst>
          </p:cNvPr>
          <p:cNvSpPr txBox="1"/>
          <p:nvPr/>
        </p:nvSpPr>
        <p:spPr>
          <a:xfrm>
            <a:off x="614443" y="1424940"/>
            <a:ext cx="1099751" cy="185352"/>
          </a:xfrm>
          <a:prstGeom prst="rect">
            <a:avLst/>
          </a:prstGeom>
          <a:noFill/>
        </p:spPr>
        <p:txBody>
          <a:bodyPr wrap="square" lIns="0" tIns="0" rIns="0" bIns="0" rtlCol="0">
            <a:noAutofit/>
          </a:bodyPr>
          <a:lstStyle/>
          <a:p>
            <a:pPr>
              <a:lnSpc>
                <a:spcPct val="110000"/>
              </a:lnSpc>
              <a:spcBef>
                <a:spcPts val="600"/>
              </a:spcBef>
            </a:pPr>
            <a:r>
              <a:rPr lang="en-US" sz="1200" b="1" spc="30" dirty="0">
                <a:solidFill>
                  <a:schemeClr val="tx2"/>
                </a:solidFill>
                <a:ea typeface="Human Sans" charset="0"/>
                <a:cs typeface="Human Sans" charset="0"/>
              </a:rPr>
              <a:t>HEADINGS:</a:t>
            </a:r>
            <a:endParaRPr lang="en-US" sz="1200" spc="30" dirty="0">
              <a:solidFill>
                <a:schemeClr val="tx2"/>
              </a:solidFill>
              <a:ea typeface="Human Sans" charset="0"/>
              <a:cs typeface="Human Sans" charset="0"/>
            </a:endParaRPr>
          </a:p>
        </p:txBody>
      </p:sp>
      <p:sp>
        <p:nvSpPr>
          <p:cNvPr id="5" name="TextBox 4">
            <a:extLst>
              <a:ext uri="{FF2B5EF4-FFF2-40B4-BE49-F238E27FC236}">
                <a16:creationId xmlns:a16="http://schemas.microsoft.com/office/drawing/2014/main" id="{E2E5B310-A158-07E9-A986-B055B5A6D50D}"/>
              </a:ext>
            </a:extLst>
          </p:cNvPr>
          <p:cNvSpPr txBox="1"/>
          <p:nvPr/>
        </p:nvSpPr>
        <p:spPr>
          <a:xfrm>
            <a:off x="522335" y="1610292"/>
            <a:ext cx="5169805" cy="1323439"/>
          </a:xfrm>
          <a:prstGeom prst="rect">
            <a:avLst/>
          </a:prstGeom>
          <a:noFill/>
        </p:spPr>
        <p:txBody>
          <a:bodyPr wrap="square" lIns="0" rIns="0">
            <a:spAutoFit/>
          </a:bodyPr>
          <a:lstStyle/>
          <a:p>
            <a:r>
              <a:rPr kumimoji="0" lang="en-UA" sz="8000" b="0" i="0" u="none" strike="noStrike" kern="1200" cap="none" spc="0" normalizeH="0" baseline="0" noProof="0" dirty="0">
                <a:ln>
                  <a:noFill/>
                </a:ln>
                <a:effectLst/>
                <a:uLnTx/>
                <a:uFillTx/>
                <a:latin typeface="Calibri Light" panose="020F0302020204030204" pitchFamily="34" charset="0"/>
                <a:cs typeface="Calibri Light" panose="020F0302020204030204" pitchFamily="34" charset="0"/>
              </a:rPr>
              <a:t>Heading 1</a:t>
            </a:r>
            <a:endParaRPr lang="en-UA" dirty="0"/>
          </a:p>
        </p:txBody>
      </p:sp>
      <p:sp>
        <p:nvSpPr>
          <p:cNvPr id="7" name="TextBox 6">
            <a:extLst>
              <a:ext uri="{FF2B5EF4-FFF2-40B4-BE49-F238E27FC236}">
                <a16:creationId xmlns:a16="http://schemas.microsoft.com/office/drawing/2014/main" id="{4940D0CE-73F8-79BD-C322-6DD714A7384A}"/>
              </a:ext>
            </a:extLst>
          </p:cNvPr>
          <p:cNvSpPr txBox="1"/>
          <p:nvPr/>
        </p:nvSpPr>
        <p:spPr>
          <a:xfrm>
            <a:off x="556625" y="2784008"/>
            <a:ext cx="5135515" cy="1015663"/>
          </a:xfrm>
          <a:prstGeom prst="rect">
            <a:avLst/>
          </a:prstGeom>
          <a:noFill/>
        </p:spPr>
        <p:txBody>
          <a:bodyPr wrap="square" lIns="0" rIns="0">
            <a:spAutoFit/>
          </a:bodyPr>
          <a:lstStyle/>
          <a:p>
            <a:r>
              <a:rPr kumimoji="0" lang="en-UA" sz="6000" b="0" i="0" u="none" strike="noStrike" kern="1200" cap="none" spc="0" normalizeH="0" baseline="0" noProof="0" dirty="0">
                <a:ln>
                  <a:noFill/>
                </a:ln>
                <a:solidFill>
                  <a:srgbClr val="2E3B5F"/>
                </a:solidFill>
                <a:effectLst/>
                <a:uLnTx/>
                <a:uFillTx/>
                <a:latin typeface="Calibri" panose="020F0502020204030204" pitchFamily="34" charset="0"/>
                <a:cs typeface="Calibri" panose="020F0502020204030204" pitchFamily="34" charset="0"/>
              </a:rPr>
              <a:t>Heading 2</a:t>
            </a:r>
            <a:endParaRPr lang="en-UA" dirty="0"/>
          </a:p>
        </p:txBody>
      </p:sp>
      <p:sp>
        <p:nvSpPr>
          <p:cNvPr id="12" name="Text Placeholder 9">
            <a:extLst>
              <a:ext uri="{FF2B5EF4-FFF2-40B4-BE49-F238E27FC236}">
                <a16:creationId xmlns:a16="http://schemas.microsoft.com/office/drawing/2014/main" id="{40047E6A-4064-C664-2A0C-217E0C8CF5D8}"/>
              </a:ext>
            </a:extLst>
          </p:cNvPr>
          <p:cNvSpPr txBox="1">
            <a:spLocks/>
          </p:cNvSpPr>
          <p:nvPr/>
        </p:nvSpPr>
        <p:spPr>
          <a:xfrm>
            <a:off x="579485" y="3799671"/>
            <a:ext cx="3722281" cy="677108"/>
          </a:xfrm>
          <a:prstGeom prst="rect">
            <a:avLst/>
          </a:prstGeom>
        </p:spPr>
        <p:txBody>
          <a:bodyPr wrap="square" lIns="0" rIns="0">
            <a:spAutoFit/>
          </a:bodyPr>
          <a:lstStyle>
            <a:lvl1pPr marL="0" indent="0" algn="l" defTabSz="914400" rtl="0" eaLnBrk="1" latinLnBrk="0" hangingPunct="1">
              <a:lnSpc>
                <a:spcPct val="100000"/>
              </a:lnSpc>
              <a:spcBef>
                <a:spcPts val="0"/>
              </a:spcBef>
              <a:spcAft>
                <a:spcPts val="0"/>
              </a:spcAft>
              <a:buFont typeface="Arial" panose="020B0604020202020204" pitchFamily="34" charset="0"/>
              <a:buNone/>
              <a:defRPr lang="en-US" sz="3800" b="0" i="0" kern="1200">
                <a:solidFill>
                  <a:schemeClr val="tx1"/>
                </a:solidFill>
                <a:latin typeface="Calibri Light" panose="020F0302020204030204" pitchFamily="34" charset="0"/>
                <a:ea typeface="Calibri" panose="020F0502020204030204" pitchFamily="34" charset="0"/>
                <a:cs typeface="Calibri Light" panose="020F0302020204030204" pitchFamily="34" charset="0"/>
              </a:defRPr>
            </a:lvl1pPr>
            <a:lvl2pPr marL="182880" indent="-182880" algn="l" defTabSz="914400" rtl="0" eaLnBrk="1" latinLnBrk="0" hangingPunct="1">
              <a:lnSpc>
                <a:spcPct val="100000"/>
              </a:lnSpc>
              <a:spcBef>
                <a:spcPts val="600"/>
              </a:spcBef>
              <a:spcAft>
                <a:spcPts val="0"/>
              </a:spcAft>
              <a:buClr>
                <a:schemeClr val="tx1"/>
              </a:buClr>
              <a:buFont typeface="Arial" panose="020B0604020202020204" pitchFamily="34" charset="0"/>
              <a:buNone/>
              <a:defRPr lang="en-US" sz="1400" b="0" i="0" kern="1200">
                <a:solidFill>
                  <a:schemeClr val="tx1"/>
                </a:solidFill>
                <a:latin typeface="+mn-lt"/>
                <a:ea typeface="Human Sans" charset="0"/>
                <a:cs typeface="Calibri" panose="020F0502020204030204" pitchFamily="34" charset="0"/>
              </a:defRPr>
            </a:lvl2pPr>
            <a:lvl3pPr marL="365760" indent="-182880" algn="l" defTabSz="914400" rtl="0" eaLnBrk="1" latinLnBrk="0" hangingPunct="1">
              <a:lnSpc>
                <a:spcPct val="100000"/>
              </a:lnSpc>
              <a:spcBef>
                <a:spcPts val="600"/>
              </a:spcBef>
              <a:spcAft>
                <a:spcPts val="0"/>
              </a:spcAft>
              <a:buFont typeface="Courier New" panose="02070309020205020404" pitchFamily="49" charset="0"/>
              <a:buChar char="o"/>
              <a:defRPr lang="en-US" sz="1200" b="0" i="0" kern="1200" dirty="0" smtClean="0">
                <a:solidFill>
                  <a:schemeClr val="tx1"/>
                </a:solidFill>
                <a:latin typeface="+mn-lt"/>
                <a:ea typeface="Human Sans" charset="0"/>
                <a:cs typeface="Calibri" panose="020F0502020204030204" pitchFamily="34" charset="0"/>
              </a:defRPr>
            </a:lvl3pPr>
            <a:lvl4pPr marL="1600200" indent="-228600" algn="l" defTabSz="914400" rtl="0" eaLnBrk="1" latinLnBrk="0" hangingPunct="1">
              <a:lnSpc>
                <a:spcPct val="100000"/>
              </a:lnSpc>
              <a:spcBef>
                <a:spcPts val="600"/>
              </a:spcBef>
              <a:spcAft>
                <a:spcPts val="0"/>
              </a:spcAft>
              <a:buFont typeface="Arial" panose="020B0604020202020204" pitchFamily="34" charset="0"/>
              <a:buChar char="•"/>
              <a:defRPr sz="1800" b="0" i="0" kern="1200">
                <a:solidFill>
                  <a:schemeClr val="tx1"/>
                </a:solidFill>
                <a:latin typeface="+mn-lt"/>
                <a:ea typeface="Calibri" panose="020F0502020204030204" pitchFamily="34" charset="0"/>
                <a:cs typeface="Calibri" panose="020F0502020204030204" pitchFamily="34" charset="0"/>
              </a:defRPr>
            </a:lvl4pPr>
            <a:lvl5pPr marL="2057400" indent="-228600" algn="l" defTabSz="914400" rtl="0" eaLnBrk="1" latinLnBrk="0" hangingPunct="1">
              <a:lnSpc>
                <a:spcPct val="100000"/>
              </a:lnSpc>
              <a:spcBef>
                <a:spcPts val="600"/>
              </a:spcBef>
              <a:spcAft>
                <a:spcPts val="0"/>
              </a:spcAft>
              <a:buFont typeface="Arial" panose="020B0604020202020204" pitchFamily="34" charset="0"/>
              <a:buChar char="•"/>
              <a:defRPr sz="1800" b="0" i="0" kern="1200">
                <a:solidFill>
                  <a:schemeClr val="tx1"/>
                </a:solidFill>
                <a:latin typeface="+mn-lt"/>
                <a:ea typeface="Calibri" panose="020F0502020204030204" pitchFamily="34" charset="0"/>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A" sz="3800" b="0" i="0" u="none" strike="noStrike" kern="1200" cap="none" spc="0" normalizeH="0" baseline="0" noProof="0" dirty="0">
                <a:ln>
                  <a:noFill/>
                </a:ln>
                <a:solidFill>
                  <a:srgbClr val="2E3B5F"/>
                </a:solidFill>
                <a:effectLst/>
                <a:uLnTx/>
                <a:uFillTx/>
                <a:latin typeface="Calibri Light" panose="020F0302020204030204" pitchFamily="34" charset="0"/>
                <a:cs typeface="Calibri Light" panose="020F0302020204030204" pitchFamily="34" charset="0"/>
              </a:rPr>
              <a:t>Heading 3</a:t>
            </a:r>
          </a:p>
        </p:txBody>
      </p:sp>
      <p:sp>
        <p:nvSpPr>
          <p:cNvPr id="22" name="TextBox 21">
            <a:extLst>
              <a:ext uri="{FF2B5EF4-FFF2-40B4-BE49-F238E27FC236}">
                <a16:creationId xmlns:a16="http://schemas.microsoft.com/office/drawing/2014/main" id="{1A34C5AC-5ECD-68D2-8F2A-CD6186CBB50B}"/>
              </a:ext>
            </a:extLst>
          </p:cNvPr>
          <p:cNvSpPr txBox="1"/>
          <p:nvPr/>
        </p:nvSpPr>
        <p:spPr>
          <a:xfrm>
            <a:off x="607766" y="4620116"/>
            <a:ext cx="4357687" cy="430887"/>
          </a:xfrm>
          <a:prstGeom prst="rect">
            <a:avLst/>
          </a:prstGeom>
          <a:noFill/>
        </p:spPr>
        <p:txBody>
          <a:bodyPr wrap="square" lIns="0" rIns="0">
            <a:spAutoFit/>
          </a:bodyPr>
          <a:lstStyle/>
          <a:p>
            <a:r>
              <a:rPr kumimoji="0" lang="en-UA" sz="2200" b="1" i="0" u="none" strike="noStrike" kern="1200" cap="none" spc="0" normalizeH="0" baseline="0" noProof="0" dirty="0">
                <a:ln>
                  <a:noFill/>
                </a:ln>
                <a:solidFill>
                  <a:srgbClr val="2E3B5F"/>
                </a:solidFill>
                <a:effectLst/>
                <a:uLnTx/>
                <a:uFillTx/>
                <a:latin typeface="Calibri" panose="020F0502020204030204" pitchFamily="34" charset="0"/>
                <a:cs typeface="Calibri" panose="020F0502020204030204" pitchFamily="34" charset="0"/>
              </a:rPr>
              <a:t>Heading 4</a:t>
            </a:r>
            <a:endParaRPr lang="en-UA" dirty="0"/>
          </a:p>
        </p:txBody>
      </p:sp>
      <p:sp>
        <p:nvSpPr>
          <p:cNvPr id="26" name="TextBox 25">
            <a:extLst>
              <a:ext uri="{FF2B5EF4-FFF2-40B4-BE49-F238E27FC236}">
                <a16:creationId xmlns:a16="http://schemas.microsoft.com/office/drawing/2014/main" id="{482CB709-F252-7282-08B7-895D2438879F}"/>
              </a:ext>
            </a:extLst>
          </p:cNvPr>
          <p:cNvSpPr txBox="1"/>
          <p:nvPr/>
        </p:nvSpPr>
        <p:spPr>
          <a:xfrm>
            <a:off x="607766" y="5200990"/>
            <a:ext cx="2705493" cy="338554"/>
          </a:xfrm>
          <a:prstGeom prst="rect">
            <a:avLst/>
          </a:prstGeom>
          <a:noFill/>
        </p:spPr>
        <p:txBody>
          <a:bodyPr wrap="square" lIns="0" rIns="0">
            <a:spAutoFit/>
          </a:bodyPr>
          <a:lstStyle/>
          <a:p>
            <a:pPr marL="0" marR="0" lvl="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kumimoji="0" lang="en-UA" sz="1600" b="1" i="0" u="none" strike="noStrike" kern="1200" cap="none" spc="0" normalizeH="0" baseline="0" noProof="0" dirty="0">
                <a:ln>
                  <a:noFill/>
                </a:ln>
                <a:solidFill>
                  <a:srgbClr val="2E3B5F"/>
                </a:solidFill>
                <a:effectLst/>
                <a:uLnTx/>
                <a:uFillTx/>
                <a:latin typeface="Calibri" panose="020F0502020204030204" pitchFamily="34" charset="0"/>
                <a:cs typeface="Calibri" panose="020F0502020204030204" pitchFamily="34" charset="0"/>
              </a:rPr>
              <a:t>Heading 5</a:t>
            </a:r>
          </a:p>
        </p:txBody>
      </p:sp>
      <p:sp>
        <p:nvSpPr>
          <p:cNvPr id="31" name="TextBox 30">
            <a:extLst>
              <a:ext uri="{FF2B5EF4-FFF2-40B4-BE49-F238E27FC236}">
                <a16:creationId xmlns:a16="http://schemas.microsoft.com/office/drawing/2014/main" id="{1B5E7521-B023-8FFF-2E8B-69506D3FF7A5}"/>
              </a:ext>
            </a:extLst>
          </p:cNvPr>
          <p:cNvSpPr txBox="1"/>
          <p:nvPr/>
        </p:nvSpPr>
        <p:spPr>
          <a:xfrm>
            <a:off x="6101797" y="1424940"/>
            <a:ext cx="1099751" cy="185352"/>
          </a:xfrm>
          <a:prstGeom prst="rect">
            <a:avLst/>
          </a:prstGeom>
          <a:noFill/>
        </p:spPr>
        <p:txBody>
          <a:bodyPr wrap="square" lIns="0" tIns="0" rIns="0" bIns="0" rtlCol="0">
            <a:noAutofit/>
          </a:bodyPr>
          <a:lstStyle/>
          <a:p>
            <a:pPr>
              <a:lnSpc>
                <a:spcPct val="110000"/>
              </a:lnSpc>
              <a:spcBef>
                <a:spcPts val="600"/>
              </a:spcBef>
            </a:pPr>
            <a:r>
              <a:rPr lang="en-US" sz="1200" b="1" spc="30" dirty="0">
                <a:solidFill>
                  <a:schemeClr val="tx2"/>
                </a:solidFill>
                <a:ea typeface="Human Sans" charset="0"/>
                <a:cs typeface="Human Sans" charset="0"/>
              </a:rPr>
              <a:t>BODY:</a:t>
            </a:r>
            <a:endParaRPr lang="en-US" sz="1200" spc="30" dirty="0">
              <a:solidFill>
                <a:schemeClr val="tx2"/>
              </a:solidFill>
              <a:ea typeface="Human Sans" charset="0"/>
              <a:cs typeface="Human Sans" charset="0"/>
            </a:endParaRPr>
          </a:p>
        </p:txBody>
      </p:sp>
      <p:sp>
        <p:nvSpPr>
          <p:cNvPr id="32" name="TextBox 31">
            <a:extLst>
              <a:ext uri="{FF2B5EF4-FFF2-40B4-BE49-F238E27FC236}">
                <a16:creationId xmlns:a16="http://schemas.microsoft.com/office/drawing/2014/main" id="{6D4AF218-D594-1105-6C6D-4CCDA30E34FF}"/>
              </a:ext>
            </a:extLst>
          </p:cNvPr>
          <p:cNvSpPr txBox="1"/>
          <p:nvPr/>
        </p:nvSpPr>
        <p:spPr>
          <a:xfrm>
            <a:off x="614443" y="5761270"/>
            <a:ext cx="1099751" cy="185352"/>
          </a:xfrm>
          <a:prstGeom prst="rect">
            <a:avLst/>
          </a:prstGeom>
          <a:noFill/>
        </p:spPr>
        <p:txBody>
          <a:bodyPr wrap="square" lIns="0" tIns="0" rIns="0" bIns="0" rtlCol="0">
            <a:noAutofit/>
          </a:bodyPr>
          <a:lstStyle/>
          <a:p>
            <a:pPr>
              <a:lnSpc>
                <a:spcPct val="110000"/>
              </a:lnSpc>
              <a:spcBef>
                <a:spcPts val="600"/>
              </a:spcBef>
            </a:pPr>
            <a:r>
              <a:rPr lang="en-US" sz="1200" b="1" spc="30" dirty="0">
                <a:ea typeface="Human Sans" charset="0"/>
                <a:cs typeface="Human Sans" charset="0"/>
              </a:rPr>
              <a:t>HEADING 6</a:t>
            </a:r>
            <a:endParaRPr lang="en-US" sz="1200" spc="30" dirty="0">
              <a:ea typeface="Human Sans" charset="0"/>
              <a:cs typeface="Human Sans" charset="0"/>
            </a:endParaRPr>
          </a:p>
        </p:txBody>
      </p:sp>
      <p:sp>
        <p:nvSpPr>
          <p:cNvPr id="42" name="TextBox 41">
            <a:extLst>
              <a:ext uri="{FF2B5EF4-FFF2-40B4-BE49-F238E27FC236}">
                <a16:creationId xmlns:a16="http://schemas.microsoft.com/office/drawing/2014/main" id="{CF5ACE81-92C6-3476-5E21-33E6E2BDCB95}"/>
              </a:ext>
            </a:extLst>
          </p:cNvPr>
          <p:cNvSpPr txBox="1"/>
          <p:nvPr/>
        </p:nvSpPr>
        <p:spPr>
          <a:xfrm>
            <a:off x="6101797" y="2580984"/>
            <a:ext cx="5455203" cy="377347"/>
          </a:xfrm>
          <a:prstGeom prst="rect">
            <a:avLst/>
          </a:prstGeom>
          <a:noFill/>
        </p:spPr>
        <p:txBody>
          <a:bodyPr wrap="square" lIns="0">
            <a:spAutoFit/>
          </a:bodyPr>
          <a:lstStyle/>
          <a:p>
            <a:pPr marL="0" marR="0" lvl="0" indent="0" algn="l" defTabSz="914400" rtl="0" eaLnBrk="1" fontAlgn="auto" latinLnBrk="0" hangingPunct="1">
              <a:lnSpc>
                <a:spcPts val="2400"/>
              </a:lnSpc>
              <a:spcBef>
                <a:spcPts val="600"/>
              </a:spcBef>
              <a:spcAft>
                <a:spcPts val="0"/>
              </a:spcAft>
              <a:buClrTx/>
              <a:buSzTx/>
              <a:buFont typeface="Arial" panose="020B0604020202020204" pitchFamily="34" charset="0"/>
              <a:buNone/>
              <a:tabLst/>
              <a:defRPr/>
            </a:pPr>
            <a:r>
              <a:rPr kumimoji="0" lang="en-UA" sz="1600" b="0" i="0" u="none" strike="noStrike" kern="1200" cap="none" spc="0" normalizeH="0" baseline="0" noProof="0" dirty="0">
                <a:ln>
                  <a:noFill/>
                </a:ln>
                <a:solidFill>
                  <a:srgbClr val="2E3B5F"/>
                </a:solidFill>
                <a:effectLst/>
                <a:uLnTx/>
                <a:uFillTx/>
                <a:latin typeface="Calibri Light" panose="020F0302020204030204" pitchFamily="34" charset="0"/>
                <a:cs typeface="Calibri Light" panose="020F0302020204030204" pitchFamily="34" charset="0"/>
              </a:rPr>
              <a:t>Paragraph M</a:t>
            </a:r>
          </a:p>
        </p:txBody>
      </p:sp>
      <p:sp>
        <p:nvSpPr>
          <p:cNvPr id="54" name="TextBox 53">
            <a:extLst>
              <a:ext uri="{FF2B5EF4-FFF2-40B4-BE49-F238E27FC236}">
                <a16:creationId xmlns:a16="http://schemas.microsoft.com/office/drawing/2014/main" id="{133120B4-108A-5205-A1A3-177887865547}"/>
              </a:ext>
            </a:extLst>
          </p:cNvPr>
          <p:cNvSpPr txBox="1"/>
          <p:nvPr/>
        </p:nvSpPr>
        <p:spPr>
          <a:xfrm>
            <a:off x="6111563" y="3908956"/>
            <a:ext cx="5455203" cy="332014"/>
          </a:xfrm>
          <a:prstGeom prst="rect">
            <a:avLst/>
          </a:prstGeom>
          <a:noFill/>
        </p:spPr>
        <p:txBody>
          <a:bodyPr wrap="square" lIns="0" rIns="0">
            <a:spAutoFit/>
          </a:bodyPr>
          <a:lstStyle/>
          <a:p>
            <a:pPr marL="0" marR="0" lvl="0" indent="0" algn="l" defTabSz="914400" rtl="0" eaLnBrk="1" fontAlgn="auto" latinLnBrk="0" hangingPunct="1">
              <a:lnSpc>
                <a:spcPts val="2000"/>
              </a:lnSpc>
              <a:spcBef>
                <a:spcPts val="600"/>
              </a:spcBef>
              <a:spcAft>
                <a:spcPts val="0"/>
              </a:spcAft>
              <a:buClrTx/>
              <a:buSzTx/>
              <a:buFont typeface="Arial" panose="020B0604020202020204" pitchFamily="34" charset="0"/>
              <a:buNone/>
              <a:tabLst/>
              <a:defRPr/>
            </a:pPr>
            <a:r>
              <a:rPr kumimoji="0" lang="en-UA" sz="1400" b="0" i="0" u="none" strike="noStrike" kern="1200" cap="none" spc="0" normalizeH="0" baseline="0" noProof="0" dirty="0">
                <a:ln>
                  <a:noFill/>
                </a:ln>
                <a:solidFill>
                  <a:srgbClr val="2E3B5F"/>
                </a:solidFill>
                <a:effectLst/>
                <a:uLnTx/>
                <a:uFillTx/>
                <a:latin typeface="Calibri Light" panose="020F0302020204030204" pitchFamily="34" charset="0"/>
                <a:cs typeface="Calibri Light" panose="020F0302020204030204" pitchFamily="34" charset="0"/>
              </a:rPr>
              <a:t>Text block M</a:t>
            </a:r>
          </a:p>
        </p:txBody>
      </p:sp>
      <p:sp>
        <p:nvSpPr>
          <p:cNvPr id="57" name="TextBox 56">
            <a:extLst>
              <a:ext uri="{FF2B5EF4-FFF2-40B4-BE49-F238E27FC236}">
                <a16:creationId xmlns:a16="http://schemas.microsoft.com/office/drawing/2014/main" id="{43ACA973-924F-B4B0-2934-6230AD76E426}"/>
              </a:ext>
            </a:extLst>
          </p:cNvPr>
          <p:cNvSpPr txBox="1"/>
          <p:nvPr/>
        </p:nvSpPr>
        <p:spPr>
          <a:xfrm>
            <a:off x="6101797" y="4552116"/>
            <a:ext cx="5455203" cy="306046"/>
          </a:xfrm>
          <a:prstGeom prst="rect">
            <a:avLst/>
          </a:prstGeom>
          <a:noFill/>
        </p:spPr>
        <p:txBody>
          <a:bodyPr wrap="square" lIns="0" rIns="0">
            <a:spAutoFit/>
          </a:bodyPr>
          <a:lstStyle/>
          <a:p>
            <a:pPr marL="0" marR="0" lvl="0" indent="0" algn="l" defTabSz="914400" rtl="0" eaLnBrk="1" fontAlgn="auto" latinLnBrk="0" hangingPunct="1">
              <a:lnSpc>
                <a:spcPts val="1800"/>
              </a:lnSpc>
              <a:spcBef>
                <a:spcPts val="600"/>
              </a:spcBef>
              <a:spcAft>
                <a:spcPts val="0"/>
              </a:spcAft>
              <a:buClrTx/>
              <a:buSzTx/>
              <a:buFont typeface="Arial" panose="020B0604020202020204" pitchFamily="34" charset="0"/>
              <a:buNone/>
              <a:tabLst/>
              <a:defRPr/>
            </a:pPr>
            <a:r>
              <a:rPr kumimoji="0" lang="en-UA" sz="1200" b="0" i="0" u="none" strike="noStrike" kern="1200" cap="none" spc="0" normalizeH="0" baseline="0" noProof="0" dirty="0">
                <a:ln>
                  <a:noFill/>
                </a:ln>
                <a:solidFill>
                  <a:srgbClr val="2E3B5F"/>
                </a:solidFill>
                <a:effectLst/>
                <a:uLnTx/>
                <a:uFillTx/>
                <a:latin typeface="Calibri Light" panose="020F0302020204030204" pitchFamily="34" charset="0"/>
                <a:cs typeface="Calibri Light" panose="020F0302020204030204" pitchFamily="34" charset="0"/>
              </a:rPr>
              <a:t>Text block S</a:t>
            </a:r>
          </a:p>
        </p:txBody>
      </p:sp>
      <p:sp>
        <p:nvSpPr>
          <p:cNvPr id="61" name="TextBox 60">
            <a:extLst>
              <a:ext uri="{FF2B5EF4-FFF2-40B4-BE49-F238E27FC236}">
                <a16:creationId xmlns:a16="http://schemas.microsoft.com/office/drawing/2014/main" id="{BC4508EB-3C33-1DF5-4413-0334DC353560}"/>
              </a:ext>
            </a:extLst>
          </p:cNvPr>
          <p:cNvSpPr txBox="1"/>
          <p:nvPr/>
        </p:nvSpPr>
        <p:spPr>
          <a:xfrm>
            <a:off x="6092031" y="3191381"/>
            <a:ext cx="5455203" cy="461665"/>
          </a:xfrm>
          <a:prstGeom prst="rect">
            <a:avLst/>
          </a:prstGeom>
          <a:noFill/>
        </p:spPr>
        <p:txBody>
          <a:bodyPr wrap="square" lIns="0" rIns="0">
            <a:spAutoFit/>
          </a:bodyPr>
          <a:lstStyle/>
          <a:p>
            <a:pPr marL="0" marR="0" lvl="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kumimoji="0" lang="en-UA" sz="2400" b="0" i="0" u="none" strike="noStrike" kern="1200" cap="none" spc="0" normalizeH="0" baseline="0" noProof="0" dirty="0">
                <a:ln>
                  <a:noFill/>
                </a:ln>
                <a:solidFill>
                  <a:srgbClr val="2E3B5F"/>
                </a:solidFill>
                <a:effectLst/>
                <a:uLnTx/>
                <a:uFillTx/>
                <a:latin typeface="Calibri Light" panose="020F0302020204030204" pitchFamily="34" charset="0"/>
                <a:cs typeface="Calibri Light" panose="020F0302020204030204" pitchFamily="34" charset="0"/>
              </a:rPr>
              <a:t>Text block L</a:t>
            </a:r>
          </a:p>
        </p:txBody>
      </p:sp>
      <p:sp>
        <p:nvSpPr>
          <p:cNvPr id="63" name="TextBox 62">
            <a:extLst>
              <a:ext uri="{FF2B5EF4-FFF2-40B4-BE49-F238E27FC236}">
                <a16:creationId xmlns:a16="http://schemas.microsoft.com/office/drawing/2014/main" id="{5D848A35-523D-A896-BFCA-9B4027CC6DA1}"/>
              </a:ext>
            </a:extLst>
          </p:cNvPr>
          <p:cNvSpPr txBox="1"/>
          <p:nvPr/>
        </p:nvSpPr>
        <p:spPr>
          <a:xfrm>
            <a:off x="6092031" y="5150059"/>
            <a:ext cx="5464969" cy="307777"/>
          </a:xfrm>
          <a:prstGeom prst="rect">
            <a:avLst/>
          </a:prstGeom>
          <a:noFill/>
        </p:spPr>
        <p:txBody>
          <a:bodyPr wrap="square" lIns="0" rIns="0">
            <a:spAutoFit/>
          </a:bodyPr>
          <a:lstStyle/>
          <a:p>
            <a:r>
              <a:rPr kumimoji="0" lang="en-UA" sz="1400" b="0" i="0" u="none" strike="noStrike" kern="1200" cap="none" spc="0" normalizeH="0" baseline="0" noProof="0" dirty="0">
                <a:ln>
                  <a:noFill/>
                </a:ln>
                <a:solidFill>
                  <a:srgbClr val="8791AA"/>
                </a:solidFill>
                <a:effectLst/>
                <a:uLnTx/>
                <a:uFillTx/>
                <a:latin typeface="Calibri"/>
                <a:cs typeface="Calibri" panose="020F0502020204030204" pitchFamily="34" charset="0"/>
              </a:rPr>
              <a:t>Caption</a:t>
            </a:r>
            <a:endParaRPr lang="en-UA" dirty="0"/>
          </a:p>
        </p:txBody>
      </p:sp>
      <p:sp>
        <p:nvSpPr>
          <p:cNvPr id="65" name="TextBox 64">
            <a:extLst>
              <a:ext uri="{FF2B5EF4-FFF2-40B4-BE49-F238E27FC236}">
                <a16:creationId xmlns:a16="http://schemas.microsoft.com/office/drawing/2014/main" id="{40262E16-EDFD-E88A-57D0-6F6EB2F9F8AB}"/>
              </a:ext>
            </a:extLst>
          </p:cNvPr>
          <p:cNvSpPr txBox="1"/>
          <p:nvPr/>
        </p:nvSpPr>
        <p:spPr>
          <a:xfrm>
            <a:off x="6111563" y="1973835"/>
            <a:ext cx="5435671" cy="369332"/>
          </a:xfrm>
          <a:prstGeom prst="rect">
            <a:avLst/>
          </a:prstGeom>
          <a:noFill/>
        </p:spPr>
        <p:txBody>
          <a:bodyPr wrap="square" lIns="0" rIns="0">
            <a:spAutoFit/>
          </a:bodyPr>
          <a:lstStyle/>
          <a:p>
            <a:pPr marL="0" marR="0" lvl="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kumimoji="0" lang="en-UA" sz="1800" b="0" i="0" u="none" strike="noStrike" kern="1200" cap="none" spc="0" normalizeH="0" baseline="0" noProof="0" dirty="0">
                <a:ln>
                  <a:noFill/>
                </a:ln>
                <a:solidFill>
                  <a:srgbClr val="2E3B5F"/>
                </a:solidFill>
                <a:effectLst/>
                <a:uLnTx/>
                <a:uFillTx/>
                <a:latin typeface="Calibri Light" panose="020F0302020204030204" pitchFamily="34" charset="0"/>
                <a:cs typeface="Calibri Light" panose="020F0302020204030204" pitchFamily="34" charset="0"/>
              </a:rPr>
              <a:t>Paragraph L</a:t>
            </a:r>
          </a:p>
        </p:txBody>
      </p:sp>
    </p:spTree>
    <p:extLst>
      <p:ext uri="{BB962C8B-B14F-4D97-AF65-F5344CB8AC3E}">
        <p14:creationId xmlns:p14="http://schemas.microsoft.com/office/powerpoint/2010/main" val="346268541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8">
            <a:extLst>
              <a:ext uri="{FF2B5EF4-FFF2-40B4-BE49-F238E27FC236}">
                <a16:creationId xmlns:a16="http://schemas.microsoft.com/office/drawing/2014/main" id="{0570843E-F5A3-074C-072A-A3D9E78701FD}"/>
              </a:ext>
            </a:extLst>
          </p:cNvPr>
          <p:cNvSpPr txBox="1">
            <a:spLocks/>
          </p:cNvSpPr>
          <p:nvPr/>
        </p:nvSpPr>
        <p:spPr>
          <a:xfrm>
            <a:off x="627063" y="722843"/>
            <a:ext cx="10929937" cy="338554"/>
          </a:xfrm>
          <a:prstGeom prst="rect">
            <a:avLst/>
          </a:prstGeom>
        </p:spPr>
        <p:txBody>
          <a:bodyPr lIns="0"/>
          <a:lstStyle>
            <a:lvl1pPr algn="l" defTabSz="914400" rtl="0" eaLnBrk="1" latinLnBrk="0" hangingPunct="1">
              <a:lnSpc>
                <a:spcPct val="100000"/>
              </a:lnSpc>
              <a:spcBef>
                <a:spcPct val="0"/>
              </a:spcBef>
              <a:buNone/>
              <a:defRPr lang="en-US" sz="2200" b="1" i="0" kern="1200" spc="0" dirty="0">
                <a:solidFill>
                  <a:schemeClr val="tx1"/>
                </a:solidFill>
                <a:effectLst/>
                <a:latin typeface="+mj-lt"/>
                <a:ea typeface="Calibri" panose="020F0502020204030204" pitchFamily="34" charset="0"/>
                <a:cs typeface="Calibri" panose="020F0502020204030204" pitchFamily="34" charset="0"/>
              </a:defRPr>
            </a:lvl1pPr>
          </a:lstStyle>
          <a:p>
            <a:r>
              <a:rPr lang="en-GB" dirty="0"/>
              <a:t>Elements</a:t>
            </a:r>
          </a:p>
        </p:txBody>
      </p:sp>
      <p:sp>
        <p:nvSpPr>
          <p:cNvPr id="5" name="TextBox 4">
            <a:extLst>
              <a:ext uri="{FF2B5EF4-FFF2-40B4-BE49-F238E27FC236}">
                <a16:creationId xmlns:a16="http://schemas.microsoft.com/office/drawing/2014/main" id="{F6F4DE21-0051-8BF2-1957-03515204C422}"/>
              </a:ext>
            </a:extLst>
          </p:cNvPr>
          <p:cNvSpPr txBox="1"/>
          <p:nvPr/>
        </p:nvSpPr>
        <p:spPr>
          <a:xfrm>
            <a:off x="626318" y="1424940"/>
            <a:ext cx="1099751" cy="185352"/>
          </a:xfrm>
          <a:prstGeom prst="rect">
            <a:avLst/>
          </a:prstGeom>
          <a:noFill/>
        </p:spPr>
        <p:txBody>
          <a:bodyPr wrap="square" lIns="0" tIns="0" rIns="0" bIns="0" rtlCol="0">
            <a:noAutofit/>
          </a:bodyPr>
          <a:lstStyle/>
          <a:p>
            <a:pPr>
              <a:lnSpc>
                <a:spcPct val="110000"/>
              </a:lnSpc>
              <a:spcBef>
                <a:spcPts val="600"/>
              </a:spcBef>
            </a:pPr>
            <a:r>
              <a:rPr lang="en-US" sz="1200" b="1" spc="30" dirty="0">
                <a:solidFill>
                  <a:schemeClr val="tx2"/>
                </a:solidFill>
                <a:ea typeface="Human Sans" charset="0"/>
                <a:cs typeface="Human Sans" charset="0"/>
              </a:rPr>
              <a:t>ICONS:</a:t>
            </a:r>
            <a:endParaRPr lang="en-US" sz="1200" spc="30" dirty="0">
              <a:solidFill>
                <a:schemeClr val="tx2"/>
              </a:solidFill>
              <a:ea typeface="Human Sans" charset="0"/>
              <a:cs typeface="Human Sans" charset="0"/>
            </a:endParaRPr>
          </a:p>
        </p:txBody>
      </p:sp>
      <p:pic>
        <p:nvPicPr>
          <p:cNvPr id="11" name="Graphic 10">
            <a:extLst>
              <a:ext uri="{FF2B5EF4-FFF2-40B4-BE49-F238E27FC236}">
                <a16:creationId xmlns:a16="http://schemas.microsoft.com/office/drawing/2014/main" id="{312B75EC-1066-E55A-B4C6-A0214711DFA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26318" y="1841494"/>
            <a:ext cx="190500" cy="190500"/>
          </a:xfrm>
          <a:prstGeom prst="rect">
            <a:avLst/>
          </a:prstGeom>
        </p:spPr>
      </p:pic>
      <p:pic>
        <p:nvPicPr>
          <p:cNvPr id="13" name="Graphic 12">
            <a:extLst>
              <a:ext uri="{FF2B5EF4-FFF2-40B4-BE49-F238E27FC236}">
                <a16:creationId xmlns:a16="http://schemas.microsoft.com/office/drawing/2014/main" id="{85DCC9E2-079A-8D15-DF40-E5D8FBF246F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675054" y="1835144"/>
            <a:ext cx="190500" cy="203200"/>
          </a:xfrm>
          <a:prstGeom prst="rect">
            <a:avLst/>
          </a:prstGeom>
        </p:spPr>
      </p:pic>
      <p:pic>
        <p:nvPicPr>
          <p:cNvPr id="15" name="Graphic 14">
            <a:extLst>
              <a:ext uri="{FF2B5EF4-FFF2-40B4-BE49-F238E27FC236}">
                <a16:creationId xmlns:a16="http://schemas.microsoft.com/office/drawing/2014/main" id="{DE803F1D-0819-CD27-1B9B-AD43B83FFF6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935667" y="1841494"/>
            <a:ext cx="190500" cy="190500"/>
          </a:xfrm>
          <a:prstGeom prst="rect">
            <a:avLst/>
          </a:prstGeom>
        </p:spPr>
      </p:pic>
      <p:pic>
        <p:nvPicPr>
          <p:cNvPr id="17" name="Graphic 16">
            <a:extLst>
              <a:ext uri="{FF2B5EF4-FFF2-40B4-BE49-F238E27FC236}">
                <a16:creationId xmlns:a16="http://schemas.microsoft.com/office/drawing/2014/main" id="{8D84DF1A-681E-ED81-CD6D-6211021A1CD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153828" y="1841494"/>
            <a:ext cx="190500" cy="190500"/>
          </a:xfrm>
          <a:prstGeom prst="rect">
            <a:avLst/>
          </a:prstGeom>
        </p:spPr>
      </p:pic>
      <p:pic>
        <p:nvPicPr>
          <p:cNvPr id="19" name="Graphic 18">
            <a:extLst>
              <a:ext uri="{FF2B5EF4-FFF2-40B4-BE49-F238E27FC236}">
                <a16:creationId xmlns:a16="http://schemas.microsoft.com/office/drawing/2014/main" id="{17CE27B4-E2BF-8B37-401F-EC48236E988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414441" y="1841494"/>
            <a:ext cx="190500" cy="190500"/>
          </a:xfrm>
          <a:prstGeom prst="rect">
            <a:avLst/>
          </a:prstGeom>
        </p:spPr>
      </p:pic>
      <p:pic>
        <p:nvPicPr>
          <p:cNvPr id="21" name="Graphic 20">
            <a:extLst>
              <a:ext uri="{FF2B5EF4-FFF2-40B4-BE49-F238E27FC236}">
                <a16:creationId xmlns:a16="http://schemas.microsoft.com/office/drawing/2014/main" id="{C39F776D-A48D-B307-0ED1-8A7A111B8910}"/>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888724" y="1841494"/>
            <a:ext cx="190500" cy="190500"/>
          </a:xfrm>
          <a:prstGeom prst="rect">
            <a:avLst/>
          </a:prstGeom>
        </p:spPr>
      </p:pic>
      <p:pic>
        <p:nvPicPr>
          <p:cNvPr id="23" name="Graphic 22">
            <a:extLst>
              <a:ext uri="{FF2B5EF4-FFF2-40B4-BE49-F238E27FC236}">
                <a16:creationId xmlns:a16="http://schemas.microsoft.com/office/drawing/2014/main" id="{F8975244-B57E-D229-CE98-9BDA58814D60}"/>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2196280" y="1841494"/>
            <a:ext cx="190500" cy="190500"/>
          </a:xfrm>
          <a:prstGeom prst="rect">
            <a:avLst/>
          </a:prstGeom>
        </p:spPr>
      </p:pic>
      <p:pic>
        <p:nvPicPr>
          <p:cNvPr id="25" name="Graphic 24">
            <a:extLst>
              <a:ext uri="{FF2B5EF4-FFF2-40B4-BE49-F238E27FC236}">
                <a16:creationId xmlns:a16="http://schemas.microsoft.com/office/drawing/2014/main" id="{CA63433A-4E14-F1CE-6ED1-029F43DA849F}"/>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2717506" y="1841494"/>
            <a:ext cx="190500" cy="190500"/>
          </a:xfrm>
          <a:prstGeom prst="rect">
            <a:avLst/>
          </a:prstGeom>
        </p:spPr>
      </p:pic>
      <p:pic>
        <p:nvPicPr>
          <p:cNvPr id="27" name="Graphic 26">
            <a:extLst>
              <a:ext uri="{FF2B5EF4-FFF2-40B4-BE49-F238E27FC236}">
                <a16:creationId xmlns:a16="http://schemas.microsoft.com/office/drawing/2014/main" id="{C8E7DA26-4F5A-FD63-9E38-B9F9F7831BC9}"/>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2456893" y="1841494"/>
            <a:ext cx="190500" cy="190500"/>
          </a:xfrm>
          <a:prstGeom prst="rect">
            <a:avLst/>
          </a:prstGeom>
        </p:spPr>
      </p:pic>
      <p:pic>
        <p:nvPicPr>
          <p:cNvPr id="29" name="Graphic 28">
            <a:extLst>
              <a:ext uri="{FF2B5EF4-FFF2-40B4-BE49-F238E27FC236}">
                <a16:creationId xmlns:a16="http://schemas.microsoft.com/office/drawing/2014/main" id="{F626919D-0A42-7474-BD00-57FBAA860FF6}"/>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3276832" y="1822444"/>
            <a:ext cx="228600" cy="228600"/>
          </a:xfrm>
          <a:prstGeom prst="rect">
            <a:avLst/>
          </a:prstGeom>
        </p:spPr>
      </p:pic>
      <p:pic>
        <p:nvPicPr>
          <p:cNvPr id="31" name="Graphic 30">
            <a:extLst>
              <a:ext uri="{FF2B5EF4-FFF2-40B4-BE49-F238E27FC236}">
                <a16:creationId xmlns:a16="http://schemas.microsoft.com/office/drawing/2014/main" id="{6E6C8783-3C48-AA6A-7853-CED441A15BBC}"/>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2978119" y="1822444"/>
            <a:ext cx="228600" cy="228600"/>
          </a:xfrm>
          <a:prstGeom prst="rect">
            <a:avLst/>
          </a:prstGeom>
        </p:spPr>
      </p:pic>
      <p:pic>
        <p:nvPicPr>
          <p:cNvPr id="79" name="Graphic 78">
            <a:extLst>
              <a:ext uri="{FF2B5EF4-FFF2-40B4-BE49-F238E27FC236}">
                <a16:creationId xmlns:a16="http://schemas.microsoft.com/office/drawing/2014/main" id="{511EBF4C-0428-DE6A-87C9-A62E422E87E8}"/>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3748573" y="3078320"/>
            <a:ext cx="533400" cy="533400"/>
          </a:xfrm>
          <a:prstGeom prst="rect">
            <a:avLst/>
          </a:prstGeom>
        </p:spPr>
      </p:pic>
      <p:pic>
        <p:nvPicPr>
          <p:cNvPr id="81" name="Graphic 80">
            <a:extLst>
              <a:ext uri="{FF2B5EF4-FFF2-40B4-BE49-F238E27FC236}">
                <a16:creationId xmlns:a16="http://schemas.microsoft.com/office/drawing/2014/main" id="{40CC1F1E-3357-C90B-1ABC-D7E6E1D8D155}"/>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3126567" y="3078320"/>
            <a:ext cx="533400" cy="533400"/>
          </a:xfrm>
          <a:prstGeom prst="rect">
            <a:avLst/>
          </a:prstGeom>
        </p:spPr>
      </p:pic>
      <p:pic>
        <p:nvPicPr>
          <p:cNvPr id="83" name="Graphic 82">
            <a:extLst>
              <a:ext uri="{FF2B5EF4-FFF2-40B4-BE49-F238E27FC236}">
                <a16:creationId xmlns:a16="http://schemas.microsoft.com/office/drawing/2014/main" id="{CC0BDC5B-931D-DE1B-611A-A4EA97904C66}"/>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2504543" y="3078320"/>
            <a:ext cx="533400" cy="533400"/>
          </a:xfrm>
          <a:prstGeom prst="rect">
            <a:avLst/>
          </a:prstGeom>
        </p:spPr>
      </p:pic>
      <p:pic>
        <p:nvPicPr>
          <p:cNvPr id="85" name="Graphic 84">
            <a:extLst>
              <a:ext uri="{FF2B5EF4-FFF2-40B4-BE49-F238E27FC236}">
                <a16:creationId xmlns:a16="http://schemas.microsoft.com/office/drawing/2014/main" id="{669E1854-2DC7-7930-008D-07536131A296}"/>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1880783" y="3078320"/>
            <a:ext cx="533400" cy="533400"/>
          </a:xfrm>
          <a:prstGeom prst="rect">
            <a:avLst/>
          </a:prstGeom>
        </p:spPr>
      </p:pic>
      <p:pic>
        <p:nvPicPr>
          <p:cNvPr id="87" name="Graphic 86">
            <a:extLst>
              <a:ext uri="{FF2B5EF4-FFF2-40B4-BE49-F238E27FC236}">
                <a16:creationId xmlns:a16="http://schemas.microsoft.com/office/drawing/2014/main" id="{C74BBF9D-1EC3-62CB-A7F6-62C1173C9465}"/>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9958510" y="2330943"/>
            <a:ext cx="533400" cy="533400"/>
          </a:xfrm>
          <a:prstGeom prst="rect">
            <a:avLst/>
          </a:prstGeom>
        </p:spPr>
      </p:pic>
      <p:pic>
        <p:nvPicPr>
          <p:cNvPr id="89" name="Graphic 88">
            <a:extLst>
              <a:ext uri="{FF2B5EF4-FFF2-40B4-BE49-F238E27FC236}">
                <a16:creationId xmlns:a16="http://schemas.microsoft.com/office/drawing/2014/main" id="{E0D6E361-3B2F-D6EB-6B4F-43AAD51E71C1}"/>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626318" y="3078320"/>
            <a:ext cx="533400" cy="533400"/>
          </a:xfrm>
          <a:prstGeom prst="rect">
            <a:avLst/>
          </a:prstGeom>
        </p:spPr>
      </p:pic>
      <p:pic>
        <p:nvPicPr>
          <p:cNvPr id="91" name="Graphic 90">
            <a:extLst>
              <a:ext uri="{FF2B5EF4-FFF2-40B4-BE49-F238E27FC236}">
                <a16:creationId xmlns:a16="http://schemas.microsoft.com/office/drawing/2014/main" id="{657AE354-3C2E-8447-662E-59AD65EEC93B}"/>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1252393" y="3078320"/>
            <a:ext cx="533400" cy="533400"/>
          </a:xfrm>
          <a:prstGeom prst="rect">
            <a:avLst/>
          </a:prstGeom>
        </p:spPr>
      </p:pic>
      <p:pic>
        <p:nvPicPr>
          <p:cNvPr id="93" name="Graphic 92">
            <a:extLst>
              <a:ext uri="{FF2B5EF4-FFF2-40B4-BE49-F238E27FC236}">
                <a16:creationId xmlns:a16="http://schemas.microsoft.com/office/drawing/2014/main" id="{75D81BC2-3DA6-9B1D-55EF-1BC6CFCD9066}"/>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9334878" y="2342728"/>
            <a:ext cx="533400" cy="533400"/>
          </a:xfrm>
          <a:prstGeom prst="rect">
            <a:avLst/>
          </a:prstGeom>
        </p:spPr>
      </p:pic>
      <p:pic>
        <p:nvPicPr>
          <p:cNvPr id="95" name="Graphic 94">
            <a:extLst>
              <a:ext uri="{FF2B5EF4-FFF2-40B4-BE49-F238E27FC236}">
                <a16:creationId xmlns:a16="http://schemas.microsoft.com/office/drawing/2014/main" id="{8340EB38-5A4D-6763-F620-FCD5D7C587D3}"/>
              </a:ext>
            </a:extLst>
          </p:cNvPr>
          <p:cNvPicPr>
            <a:picLocks noChangeAspect="1"/>
          </p:cNvPicPr>
          <p:nvPr/>
        </p:nvPicPr>
        <p:blipFill>
          <a:blip r:embed="rId40">
            <a:extLst>
              <a:ext uri="{96DAC541-7B7A-43D3-8B79-37D633B846F1}">
                <asvg:svgBlip xmlns:asvg="http://schemas.microsoft.com/office/drawing/2016/SVG/main" r:embed="rId41"/>
              </a:ext>
            </a:extLst>
          </a:blip>
          <a:stretch>
            <a:fillRect/>
          </a:stretch>
        </p:blipFill>
        <p:spPr>
          <a:xfrm>
            <a:off x="8714863" y="2361630"/>
            <a:ext cx="533400" cy="533400"/>
          </a:xfrm>
          <a:prstGeom prst="rect">
            <a:avLst/>
          </a:prstGeom>
        </p:spPr>
      </p:pic>
      <p:pic>
        <p:nvPicPr>
          <p:cNvPr id="97" name="Graphic 96">
            <a:extLst>
              <a:ext uri="{FF2B5EF4-FFF2-40B4-BE49-F238E27FC236}">
                <a16:creationId xmlns:a16="http://schemas.microsoft.com/office/drawing/2014/main" id="{13A58E63-217E-AC60-09DD-3B9ED32A28A1}"/>
              </a:ext>
            </a:extLst>
          </p:cNvPr>
          <p:cNvPicPr>
            <a:picLocks noChangeAspect="1"/>
          </p:cNvPicPr>
          <p:nvPr/>
        </p:nvPicPr>
        <p:blipFill>
          <a:blip r:embed="rId42">
            <a:extLst>
              <a:ext uri="{96DAC541-7B7A-43D3-8B79-37D633B846F1}">
                <asvg:svgBlip xmlns:asvg="http://schemas.microsoft.com/office/drawing/2016/SVG/main" r:embed="rId43"/>
              </a:ext>
            </a:extLst>
          </a:blip>
          <a:stretch>
            <a:fillRect/>
          </a:stretch>
        </p:blipFill>
        <p:spPr>
          <a:xfrm>
            <a:off x="8094848" y="2361630"/>
            <a:ext cx="533400" cy="533400"/>
          </a:xfrm>
          <a:prstGeom prst="rect">
            <a:avLst/>
          </a:prstGeom>
        </p:spPr>
      </p:pic>
      <p:pic>
        <p:nvPicPr>
          <p:cNvPr id="99" name="Graphic 98">
            <a:extLst>
              <a:ext uri="{FF2B5EF4-FFF2-40B4-BE49-F238E27FC236}">
                <a16:creationId xmlns:a16="http://schemas.microsoft.com/office/drawing/2014/main" id="{8D90DB51-C6DD-8F36-EE11-DBE5B38A6E35}"/>
              </a:ext>
            </a:extLst>
          </p:cNvPr>
          <p:cNvPicPr>
            <a:picLocks noChangeAspect="1"/>
          </p:cNvPicPr>
          <p:nvPr/>
        </p:nvPicPr>
        <p:blipFill>
          <a:blip r:embed="rId44">
            <a:extLst>
              <a:ext uri="{96DAC541-7B7A-43D3-8B79-37D633B846F1}">
                <asvg:svgBlip xmlns:asvg="http://schemas.microsoft.com/office/drawing/2016/SVG/main" r:embed="rId45"/>
              </a:ext>
            </a:extLst>
          </a:blip>
          <a:stretch>
            <a:fillRect/>
          </a:stretch>
        </p:blipFill>
        <p:spPr>
          <a:xfrm>
            <a:off x="7474833" y="2361630"/>
            <a:ext cx="533400" cy="533400"/>
          </a:xfrm>
          <a:prstGeom prst="rect">
            <a:avLst/>
          </a:prstGeom>
        </p:spPr>
      </p:pic>
      <p:pic>
        <p:nvPicPr>
          <p:cNvPr id="101" name="Graphic 100">
            <a:extLst>
              <a:ext uri="{FF2B5EF4-FFF2-40B4-BE49-F238E27FC236}">
                <a16:creationId xmlns:a16="http://schemas.microsoft.com/office/drawing/2014/main" id="{AF1F2837-E9BF-4CB8-CB5D-1BB9DA122071}"/>
              </a:ext>
            </a:extLst>
          </p:cNvPr>
          <p:cNvPicPr>
            <a:picLocks noChangeAspect="1"/>
          </p:cNvPicPr>
          <p:nvPr/>
        </p:nvPicPr>
        <p:blipFill>
          <a:blip r:embed="rId46">
            <a:extLst>
              <a:ext uri="{96DAC541-7B7A-43D3-8B79-37D633B846F1}">
                <asvg:svgBlip xmlns:asvg="http://schemas.microsoft.com/office/drawing/2016/SVG/main" r:embed="rId47"/>
              </a:ext>
            </a:extLst>
          </a:blip>
          <a:stretch>
            <a:fillRect/>
          </a:stretch>
        </p:blipFill>
        <p:spPr>
          <a:xfrm>
            <a:off x="6854818" y="2361630"/>
            <a:ext cx="533400" cy="533400"/>
          </a:xfrm>
          <a:prstGeom prst="rect">
            <a:avLst/>
          </a:prstGeom>
        </p:spPr>
      </p:pic>
      <p:pic>
        <p:nvPicPr>
          <p:cNvPr id="103" name="Graphic 102">
            <a:extLst>
              <a:ext uri="{FF2B5EF4-FFF2-40B4-BE49-F238E27FC236}">
                <a16:creationId xmlns:a16="http://schemas.microsoft.com/office/drawing/2014/main" id="{F9D91093-A9F3-C070-EE2A-2268915CC2D6}"/>
              </a:ext>
            </a:extLst>
          </p:cNvPr>
          <p:cNvPicPr>
            <a:picLocks noChangeAspect="1"/>
          </p:cNvPicPr>
          <p:nvPr/>
        </p:nvPicPr>
        <p:blipFill>
          <a:blip r:embed="rId48">
            <a:extLst>
              <a:ext uri="{96DAC541-7B7A-43D3-8B79-37D633B846F1}">
                <asvg:svgBlip xmlns:asvg="http://schemas.microsoft.com/office/drawing/2016/SVG/main" r:embed="rId49"/>
              </a:ext>
            </a:extLst>
          </a:blip>
          <a:stretch>
            <a:fillRect/>
          </a:stretch>
        </p:blipFill>
        <p:spPr>
          <a:xfrm>
            <a:off x="6234803" y="2361630"/>
            <a:ext cx="533400" cy="533400"/>
          </a:xfrm>
          <a:prstGeom prst="rect">
            <a:avLst/>
          </a:prstGeom>
        </p:spPr>
      </p:pic>
      <p:pic>
        <p:nvPicPr>
          <p:cNvPr id="105" name="Graphic 104">
            <a:extLst>
              <a:ext uri="{FF2B5EF4-FFF2-40B4-BE49-F238E27FC236}">
                <a16:creationId xmlns:a16="http://schemas.microsoft.com/office/drawing/2014/main" id="{015C3434-5B26-8CAB-D6AE-CB1DEF079826}"/>
              </a:ext>
            </a:extLst>
          </p:cNvPr>
          <p:cNvPicPr>
            <a:picLocks noChangeAspect="1"/>
          </p:cNvPicPr>
          <p:nvPr/>
        </p:nvPicPr>
        <p:blipFill>
          <a:blip r:embed="rId50">
            <a:extLst>
              <a:ext uri="{96DAC541-7B7A-43D3-8B79-37D633B846F1}">
                <asvg:svgBlip xmlns:asvg="http://schemas.microsoft.com/office/drawing/2016/SVG/main" r:embed="rId51"/>
              </a:ext>
            </a:extLst>
          </a:blip>
          <a:stretch>
            <a:fillRect/>
          </a:stretch>
        </p:blipFill>
        <p:spPr>
          <a:xfrm>
            <a:off x="5612654" y="2373366"/>
            <a:ext cx="533400" cy="533400"/>
          </a:xfrm>
          <a:prstGeom prst="rect">
            <a:avLst/>
          </a:prstGeom>
        </p:spPr>
      </p:pic>
      <p:pic>
        <p:nvPicPr>
          <p:cNvPr id="107" name="Graphic 106">
            <a:extLst>
              <a:ext uri="{FF2B5EF4-FFF2-40B4-BE49-F238E27FC236}">
                <a16:creationId xmlns:a16="http://schemas.microsoft.com/office/drawing/2014/main" id="{2491871C-0CF3-7CB4-194C-50E4AF51093C}"/>
              </a:ext>
            </a:extLst>
          </p:cNvPr>
          <p:cNvPicPr>
            <a:picLocks noChangeAspect="1"/>
          </p:cNvPicPr>
          <p:nvPr/>
        </p:nvPicPr>
        <p:blipFill>
          <a:blip r:embed="rId52">
            <a:extLst>
              <a:ext uri="{96DAC541-7B7A-43D3-8B79-37D633B846F1}">
                <asvg:svgBlip xmlns:asvg="http://schemas.microsoft.com/office/drawing/2016/SVG/main" r:embed="rId53"/>
              </a:ext>
            </a:extLst>
          </a:blip>
          <a:stretch>
            <a:fillRect/>
          </a:stretch>
        </p:blipFill>
        <p:spPr>
          <a:xfrm>
            <a:off x="4992639" y="2373366"/>
            <a:ext cx="533400" cy="533400"/>
          </a:xfrm>
          <a:prstGeom prst="rect">
            <a:avLst/>
          </a:prstGeom>
        </p:spPr>
      </p:pic>
      <p:pic>
        <p:nvPicPr>
          <p:cNvPr id="109" name="Graphic 108">
            <a:extLst>
              <a:ext uri="{FF2B5EF4-FFF2-40B4-BE49-F238E27FC236}">
                <a16:creationId xmlns:a16="http://schemas.microsoft.com/office/drawing/2014/main" id="{A85B1B91-9A04-E6A4-7A4A-F56E27F64AD9}"/>
              </a:ext>
            </a:extLst>
          </p:cNvPr>
          <p:cNvPicPr>
            <a:picLocks noChangeAspect="1"/>
          </p:cNvPicPr>
          <p:nvPr/>
        </p:nvPicPr>
        <p:blipFill>
          <a:blip r:embed="rId54">
            <a:extLst>
              <a:ext uri="{96DAC541-7B7A-43D3-8B79-37D633B846F1}">
                <asvg:svgBlip xmlns:asvg="http://schemas.microsoft.com/office/drawing/2016/SVG/main" r:embed="rId55"/>
              </a:ext>
            </a:extLst>
          </a:blip>
          <a:stretch>
            <a:fillRect/>
          </a:stretch>
        </p:blipFill>
        <p:spPr>
          <a:xfrm>
            <a:off x="4370615" y="2373366"/>
            <a:ext cx="533400" cy="533400"/>
          </a:xfrm>
          <a:prstGeom prst="rect">
            <a:avLst/>
          </a:prstGeom>
        </p:spPr>
      </p:pic>
      <p:pic>
        <p:nvPicPr>
          <p:cNvPr id="111" name="Graphic 110">
            <a:extLst>
              <a:ext uri="{FF2B5EF4-FFF2-40B4-BE49-F238E27FC236}">
                <a16:creationId xmlns:a16="http://schemas.microsoft.com/office/drawing/2014/main" id="{19D5CF91-1F17-9A82-D090-2DB3DFAC8F8F}"/>
              </a:ext>
            </a:extLst>
          </p:cNvPr>
          <p:cNvPicPr>
            <a:picLocks noChangeAspect="1"/>
          </p:cNvPicPr>
          <p:nvPr/>
        </p:nvPicPr>
        <p:blipFill>
          <a:blip r:embed="rId56">
            <a:extLst>
              <a:ext uri="{96DAC541-7B7A-43D3-8B79-37D633B846F1}">
                <asvg:svgBlip xmlns:asvg="http://schemas.microsoft.com/office/drawing/2016/SVG/main" r:embed="rId57"/>
              </a:ext>
            </a:extLst>
          </a:blip>
          <a:stretch>
            <a:fillRect/>
          </a:stretch>
        </p:blipFill>
        <p:spPr>
          <a:xfrm>
            <a:off x="3748591" y="2373366"/>
            <a:ext cx="533400" cy="533400"/>
          </a:xfrm>
          <a:prstGeom prst="rect">
            <a:avLst/>
          </a:prstGeom>
        </p:spPr>
      </p:pic>
      <p:pic>
        <p:nvPicPr>
          <p:cNvPr id="113" name="Graphic 112">
            <a:extLst>
              <a:ext uri="{FF2B5EF4-FFF2-40B4-BE49-F238E27FC236}">
                <a16:creationId xmlns:a16="http://schemas.microsoft.com/office/drawing/2014/main" id="{267639BD-84A6-C558-CFC4-9AC17D141A82}"/>
              </a:ext>
            </a:extLst>
          </p:cNvPr>
          <p:cNvPicPr>
            <a:picLocks noChangeAspect="1"/>
          </p:cNvPicPr>
          <p:nvPr/>
        </p:nvPicPr>
        <p:blipFill>
          <a:blip r:embed="rId58">
            <a:extLst>
              <a:ext uri="{96DAC541-7B7A-43D3-8B79-37D633B846F1}">
                <asvg:svgBlip xmlns:asvg="http://schemas.microsoft.com/office/drawing/2016/SVG/main" r:embed="rId59"/>
              </a:ext>
            </a:extLst>
          </a:blip>
          <a:stretch>
            <a:fillRect/>
          </a:stretch>
        </p:blipFill>
        <p:spPr>
          <a:xfrm>
            <a:off x="3126567" y="2375724"/>
            <a:ext cx="533400" cy="533400"/>
          </a:xfrm>
          <a:prstGeom prst="rect">
            <a:avLst/>
          </a:prstGeom>
        </p:spPr>
      </p:pic>
      <p:pic>
        <p:nvPicPr>
          <p:cNvPr id="117" name="Graphic 116">
            <a:extLst>
              <a:ext uri="{FF2B5EF4-FFF2-40B4-BE49-F238E27FC236}">
                <a16:creationId xmlns:a16="http://schemas.microsoft.com/office/drawing/2014/main" id="{2AB223F7-58DA-A990-911F-8047DBC6A485}"/>
              </a:ext>
            </a:extLst>
          </p:cNvPr>
          <p:cNvPicPr>
            <a:picLocks noChangeAspect="1"/>
          </p:cNvPicPr>
          <p:nvPr/>
        </p:nvPicPr>
        <p:blipFill>
          <a:blip r:embed="rId60">
            <a:extLst>
              <a:ext uri="{96DAC541-7B7A-43D3-8B79-37D633B846F1}">
                <asvg:svgBlip xmlns:asvg="http://schemas.microsoft.com/office/drawing/2016/SVG/main" r:embed="rId61"/>
              </a:ext>
            </a:extLst>
          </a:blip>
          <a:stretch>
            <a:fillRect/>
          </a:stretch>
        </p:blipFill>
        <p:spPr>
          <a:xfrm>
            <a:off x="1878468" y="2375724"/>
            <a:ext cx="533400" cy="533400"/>
          </a:xfrm>
          <a:prstGeom prst="rect">
            <a:avLst/>
          </a:prstGeom>
        </p:spPr>
      </p:pic>
      <p:pic>
        <p:nvPicPr>
          <p:cNvPr id="119" name="Graphic 118">
            <a:extLst>
              <a:ext uri="{FF2B5EF4-FFF2-40B4-BE49-F238E27FC236}">
                <a16:creationId xmlns:a16="http://schemas.microsoft.com/office/drawing/2014/main" id="{BF92322B-6415-ADA3-B4C4-FE7A31206792}"/>
              </a:ext>
            </a:extLst>
          </p:cNvPr>
          <p:cNvPicPr>
            <a:picLocks noChangeAspect="1"/>
          </p:cNvPicPr>
          <p:nvPr/>
        </p:nvPicPr>
        <p:blipFill>
          <a:blip r:embed="rId62">
            <a:extLst>
              <a:ext uri="{96DAC541-7B7A-43D3-8B79-37D633B846F1}">
                <asvg:svgBlip xmlns:asvg="http://schemas.microsoft.com/office/drawing/2016/SVG/main" r:embed="rId63"/>
              </a:ext>
            </a:extLst>
          </a:blip>
          <a:stretch>
            <a:fillRect/>
          </a:stretch>
        </p:blipFill>
        <p:spPr>
          <a:xfrm>
            <a:off x="1252393" y="2375724"/>
            <a:ext cx="533400" cy="533400"/>
          </a:xfrm>
          <a:prstGeom prst="rect">
            <a:avLst/>
          </a:prstGeom>
        </p:spPr>
      </p:pic>
      <p:pic>
        <p:nvPicPr>
          <p:cNvPr id="121" name="Graphic 120">
            <a:extLst>
              <a:ext uri="{FF2B5EF4-FFF2-40B4-BE49-F238E27FC236}">
                <a16:creationId xmlns:a16="http://schemas.microsoft.com/office/drawing/2014/main" id="{DB269194-F55A-8F10-FAC2-74A74CB217B3}"/>
              </a:ext>
            </a:extLst>
          </p:cNvPr>
          <p:cNvPicPr>
            <a:picLocks noChangeAspect="1"/>
          </p:cNvPicPr>
          <p:nvPr/>
        </p:nvPicPr>
        <p:blipFill>
          <a:blip r:embed="rId64">
            <a:extLst>
              <a:ext uri="{96DAC541-7B7A-43D3-8B79-37D633B846F1}">
                <asvg:svgBlip xmlns:asvg="http://schemas.microsoft.com/office/drawing/2016/SVG/main" r:embed="rId65"/>
              </a:ext>
            </a:extLst>
          </a:blip>
          <a:stretch>
            <a:fillRect/>
          </a:stretch>
        </p:blipFill>
        <p:spPr>
          <a:xfrm>
            <a:off x="626318" y="2375724"/>
            <a:ext cx="533400" cy="533400"/>
          </a:xfrm>
          <a:prstGeom prst="rect">
            <a:avLst/>
          </a:prstGeom>
        </p:spPr>
      </p:pic>
      <p:pic>
        <p:nvPicPr>
          <p:cNvPr id="123" name="Graphic 122">
            <a:extLst>
              <a:ext uri="{FF2B5EF4-FFF2-40B4-BE49-F238E27FC236}">
                <a16:creationId xmlns:a16="http://schemas.microsoft.com/office/drawing/2014/main" id="{2D00A28B-B699-6FA6-0334-8A864D045DCB}"/>
              </a:ext>
            </a:extLst>
          </p:cNvPr>
          <p:cNvPicPr>
            <a:picLocks noChangeAspect="1"/>
          </p:cNvPicPr>
          <p:nvPr/>
        </p:nvPicPr>
        <p:blipFill>
          <a:blip r:embed="rId66">
            <a:extLst>
              <a:ext uri="{96DAC541-7B7A-43D3-8B79-37D633B846F1}">
                <asvg:svgBlip xmlns:asvg="http://schemas.microsoft.com/office/drawing/2016/SVG/main" r:embed="rId67"/>
              </a:ext>
            </a:extLst>
          </a:blip>
          <a:stretch>
            <a:fillRect/>
          </a:stretch>
        </p:blipFill>
        <p:spPr>
          <a:xfrm>
            <a:off x="2504450" y="2373366"/>
            <a:ext cx="533400" cy="533400"/>
          </a:xfrm>
          <a:prstGeom prst="rect">
            <a:avLst/>
          </a:prstGeom>
        </p:spPr>
      </p:pic>
      <p:pic>
        <p:nvPicPr>
          <p:cNvPr id="125" name="Graphic 124">
            <a:extLst>
              <a:ext uri="{FF2B5EF4-FFF2-40B4-BE49-F238E27FC236}">
                <a16:creationId xmlns:a16="http://schemas.microsoft.com/office/drawing/2014/main" id="{6A6380C6-1456-8DF7-1112-E9DBEDCE953A}"/>
              </a:ext>
            </a:extLst>
          </p:cNvPr>
          <p:cNvPicPr>
            <a:picLocks noChangeAspect="1"/>
          </p:cNvPicPr>
          <p:nvPr/>
        </p:nvPicPr>
        <p:blipFill>
          <a:blip r:embed="rId68">
            <a:extLst>
              <a:ext uri="{96DAC541-7B7A-43D3-8B79-37D633B846F1}">
                <asvg:svgBlip xmlns:asvg="http://schemas.microsoft.com/office/drawing/2016/SVG/main" r:embed="rId69"/>
              </a:ext>
            </a:extLst>
          </a:blip>
          <a:stretch>
            <a:fillRect/>
          </a:stretch>
        </p:blipFill>
        <p:spPr>
          <a:xfrm>
            <a:off x="7226252" y="4001256"/>
            <a:ext cx="914400" cy="914400"/>
          </a:xfrm>
          <a:prstGeom prst="rect">
            <a:avLst/>
          </a:prstGeom>
        </p:spPr>
      </p:pic>
      <p:pic>
        <p:nvPicPr>
          <p:cNvPr id="127" name="Graphic 126">
            <a:extLst>
              <a:ext uri="{FF2B5EF4-FFF2-40B4-BE49-F238E27FC236}">
                <a16:creationId xmlns:a16="http://schemas.microsoft.com/office/drawing/2014/main" id="{1A38BA46-7DE7-6A0F-E1E7-DB14F3B63E39}"/>
              </a:ext>
            </a:extLst>
          </p:cNvPr>
          <p:cNvPicPr>
            <a:picLocks noChangeAspect="1"/>
          </p:cNvPicPr>
          <p:nvPr/>
        </p:nvPicPr>
        <p:blipFill>
          <a:blip r:embed="rId70">
            <a:extLst>
              <a:ext uri="{96DAC541-7B7A-43D3-8B79-37D633B846F1}">
                <asvg:svgBlip xmlns:asvg="http://schemas.microsoft.com/office/drawing/2016/SVG/main" r:embed="rId71"/>
              </a:ext>
            </a:extLst>
          </a:blip>
          <a:stretch>
            <a:fillRect/>
          </a:stretch>
        </p:blipFill>
        <p:spPr>
          <a:xfrm>
            <a:off x="6124629" y="4001256"/>
            <a:ext cx="914400" cy="914400"/>
          </a:xfrm>
          <a:prstGeom prst="rect">
            <a:avLst/>
          </a:prstGeom>
        </p:spPr>
      </p:pic>
      <p:pic>
        <p:nvPicPr>
          <p:cNvPr id="129" name="Graphic 128">
            <a:extLst>
              <a:ext uri="{FF2B5EF4-FFF2-40B4-BE49-F238E27FC236}">
                <a16:creationId xmlns:a16="http://schemas.microsoft.com/office/drawing/2014/main" id="{EBC96F47-1B30-6101-337B-AFE8F4121FDA}"/>
              </a:ext>
            </a:extLst>
          </p:cNvPr>
          <p:cNvPicPr>
            <a:picLocks noChangeAspect="1"/>
          </p:cNvPicPr>
          <p:nvPr/>
        </p:nvPicPr>
        <p:blipFill>
          <a:blip r:embed="rId72">
            <a:extLst>
              <a:ext uri="{96DAC541-7B7A-43D3-8B79-37D633B846F1}">
                <asvg:svgBlip xmlns:asvg="http://schemas.microsoft.com/office/drawing/2016/SVG/main" r:embed="rId73"/>
              </a:ext>
            </a:extLst>
          </a:blip>
          <a:stretch>
            <a:fillRect/>
          </a:stretch>
        </p:blipFill>
        <p:spPr>
          <a:xfrm>
            <a:off x="9429498" y="4001256"/>
            <a:ext cx="914400" cy="914400"/>
          </a:xfrm>
          <a:prstGeom prst="rect">
            <a:avLst/>
          </a:prstGeom>
        </p:spPr>
      </p:pic>
      <p:pic>
        <p:nvPicPr>
          <p:cNvPr id="131" name="Graphic 130">
            <a:extLst>
              <a:ext uri="{FF2B5EF4-FFF2-40B4-BE49-F238E27FC236}">
                <a16:creationId xmlns:a16="http://schemas.microsoft.com/office/drawing/2014/main" id="{42F96AEE-487E-7C93-70BF-B481E9FB2BF1}"/>
              </a:ext>
            </a:extLst>
          </p:cNvPr>
          <p:cNvPicPr>
            <a:picLocks noChangeAspect="1"/>
          </p:cNvPicPr>
          <p:nvPr/>
        </p:nvPicPr>
        <p:blipFill>
          <a:blip r:embed="rId74">
            <a:extLst>
              <a:ext uri="{96DAC541-7B7A-43D3-8B79-37D633B846F1}">
                <asvg:svgBlip xmlns:asvg="http://schemas.microsoft.com/office/drawing/2016/SVG/main" r:embed="rId75"/>
              </a:ext>
            </a:extLst>
          </a:blip>
          <a:stretch>
            <a:fillRect/>
          </a:stretch>
        </p:blipFill>
        <p:spPr>
          <a:xfrm>
            <a:off x="5025100" y="5084852"/>
            <a:ext cx="914400" cy="914400"/>
          </a:xfrm>
          <a:prstGeom prst="rect">
            <a:avLst/>
          </a:prstGeom>
        </p:spPr>
      </p:pic>
      <p:pic>
        <p:nvPicPr>
          <p:cNvPr id="133" name="Graphic 132">
            <a:extLst>
              <a:ext uri="{FF2B5EF4-FFF2-40B4-BE49-F238E27FC236}">
                <a16:creationId xmlns:a16="http://schemas.microsoft.com/office/drawing/2014/main" id="{20C89E7E-8EBC-292E-AA6C-2238C1E26B52}"/>
              </a:ext>
            </a:extLst>
          </p:cNvPr>
          <p:cNvPicPr>
            <a:picLocks noChangeAspect="1"/>
          </p:cNvPicPr>
          <p:nvPr/>
        </p:nvPicPr>
        <p:blipFill>
          <a:blip r:embed="rId76">
            <a:extLst>
              <a:ext uri="{96DAC541-7B7A-43D3-8B79-37D633B846F1}">
                <asvg:svgBlip xmlns:asvg="http://schemas.microsoft.com/office/drawing/2016/SVG/main" r:embed="rId77"/>
              </a:ext>
            </a:extLst>
          </a:blip>
          <a:stretch>
            <a:fillRect/>
          </a:stretch>
        </p:blipFill>
        <p:spPr>
          <a:xfrm>
            <a:off x="3925571" y="5084852"/>
            <a:ext cx="914400" cy="914400"/>
          </a:xfrm>
          <a:prstGeom prst="rect">
            <a:avLst/>
          </a:prstGeom>
        </p:spPr>
      </p:pic>
      <p:pic>
        <p:nvPicPr>
          <p:cNvPr id="135" name="Graphic 134">
            <a:extLst>
              <a:ext uri="{FF2B5EF4-FFF2-40B4-BE49-F238E27FC236}">
                <a16:creationId xmlns:a16="http://schemas.microsoft.com/office/drawing/2014/main" id="{63BCB158-236F-88B5-BA23-7881ABA3A1BF}"/>
              </a:ext>
            </a:extLst>
          </p:cNvPr>
          <p:cNvPicPr>
            <a:picLocks noChangeAspect="1"/>
          </p:cNvPicPr>
          <p:nvPr/>
        </p:nvPicPr>
        <p:blipFill>
          <a:blip r:embed="rId78">
            <a:extLst>
              <a:ext uri="{96DAC541-7B7A-43D3-8B79-37D633B846F1}">
                <asvg:svgBlip xmlns:asvg="http://schemas.microsoft.com/office/drawing/2016/SVG/main" r:embed="rId79"/>
              </a:ext>
            </a:extLst>
          </a:blip>
          <a:stretch>
            <a:fillRect/>
          </a:stretch>
        </p:blipFill>
        <p:spPr>
          <a:xfrm>
            <a:off x="8327875" y="4001256"/>
            <a:ext cx="914400" cy="914400"/>
          </a:xfrm>
          <a:prstGeom prst="rect">
            <a:avLst/>
          </a:prstGeom>
        </p:spPr>
      </p:pic>
      <p:pic>
        <p:nvPicPr>
          <p:cNvPr id="137" name="Graphic 136">
            <a:extLst>
              <a:ext uri="{FF2B5EF4-FFF2-40B4-BE49-F238E27FC236}">
                <a16:creationId xmlns:a16="http://schemas.microsoft.com/office/drawing/2014/main" id="{43014354-EF6C-E85D-265C-A2DBE8DDA8D4}"/>
              </a:ext>
            </a:extLst>
          </p:cNvPr>
          <p:cNvPicPr>
            <a:picLocks noChangeAspect="1"/>
          </p:cNvPicPr>
          <p:nvPr/>
        </p:nvPicPr>
        <p:blipFill>
          <a:blip r:embed="rId80">
            <a:extLst>
              <a:ext uri="{96DAC541-7B7A-43D3-8B79-37D633B846F1}">
                <asvg:svgBlip xmlns:asvg="http://schemas.microsoft.com/office/drawing/2016/SVG/main" r:embed="rId81"/>
              </a:ext>
            </a:extLst>
          </a:blip>
          <a:stretch>
            <a:fillRect/>
          </a:stretch>
        </p:blipFill>
        <p:spPr>
          <a:xfrm>
            <a:off x="2825820" y="5084852"/>
            <a:ext cx="914400" cy="914400"/>
          </a:xfrm>
          <a:prstGeom prst="rect">
            <a:avLst/>
          </a:prstGeom>
        </p:spPr>
      </p:pic>
      <p:pic>
        <p:nvPicPr>
          <p:cNvPr id="139" name="Graphic 138">
            <a:extLst>
              <a:ext uri="{FF2B5EF4-FFF2-40B4-BE49-F238E27FC236}">
                <a16:creationId xmlns:a16="http://schemas.microsoft.com/office/drawing/2014/main" id="{86E3F771-9172-07DE-4B99-19C821A7007D}"/>
              </a:ext>
            </a:extLst>
          </p:cNvPr>
          <p:cNvPicPr>
            <a:picLocks noChangeAspect="1"/>
          </p:cNvPicPr>
          <p:nvPr/>
        </p:nvPicPr>
        <p:blipFill>
          <a:blip r:embed="rId82">
            <a:extLst>
              <a:ext uri="{96DAC541-7B7A-43D3-8B79-37D633B846F1}">
                <asvg:svgBlip xmlns:asvg="http://schemas.microsoft.com/office/drawing/2016/SVG/main" r:embed="rId83"/>
              </a:ext>
            </a:extLst>
          </a:blip>
          <a:stretch>
            <a:fillRect/>
          </a:stretch>
        </p:blipFill>
        <p:spPr>
          <a:xfrm>
            <a:off x="1726069" y="5084852"/>
            <a:ext cx="914400" cy="914400"/>
          </a:xfrm>
          <a:prstGeom prst="rect">
            <a:avLst/>
          </a:prstGeom>
        </p:spPr>
      </p:pic>
      <p:pic>
        <p:nvPicPr>
          <p:cNvPr id="141" name="Graphic 140">
            <a:extLst>
              <a:ext uri="{FF2B5EF4-FFF2-40B4-BE49-F238E27FC236}">
                <a16:creationId xmlns:a16="http://schemas.microsoft.com/office/drawing/2014/main" id="{924164E5-FDF4-C3C1-8FAA-9A49976C39AD}"/>
              </a:ext>
            </a:extLst>
          </p:cNvPr>
          <p:cNvPicPr>
            <a:picLocks noChangeAspect="1"/>
          </p:cNvPicPr>
          <p:nvPr/>
        </p:nvPicPr>
        <p:blipFill>
          <a:blip r:embed="rId84">
            <a:extLst>
              <a:ext uri="{96DAC541-7B7A-43D3-8B79-37D633B846F1}">
                <asvg:svgBlip xmlns:asvg="http://schemas.microsoft.com/office/drawing/2016/SVG/main" r:embed="rId85"/>
              </a:ext>
            </a:extLst>
          </a:blip>
          <a:stretch>
            <a:fillRect/>
          </a:stretch>
        </p:blipFill>
        <p:spPr>
          <a:xfrm>
            <a:off x="622024" y="5084852"/>
            <a:ext cx="914400" cy="914400"/>
          </a:xfrm>
          <a:prstGeom prst="rect">
            <a:avLst/>
          </a:prstGeom>
        </p:spPr>
      </p:pic>
      <p:pic>
        <p:nvPicPr>
          <p:cNvPr id="143" name="Graphic 142">
            <a:extLst>
              <a:ext uri="{FF2B5EF4-FFF2-40B4-BE49-F238E27FC236}">
                <a16:creationId xmlns:a16="http://schemas.microsoft.com/office/drawing/2014/main" id="{DE9CAEBA-D5F0-F934-DE9B-771BAEAED3D5}"/>
              </a:ext>
            </a:extLst>
          </p:cNvPr>
          <p:cNvPicPr>
            <a:picLocks noChangeAspect="1"/>
          </p:cNvPicPr>
          <p:nvPr/>
        </p:nvPicPr>
        <p:blipFill>
          <a:blip r:embed="rId86">
            <a:extLst>
              <a:ext uri="{96DAC541-7B7A-43D3-8B79-37D633B846F1}">
                <asvg:svgBlip xmlns:asvg="http://schemas.microsoft.com/office/drawing/2016/SVG/main" r:embed="rId87"/>
              </a:ext>
            </a:extLst>
          </a:blip>
          <a:stretch>
            <a:fillRect/>
          </a:stretch>
        </p:blipFill>
        <p:spPr>
          <a:xfrm>
            <a:off x="5025322" y="4001256"/>
            <a:ext cx="914400" cy="914400"/>
          </a:xfrm>
          <a:prstGeom prst="rect">
            <a:avLst/>
          </a:prstGeom>
        </p:spPr>
      </p:pic>
      <p:pic>
        <p:nvPicPr>
          <p:cNvPr id="145" name="Graphic 144">
            <a:extLst>
              <a:ext uri="{FF2B5EF4-FFF2-40B4-BE49-F238E27FC236}">
                <a16:creationId xmlns:a16="http://schemas.microsoft.com/office/drawing/2014/main" id="{039D568A-3EF9-35C0-5907-D87DCDD723DB}"/>
              </a:ext>
            </a:extLst>
          </p:cNvPr>
          <p:cNvPicPr>
            <a:picLocks noChangeAspect="1"/>
          </p:cNvPicPr>
          <p:nvPr/>
        </p:nvPicPr>
        <p:blipFill>
          <a:blip r:embed="rId88">
            <a:extLst>
              <a:ext uri="{96DAC541-7B7A-43D3-8B79-37D633B846F1}">
                <asvg:svgBlip xmlns:asvg="http://schemas.microsoft.com/office/drawing/2016/SVG/main" r:embed="rId89"/>
              </a:ext>
            </a:extLst>
          </a:blip>
          <a:stretch>
            <a:fillRect/>
          </a:stretch>
        </p:blipFill>
        <p:spPr>
          <a:xfrm>
            <a:off x="3925571" y="4001256"/>
            <a:ext cx="914400" cy="914400"/>
          </a:xfrm>
          <a:prstGeom prst="rect">
            <a:avLst/>
          </a:prstGeom>
        </p:spPr>
      </p:pic>
      <p:pic>
        <p:nvPicPr>
          <p:cNvPr id="147" name="Graphic 146">
            <a:extLst>
              <a:ext uri="{FF2B5EF4-FFF2-40B4-BE49-F238E27FC236}">
                <a16:creationId xmlns:a16="http://schemas.microsoft.com/office/drawing/2014/main" id="{FF3D1D8E-5CC1-ADAA-2577-1C72BAD8B477}"/>
              </a:ext>
            </a:extLst>
          </p:cNvPr>
          <p:cNvPicPr>
            <a:picLocks noChangeAspect="1"/>
          </p:cNvPicPr>
          <p:nvPr/>
        </p:nvPicPr>
        <p:blipFill>
          <a:blip r:embed="rId90">
            <a:extLst>
              <a:ext uri="{96DAC541-7B7A-43D3-8B79-37D633B846F1}">
                <asvg:svgBlip xmlns:asvg="http://schemas.microsoft.com/office/drawing/2016/SVG/main" r:embed="rId91"/>
              </a:ext>
            </a:extLst>
          </a:blip>
          <a:stretch>
            <a:fillRect/>
          </a:stretch>
        </p:blipFill>
        <p:spPr>
          <a:xfrm>
            <a:off x="2825820" y="4001256"/>
            <a:ext cx="914400" cy="914400"/>
          </a:xfrm>
          <a:prstGeom prst="rect">
            <a:avLst/>
          </a:prstGeom>
        </p:spPr>
      </p:pic>
      <p:pic>
        <p:nvPicPr>
          <p:cNvPr id="151" name="Graphic 150">
            <a:extLst>
              <a:ext uri="{FF2B5EF4-FFF2-40B4-BE49-F238E27FC236}">
                <a16:creationId xmlns:a16="http://schemas.microsoft.com/office/drawing/2014/main" id="{2DBF8498-4AE8-B0B2-0364-322D1B41BB12}"/>
              </a:ext>
            </a:extLst>
          </p:cNvPr>
          <p:cNvPicPr>
            <a:picLocks noChangeAspect="1"/>
          </p:cNvPicPr>
          <p:nvPr/>
        </p:nvPicPr>
        <p:blipFill>
          <a:blip r:embed="rId92">
            <a:extLst>
              <a:ext uri="{96DAC541-7B7A-43D3-8B79-37D633B846F1}">
                <asvg:svgBlip xmlns:asvg="http://schemas.microsoft.com/office/drawing/2016/SVG/main" r:embed="rId93"/>
              </a:ext>
            </a:extLst>
          </a:blip>
          <a:stretch>
            <a:fillRect/>
          </a:stretch>
        </p:blipFill>
        <p:spPr>
          <a:xfrm>
            <a:off x="626318" y="4001256"/>
            <a:ext cx="914400" cy="914400"/>
          </a:xfrm>
          <a:prstGeom prst="rect">
            <a:avLst/>
          </a:prstGeom>
        </p:spPr>
      </p:pic>
      <p:pic>
        <p:nvPicPr>
          <p:cNvPr id="153" name="Graphic 152">
            <a:extLst>
              <a:ext uri="{FF2B5EF4-FFF2-40B4-BE49-F238E27FC236}">
                <a16:creationId xmlns:a16="http://schemas.microsoft.com/office/drawing/2014/main" id="{7A667B76-9261-6B76-B282-F208C311C3C1}"/>
              </a:ext>
            </a:extLst>
          </p:cNvPr>
          <p:cNvPicPr>
            <a:picLocks noChangeAspect="1"/>
          </p:cNvPicPr>
          <p:nvPr/>
        </p:nvPicPr>
        <p:blipFill>
          <a:blip r:embed="rId94">
            <a:extLst>
              <a:ext uri="{96DAC541-7B7A-43D3-8B79-37D633B846F1}">
                <asvg:svgBlip xmlns:asvg="http://schemas.microsoft.com/office/drawing/2016/SVG/main" r:embed="rId95"/>
              </a:ext>
            </a:extLst>
          </a:blip>
          <a:stretch>
            <a:fillRect/>
          </a:stretch>
        </p:blipFill>
        <p:spPr>
          <a:xfrm>
            <a:off x="1724197" y="4001256"/>
            <a:ext cx="914400" cy="914400"/>
          </a:xfrm>
          <a:prstGeom prst="rect">
            <a:avLst/>
          </a:prstGeom>
        </p:spPr>
      </p:pic>
    </p:spTree>
    <p:extLst>
      <p:ext uri="{BB962C8B-B14F-4D97-AF65-F5344CB8AC3E}">
        <p14:creationId xmlns:p14="http://schemas.microsoft.com/office/powerpoint/2010/main" val="359846929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a:extLst>
              <a:ext uri="{FF2B5EF4-FFF2-40B4-BE49-F238E27FC236}">
                <a16:creationId xmlns:a16="http://schemas.microsoft.com/office/drawing/2014/main" id="{C29DB368-F0AA-E908-3DDD-B4FC8BB57BBD}"/>
              </a:ext>
            </a:extLst>
          </p:cNvPr>
          <p:cNvSpPr/>
          <p:nvPr/>
        </p:nvSpPr>
        <p:spPr bwMode="auto">
          <a:xfrm>
            <a:off x="633684" y="1973835"/>
            <a:ext cx="7524663" cy="3847301"/>
          </a:xfrm>
          <a:prstGeom prst="roundRect">
            <a:avLst>
              <a:gd name="adj" fmla="val 1601"/>
            </a:avLst>
          </a:prstGeom>
          <a:solidFill>
            <a:srgbClr val="F6FAFB"/>
          </a:solidFill>
          <a:ln>
            <a:solidFill>
              <a:schemeClr val="tx2">
                <a:lumMod val="20000"/>
                <a:lumOff val="80000"/>
              </a:schemeClr>
            </a:solidFill>
          </a:ln>
          <a:effectLst/>
        </p:spPr>
        <p:txBody>
          <a:bodyPr wrap="square" lIns="108000" tIns="108000" rIns="108000" bIns="108000" rtlCol="0" anchor="t" anchorCtr="0">
            <a:normAutofit fontScale="55000" lnSpcReduction="20000"/>
          </a:bodyPr>
          <a:lstStyle/>
          <a:p>
            <a:r>
              <a:rPr lang="en-GB" sz="1400" dirty="0">
                <a:latin typeface="Courier New" panose="02070309020205020404" pitchFamily="49" charset="0"/>
                <a:ea typeface="Human Sans ExtraLight" charset="0"/>
                <a:cs typeface="Courier New" panose="02070309020205020404" pitchFamily="49" charset="0"/>
              </a:rPr>
              <a:t>[</a:t>
            </a:r>
          </a:p>
          <a:p>
            <a:r>
              <a:rPr lang="en-GB" sz="1400" dirty="0">
                <a:latin typeface="Courier New" panose="02070309020205020404" pitchFamily="49" charset="0"/>
                <a:ea typeface="Human Sans ExtraLight" charset="0"/>
                <a:cs typeface="Courier New" panose="02070309020205020404" pitchFamily="49" charset="0"/>
              </a:rPr>
              <a:t>   {</a:t>
            </a:r>
          </a:p>
          <a:p>
            <a:r>
              <a:rPr lang="en-GB" sz="1400" dirty="0">
                <a:latin typeface="Courier New" panose="02070309020205020404" pitchFamily="49" charset="0"/>
                <a:ea typeface="Human Sans ExtraLight" charset="0"/>
                <a:cs typeface="Courier New" panose="02070309020205020404" pitchFamily="49" charset="0"/>
              </a:rPr>
              <a:t>      "launchId":110,</a:t>
            </a:r>
          </a:p>
          <a:p>
            <a:r>
              <a:rPr lang="en-GB" sz="1400" dirty="0">
                <a:latin typeface="Courier New" panose="02070309020205020404" pitchFamily="49" charset="0"/>
                <a:ea typeface="Human Sans ExtraLight" charset="0"/>
                <a:cs typeface="Courier New" panose="02070309020205020404" pitchFamily="49" charset="0"/>
              </a:rPr>
              <a:t>      "</a:t>
            </a:r>
            <a:r>
              <a:rPr lang="en-GB" sz="1400" dirty="0" err="1">
                <a:latin typeface="Courier New" panose="02070309020205020404" pitchFamily="49" charset="0"/>
                <a:ea typeface="Human Sans ExtraLight" charset="0"/>
                <a:cs typeface="Courier New" panose="02070309020205020404" pitchFamily="49" charset="0"/>
              </a:rPr>
              <a:t>launchName":"Smoke</a:t>
            </a:r>
            <a:r>
              <a:rPr lang="en-GB" sz="1400" dirty="0">
                <a:latin typeface="Courier New" panose="02070309020205020404" pitchFamily="49" charset="0"/>
                <a:ea typeface="Human Sans ExtraLight" charset="0"/>
                <a:cs typeface="Courier New" panose="02070309020205020404" pitchFamily="49" charset="0"/>
              </a:rPr>
              <a:t> Test",</a:t>
            </a:r>
          </a:p>
          <a:p>
            <a:r>
              <a:rPr lang="en-GB" sz="1400" dirty="0">
                <a:latin typeface="Courier New" panose="02070309020205020404" pitchFamily="49" charset="0"/>
                <a:ea typeface="Human Sans ExtraLight" charset="0"/>
                <a:cs typeface="Courier New" panose="02070309020205020404" pitchFamily="49" charset="0"/>
              </a:rPr>
              <a:t>      "project":11,</a:t>
            </a:r>
          </a:p>
          <a:p>
            <a:r>
              <a:rPr lang="en-GB" sz="1400" dirty="0">
                <a:latin typeface="Courier New" panose="02070309020205020404" pitchFamily="49" charset="0"/>
                <a:ea typeface="Human Sans ExtraLight" charset="0"/>
                <a:cs typeface="Courier New" panose="02070309020205020404" pitchFamily="49" charset="0"/>
              </a:rPr>
              <a:t>      "analyzerConfig":{</a:t>
            </a:r>
          </a:p>
          <a:p>
            <a:r>
              <a:rPr lang="en-GB" sz="1400" dirty="0">
                <a:latin typeface="Courier New" panose="02070309020205020404" pitchFamily="49" charset="0"/>
                <a:ea typeface="Human Sans ExtraLight" charset="0"/>
                <a:cs typeface="Courier New" panose="02070309020205020404" pitchFamily="49" charset="0"/>
              </a:rPr>
              <a:t>         "minDocFreq":1,</a:t>
            </a:r>
          </a:p>
          <a:p>
            <a:r>
              <a:rPr lang="en-GB" sz="1400" dirty="0">
                <a:latin typeface="Courier New" panose="02070309020205020404" pitchFamily="49" charset="0"/>
                <a:ea typeface="Human Sans ExtraLight" charset="0"/>
                <a:cs typeface="Courier New" panose="02070309020205020404" pitchFamily="49" charset="0"/>
              </a:rPr>
              <a:t>         "minTermFreq":1,</a:t>
            </a:r>
          </a:p>
          <a:p>
            <a:r>
              <a:rPr lang="en-GB" sz="1400" dirty="0">
                <a:latin typeface="Courier New" panose="02070309020205020404" pitchFamily="49" charset="0"/>
                <a:ea typeface="Human Sans ExtraLight" charset="0"/>
                <a:cs typeface="Courier New" panose="02070309020205020404" pitchFamily="49" charset="0"/>
              </a:rPr>
              <a:t>         "minShouldMatch":95,</a:t>
            </a:r>
          </a:p>
          <a:p>
            <a:r>
              <a:rPr lang="en-GB" sz="1400" dirty="0">
                <a:latin typeface="Courier New" panose="02070309020205020404" pitchFamily="49" charset="0"/>
                <a:ea typeface="Human Sans ExtraLight" charset="0"/>
                <a:cs typeface="Courier New" panose="02070309020205020404" pitchFamily="49" charset="0"/>
              </a:rPr>
              <a:t>         "numberOfLogLines":-1,</a:t>
            </a:r>
          </a:p>
          <a:p>
            <a:r>
              <a:rPr lang="en-GB" sz="1400" dirty="0">
                <a:latin typeface="Courier New" panose="02070309020205020404" pitchFamily="49" charset="0"/>
                <a:ea typeface="Human Sans ExtraLight" charset="0"/>
                <a:cs typeface="Courier New" panose="02070309020205020404" pitchFamily="49" charset="0"/>
              </a:rPr>
              <a:t>         "isAutoAnalyzerEnabled":true,</a:t>
            </a:r>
          </a:p>
          <a:p>
            <a:r>
              <a:rPr lang="en-GB" sz="1400" dirty="0">
                <a:latin typeface="Courier New" panose="02070309020205020404" pitchFamily="49" charset="0"/>
                <a:ea typeface="Human Sans ExtraLight" charset="0"/>
                <a:cs typeface="Courier New" panose="02070309020205020404" pitchFamily="49" charset="0"/>
              </a:rPr>
              <a:t>         "analyzerMode":"all",</a:t>
            </a:r>
          </a:p>
          <a:p>
            <a:r>
              <a:rPr lang="en-GB" sz="1400" dirty="0">
                <a:latin typeface="Courier New" panose="02070309020205020404" pitchFamily="49" charset="0"/>
                <a:ea typeface="Human Sans ExtraLight" charset="0"/>
                <a:cs typeface="Courier New" panose="02070309020205020404" pitchFamily="49" charset="0"/>
              </a:rPr>
              <a:t>         "indexingRunning":false</a:t>
            </a:r>
          </a:p>
          <a:p>
            <a:r>
              <a:rPr lang="en-GB" sz="1400" dirty="0">
                <a:latin typeface="Courier New" panose="02070309020205020404" pitchFamily="49" charset="0"/>
                <a:ea typeface="Human Sans ExtraLight" charset="0"/>
                <a:cs typeface="Courier New" panose="02070309020205020404" pitchFamily="49" charset="0"/>
              </a:rPr>
              <a:t>      },</a:t>
            </a:r>
          </a:p>
          <a:p>
            <a:r>
              <a:rPr lang="en-GB" sz="1400" dirty="0">
                <a:latin typeface="Courier New" panose="02070309020205020404" pitchFamily="49" charset="0"/>
                <a:ea typeface="Human Sans ExtraLight" charset="0"/>
                <a:cs typeface="Courier New" panose="02070309020205020404" pitchFamily="49" charset="0"/>
              </a:rPr>
              <a:t>      "testItems":[</a:t>
            </a:r>
          </a:p>
          <a:p>
            <a:r>
              <a:rPr lang="en-GB" sz="1400" dirty="0">
                <a:latin typeface="Courier New" panose="02070309020205020404" pitchFamily="49" charset="0"/>
                <a:ea typeface="Human Sans ExtraLight" charset="0"/>
                <a:cs typeface="Courier New" panose="02070309020205020404" pitchFamily="49" charset="0"/>
              </a:rPr>
              <a:t>         {</a:t>
            </a:r>
          </a:p>
          <a:p>
            <a:r>
              <a:rPr lang="en-GB" sz="1400" dirty="0">
                <a:latin typeface="Courier New" panose="02070309020205020404" pitchFamily="49" charset="0"/>
                <a:ea typeface="Human Sans ExtraLight" charset="0"/>
                <a:cs typeface="Courier New" panose="02070309020205020404" pitchFamily="49" charset="0"/>
              </a:rPr>
              <a:t>            "testItemId":101,</a:t>
            </a:r>
          </a:p>
          <a:p>
            <a:r>
              <a:rPr lang="en-GB" sz="1400" dirty="0">
                <a:latin typeface="Courier New" panose="02070309020205020404" pitchFamily="49" charset="0"/>
                <a:ea typeface="Human Sans ExtraLight" charset="0"/>
                <a:cs typeface="Courier New" panose="02070309020205020404" pitchFamily="49" charset="0"/>
              </a:rPr>
              <a:t>            "issueType":"pb001",</a:t>
            </a:r>
          </a:p>
          <a:p>
            <a:r>
              <a:rPr lang="en-GB" sz="1400" dirty="0">
                <a:latin typeface="Courier New" panose="02070309020205020404" pitchFamily="49" charset="0"/>
                <a:ea typeface="Human Sans ExtraLight" charset="0"/>
                <a:cs typeface="Courier New" panose="02070309020205020404" pitchFamily="49" charset="0"/>
              </a:rPr>
              <a:t>            "uniqueId":"auto:c6edafc24a03c6f69b6ec070d1fd0089",</a:t>
            </a:r>
          </a:p>
          <a:p>
            <a:r>
              <a:rPr lang="en-GB" sz="1400" dirty="0">
                <a:latin typeface="Courier New" panose="02070309020205020404" pitchFamily="49" charset="0"/>
                <a:ea typeface="Human Sans ExtraLight" charset="0"/>
                <a:cs typeface="Courier New" panose="02070309020205020404" pitchFamily="49" charset="0"/>
              </a:rPr>
              <a:t>            "</a:t>
            </a:r>
            <a:r>
              <a:rPr lang="en-GB" sz="1400" dirty="0" err="1">
                <a:latin typeface="Courier New" panose="02070309020205020404" pitchFamily="49" charset="0"/>
                <a:ea typeface="Human Sans ExtraLight" charset="0"/>
                <a:cs typeface="Courier New" panose="02070309020205020404" pitchFamily="49" charset="0"/>
              </a:rPr>
              <a:t>isAutoAnalyzed":false</a:t>
            </a:r>
            <a:r>
              <a:rPr lang="en-GB" sz="1400" dirty="0">
                <a:latin typeface="Courier New" panose="02070309020205020404" pitchFamily="49" charset="0"/>
                <a:ea typeface="Human Sans ExtraLight" charset="0"/>
                <a:cs typeface="Courier New" panose="02070309020205020404" pitchFamily="49" charset="0"/>
              </a:rPr>
              <a:t>,</a:t>
            </a:r>
          </a:p>
          <a:p>
            <a:r>
              <a:rPr lang="en-GB" sz="1400" dirty="0">
                <a:latin typeface="Courier New" panose="02070309020205020404" pitchFamily="49" charset="0"/>
                <a:ea typeface="Human Sans ExtraLight" charset="0"/>
                <a:cs typeface="Courier New" panose="02070309020205020404" pitchFamily="49" charset="0"/>
              </a:rPr>
              <a:t>            "logs":[</a:t>
            </a:r>
          </a:p>
          <a:p>
            <a:r>
              <a:rPr lang="en-GB" sz="1400" dirty="0">
                <a:latin typeface="Courier New" panose="02070309020205020404" pitchFamily="49" charset="0"/>
                <a:ea typeface="Human Sans ExtraLight" charset="0"/>
                <a:cs typeface="Courier New" panose="02070309020205020404" pitchFamily="49" charset="0"/>
              </a:rPr>
              <a:t>               {</a:t>
            </a:r>
          </a:p>
          <a:p>
            <a:r>
              <a:rPr lang="en-GB" sz="1400" dirty="0">
                <a:latin typeface="Courier New" panose="02070309020205020404" pitchFamily="49" charset="0"/>
                <a:ea typeface="Human Sans ExtraLight" charset="0"/>
                <a:cs typeface="Courier New" panose="02070309020205020404" pitchFamily="49" charset="0"/>
              </a:rPr>
              <a:t>                  "logId":111,</a:t>
            </a:r>
          </a:p>
          <a:p>
            <a:r>
              <a:rPr lang="en-GB" sz="1400" dirty="0">
                <a:latin typeface="Courier New" panose="02070309020205020404" pitchFamily="49" charset="0"/>
                <a:ea typeface="Human Sans ExtraLight" charset="0"/>
                <a:cs typeface="Courier New" panose="02070309020205020404" pitchFamily="49" charset="0"/>
              </a:rPr>
              <a:t>                  "logLevel":40000,</a:t>
            </a:r>
          </a:p>
          <a:p>
            <a:r>
              <a:rPr lang="en-GB" sz="1400" dirty="0">
                <a:latin typeface="Courier New" panose="02070309020205020404" pitchFamily="49" charset="0"/>
                <a:ea typeface="Human Sans ExtraLight" charset="0"/>
                <a:cs typeface="Courier New" panose="02070309020205020404" pitchFamily="49" charset="0"/>
              </a:rPr>
              <a:t>                  "message":"</a:t>
            </a:r>
            <a:r>
              <a:rPr lang="en-GB" sz="1400" dirty="0" err="1">
                <a:latin typeface="Courier New" panose="02070309020205020404" pitchFamily="49" charset="0"/>
                <a:ea typeface="Human Sans ExtraLight" charset="0"/>
                <a:cs typeface="Courier New" panose="02070309020205020404" pitchFamily="49" charset="0"/>
              </a:rPr>
              <a:t>java.lang.AssertionError</a:t>
            </a:r>
            <a:r>
              <a:rPr lang="en-GB" sz="1400" dirty="0">
                <a:latin typeface="Courier New" panose="02070309020205020404" pitchFamily="49" charset="0"/>
                <a:ea typeface="Human Sans ExtraLight" charset="0"/>
                <a:cs typeface="Courier New" panose="02070309020205020404" pitchFamily="49" charset="0"/>
              </a:rPr>
              <a:t>: 1 expectation failed. Expected status code &lt;200&gt; but was &lt;400&gt;."</a:t>
            </a:r>
          </a:p>
          <a:p>
            <a:r>
              <a:rPr lang="en-GB" sz="1400" dirty="0">
                <a:latin typeface="Courier New" panose="02070309020205020404" pitchFamily="49" charset="0"/>
                <a:ea typeface="Human Sans ExtraLight" charset="0"/>
                <a:cs typeface="Courier New" panose="02070309020205020404" pitchFamily="49" charset="0"/>
              </a:rPr>
              <a:t>               },</a:t>
            </a:r>
          </a:p>
          <a:p>
            <a:r>
              <a:rPr lang="en-GB" sz="1400" dirty="0">
                <a:latin typeface="Courier New" panose="02070309020205020404" pitchFamily="49" charset="0"/>
                <a:ea typeface="Human Sans ExtraLight" charset="0"/>
                <a:cs typeface="Courier New" panose="02070309020205020404" pitchFamily="49" charset="0"/>
              </a:rPr>
              <a:t>               {</a:t>
            </a:r>
          </a:p>
          <a:p>
            <a:r>
              <a:rPr lang="en-GB" sz="1400" dirty="0">
                <a:latin typeface="Courier New" panose="02070309020205020404" pitchFamily="49" charset="0"/>
                <a:ea typeface="Human Sans ExtraLight" charset="0"/>
                <a:cs typeface="Courier New" panose="02070309020205020404" pitchFamily="49" charset="0"/>
              </a:rPr>
              <a:t>                  "logId":112,</a:t>
            </a:r>
          </a:p>
          <a:p>
            <a:r>
              <a:rPr lang="en-GB" sz="1400" dirty="0">
                <a:latin typeface="Courier New" panose="02070309020205020404" pitchFamily="49" charset="0"/>
                <a:ea typeface="Human Sans ExtraLight" charset="0"/>
                <a:cs typeface="Courier New" panose="02070309020205020404" pitchFamily="49" charset="0"/>
              </a:rPr>
              <a:t>                  "logLevel":40000,</a:t>
            </a:r>
          </a:p>
          <a:p>
            <a:r>
              <a:rPr lang="en-GB" sz="1400" dirty="0">
                <a:latin typeface="Courier New" panose="02070309020205020404" pitchFamily="49" charset="0"/>
                <a:ea typeface="Human Sans ExtraLight" charset="0"/>
                <a:cs typeface="Courier New" panose="02070309020205020404" pitchFamily="49" charset="0"/>
              </a:rPr>
              <a:t>                  "message":"</a:t>
            </a:r>
            <a:r>
              <a:rPr lang="en-GB" sz="1400" dirty="0" err="1">
                <a:latin typeface="Courier New" panose="02070309020205020404" pitchFamily="49" charset="0"/>
                <a:ea typeface="Human Sans ExtraLight" charset="0"/>
                <a:cs typeface="Courier New" panose="02070309020205020404" pitchFamily="49" charset="0"/>
              </a:rPr>
              <a:t>java.lang.AssertionError</a:t>
            </a:r>
            <a:r>
              <a:rPr lang="en-GB" sz="1400" dirty="0">
                <a:latin typeface="Courier New" panose="02070309020205020404" pitchFamily="49" charset="0"/>
                <a:ea typeface="Human Sans ExtraLight" charset="0"/>
                <a:cs typeface="Courier New" panose="02070309020205020404" pitchFamily="49" charset="0"/>
              </a:rPr>
              <a:t>: 1 expectation failed. Expected status code &lt;200&gt; but was &lt;500&gt;."</a:t>
            </a:r>
          </a:p>
          <a:p>
            <a:r>
              <a:rPr lang="en-GB" sz="1400" dirty="0">
                <a:latin typeface="Courier New" panose="02070309020205020404" pitchFamily="49" charset="0"/>
                <a:ea typeface="Human Sans ExtraLight" charset="0"/>
                <a:cs typeface="Courier New" panose="02070309020205020404" pitchFamily="49" charset="0"/>
              </a:rPr>
              <a:t>               }</a:t>
            </a:r>
          </a:p>
          <a:p>
            <a:r>
              <a:rPr lang="en-GB" sz="1400" dirty="0">
                <a:latin typeface="Courier New" panose="02070309020205020404" pitchFamily="49" charset="0"/>
                <a:ea typeface="Human Sans ExtraLight" charset="0"/>
                <a:cs typeface="Courier New" panose="02070309020205020404" pitchFamily="49" charset="0"/>
              </a:rPr>
              <a:t>            ]</a:t>
            </a:r>
          </a:p>
          <a:p>
            <a:r>
              <a:rPr lang="en-GB" sz="1400" dirty="0">
                <a:latin typeface="Courier New" panose="02070309020205020404" pitchFamily="49" charset="0"/>
                <a:ea typeface="Human Sans ExtraLight" charset="0"/>
                <a:cs typeface="Courier New" panose="02070309020205020404" pitchFamily="49" charset="0"/>
              </a:rPr>
              <a:t>         }</a:t>
            </a:r>
          </a:p>
          <a:p>
            <a:r>
              <a:rPr lang="en-GB" sz="1400" dirty="0">
                <a:latin typeface="Courier New" panose="02070309020205020404" pitchFamily="49" charset="0"/>
                <a:ea typeface="Human Sans ExtraLight" charset="0"/>
                <a:cs typeface="Courier New" panose="02070309020205020404" pitchFamily="49" charset="0"/>
              </a:rPr>
              <a:t>      ]</a:t>
            </a:r>
          </a:p>
          <a:p>
            <a:r>
              <a:rPr lang="en-GB" sz="1400" dirty="0">
                <a:latin typeface="Courier New" panose="02070309020205020404" pitchFamily="49" charset="0"/>
                <a:ea typeface="Human Sans ExtraLight" charset="0"/>
                <a:cs typeface="Courier New" panose="02070309020205020404" pitchFamily="49" charset="0"/>
              </a:rPr>
              <a:t>   }</a:t>
            </a:r>
          </a:p>
          <a:p>
            <a:r>
              <a:rPr lang="en-GB" sz="1400" dirty="0">
                <a:latin typeface="Courier New" panose="02070309020205020404" pitchFamily="49" charset="0"/>
                <a:ea typeface="Human Sans ExtraLight" charset="0"/>
                <a:cs typeface="Courier New" panose="02070309020205020404" pitchFamily="49" charset="0"/>
              </a:rPr>
              <a:t>]</a:t>
            </a:r>
            <a:endParaRPr lang="en-UA" sz="1400" dirty="0">
              <a:latin typeface="Courier New" panose="02070309020205020404" pitchFamily="49" charset="0"/>
              <a:ea typeface="Human Sans ExtraLight" charset="0"/>
              <a:cs typeface="Courier New" panose="02070309020205020404" pitchFamily="49" charset="0"/>
            </a:endParaRPr>
          </a:p>
        </p:txBody>
      </p:sp>
      <p:sp>
        <p:nvSpPr>
          <p:cNvPr id="4" name="Title 8">
            <a:extLst>
              <a:ext uri="{FF2B5EF4-FFF2-40B4-BE49-F238E27FC236}">
                <a16:creationId xmlns:a16="http://schemas.microsoft.com/office/drawing/2014/main" id="{78CF4F0C-3E37-6F5F-9972-E5EE4F902140}"/>
              </a:ext>
            </a:extLst>
          </p:cNvPr>
          <p:cNvSpPr txBox="1">
            <a:spLocks/>
          </p:cNvSpPr>
          <p:nvPr/>
        </p:nvSpPr>
        <p:spPr>
          <a:xfrm>
            <a:off x="627063" y="722843"/>
            <a:ext cx="10929937" cy="338554"/>
          </a:xfrm>
          <a:prstGeom prst="rect">
            <a:avLst/>
          </a:prstGeom>
        </p:spPr>
        <p:txBody>
          <a:bodyPr lIns="0"/>
          <a:lstStyle>
            <a:lvl1pPr algn="l" defTabSz="914400" rtl="0" eaLnBrk="1" latinLnBrk="0" hangingPunct="1">
              <a:lnSpc>
                <a:spcPct val="100000"/>
              </a:lnSpc>
              <a:spcBef>
                <a:spcPct val="0"/>
              </a:spcBef>
              <a:buNone/>
              <a:defRPr lang="en-US" sz="2200" b="1" i="0" kern="1200" spc="0" dirty="0">
                <a:solidFill>
                  <a:schemeClr val="tx1"/>
                </a:solidFill>
                <a:effectLst/>
                <a:latin typeface="+mj-lt"/>
                <a:ea typeface="Calibri" panose="020F0502020204030204" pitchFamily="34" charset="0"/>
                <a:cs typeface="Calibri" panose="020F0502020204030204" pitchFamily="34" charset="0"/>
              </a:defRPr>
            </a:lvl1pPr>
          </a:lstStyle>
          <a:p>
            <a:r>
              <a:rPr lang="en-GB" dirty="0"/>
              <a:t>Elements</a:t>
            </a:r>
          </a:p>
        </p:txBody>
      </p:sp>
      <p:sp>
        <p:nvSpPr>
          <p:cNvPr id="5" name="TextBox 4">
            <a:extLst>
              <a:ext uri="{FF2B5EF4-FFF2-40B4-BE49-F238E27FC236}">
                <a16:creationId xmlns:a16="http://schemas.microsoft.com/office/drawing/2014/main" id="{E772B892-0F40-6898-EDF8-95AF8BB5BE8F}"/>
              </a:ext>
            </a:extLst>
          </p:cNvPr>
          <p:cNvSpPr txBox="1"/>
          <p:nvPr/>
        </p:nvSpPr>
        <p:spPr>
          <a:xfrm>
            <a:off x="626318" y="1424940"/>
            <a:ext cx="1099751" cy="185352"/>
          </a:xfrm>
          <a:prstGeom prst="rect">
            <a:avLst/>
          </a:prstGeom>
          <a:noFill/>
        </p:spPr>
        <p:txBody>
          <a:bodyPr wrap="square" lIns="0" tIns="0" rIns="0" bIns="0" rtlCol="0">
            <a:noAutofit/>
          </a:bodyPr>
          <a:lstStyle/>
          <a:p>
            <a:pPr>
              <a:lnSpc>
                <a:spcPct val="110000"/>
              </a:lnSpc>
              <a:spcBef>
                <a:spcPts val="600"/>
              </a:spcBef>
            </a:pPr>
            <a:r>
              <a:rPr lang="en-US" sz="1200" b="1" spc="30" dirty="0">
                <a:solidFill>
                  <a:schemeClr val="tx2"/>
                </a:solidFill>
                <a:ea typeface="Human Sans" charset="0"/>
                <a:cs typeface="Human Sans" charset="0"/>
              </a:rPr>
              <a:t>CONSOLE:</a:t>
            </a:r>
            <a:endParaRPr lang="en-US" sz="1200" spc="30" dirty="0">
              <a:solidFill>
                <a:schemeClr val="tx2"/>
              </a:solidFill>
              <a:ea typeface="Human Sans" charset="0"/>
              <a:cs typeface="Human Sans" charset="0"/>
            </a:endParaRPr>
          </a:p>
        </p:txBody>
      </p:sp>
      <p:sp>
        <p:nvSpPr>
          <p:cNvPr id="6" name="Rounded Rectangle 5">
            <a:extLst>
              <a:ext uri="{FF2B5EF4-FFF2-40B4-BE49-F238E27FC236}">
                <a16:creationId xmlns:a16="http://schemas.microsoft.com/office/drawing/2014/main" id="{E7B8BB75-9F17-0748-8D85-FEB6D891A129}"/>
              </a:ext>
            </a:extLst>
          </p:cNvPr>
          <p:cNvSpPr/>
          <p:nvPr/>
        </p:nvSpPr>
        <p:spPr bwMode="auto">
          <a:xfrm>
            <a:off x="8299081" y="1973835"/>
            <a:ext cx="3257919" cy="3847301"/>
          </a:xfrm>
          <a:prstGeom prst="roundRect">
            <a:avLst>
              <a:gd name="adj" fmla="val 1601"/>
            </a:avLst>
          </a:prstGeom>
          <a:solidFill>
            <a:srgbClr val="F6FAFB"/>
          </a:solidFill>
          <a:ln>
            <a:solidFill>
              <a:schemeClr val="tx2">
                <a:lumMod val="20000"/>
                <a:lumOff val="80000"/>
              </a:schemeClr>
            </a:solidFill>
          </a:ln>
          <a:effectLst/>
        </p:spPr>
        <p:txBody>
          <a:bodyPr wrap="square" lIns="108000" tIns="108000" rIns="108000" bIns="108000" rtlCol="0" anchor="t" anchorCtr="0">
            <a:normAutofit/>
          </a:bodyPr>
          <a:lstStyle/>
          <a:p>
            <a:r>
              <a:rPr lang="en-GB" sz="900" dirty="0">
                <a:latin typeface="Courier New" panose="02070309020205020404" pitchFamily="49" charset="0"/>
                <a:ea typeface="Human Sans ExtraLight" charset="0"/>
                <a:cs typeface="Courier New" panose="02070309020205020404" pitchFamily="49" charset="0"/>
              </a:rPr>
              <a:t>{</a:t>
            </a:r>
          </a:p>
          <a:p>
            <a:r>
              <a:rPr lang="en-GB" sz="900" dirty="0">
                <a:latin typeface="Courier New" panose="02070309020205020404" pitchFamily="49" charset="0"/>
                <a:ea typeface="Human Sans ExtraLight" charset="0"/>
                <a:cs typeface="Courier New" panose="02070309020205020404" pitchFamily="49" charset="0"/>
              </a:rPr>
              <a:t>  "name": "</a:t>
            </a:r>
            <a:r>
              <a:rPr lang="en-GB" sz="900" dirty="0" err="1">
                <a:latin typeface="Courier New" panose="02070309020205020404" pitchFamily="49" charset="0"/>
                <a:ea typeface="Human Sans ExtraLight" charset="0"/>
                <a:cs typeface="Courier New" panose="02070309020205020404" pitchFamily="49" charset="0"/>
              </a:rPr>
              <a:t>rp_launch</a:t>
            </a:r>
            <a:r>
              <a:rPr lang="en-GB" sz="900" dirty="0">
                <a:latin typeface="Courier New" panose="02070309020205020404" pitchFamily="49" charset="0"/>
                <a:ea typeface="Human Sans ExtraLight" charset="0"/>
                <a:cs typeface="Courier New" panose="02070309020205020404" pitchFamily="49" charset="0"/>
              </a:rPr>
              <a:t>",</a:t>
            </a:r>
          </a:p>
          <a:p>
            <a:r>
              <a:rPr lang="en-GB" sz="900" dirty="0">
                <a:latin typeface="Courier New" panose="02070309020205020404" pitchFamily="49" charset="0"/>
                <a:ea typeface="Human Sans ExtraLight" charset="0"/>
                <a:cs typeface="Courier New" panose="02070309020205020404" pitchFamily="49" charset="0"/>
              </a:rPr>
              <a:t>  "description": "My first launch on RP",</a:t>
            </a:r>
          </a:p>
          <a:p>
            <a:r>
              <a:rPr lang="en-GB" sz="900" dirty="0">
                <a:latin typeface="Courier New" panose="02070309020205020404" pitchFamily="49" charset="0"/>
                <a:ea typeface="Human Sans ExtraLight" charset="0"/>
                <a:cs typeface="Courier New" panose="02070309020205020404" pitchFamily="49" charset="0"/>
              </a:rPr>
              <a:t>  "</a:t>
            </a:r>
            <a:r>
              <a:rPr lang="en-GB" sz="900" dirty="0" err="1">
                <a:latin typeface="Courier New" panose="02070309020205020404" pitchFamily="49" charset="0"/>
                <a:ea typeface="Human Sans ExtraLight" charset="0"/>
                <a:cs typeface="Courier New" panose="02070309020205020404" pitchFamily="49" charset="0"/>
              </a:rPr>
              <a:t>startTime</a:t>
            </a:r>
            <a:r>
              <a:rPr lang="en-GB" sz="900" dirty="0">
                <a:latin typeface="Courier New" panose="02070309020205020404" pitchFamily="49" charset="0"/>
                <a:ea typeface="Human Sans ExtraLight" charset="0"/>
                <a:cs typeface="Courier New" panose="02070309020205020404" pitchFamily="49" charset="0"/>
              </a:rPr>
              <a:t>": "1574423221000",</a:t>
            </a:r>
          </a:p>
          <a:p>
            <a:r>
              <a:rPr lang="en-GB" sz="900" dirty="0">
                <a:latin typeface="Courier New" panose="02070309020205020404" pitchFamily="49" charset="0"/>
                <a:ea typeface="Human Sans ExtraLight" charset="0"/>
                <a:cs typeface="Courier New" panose="02070309020205020404" pitchFamily="49" charset="0"/>
              </a:rPr>
              <a:t>  "mode": "DEFAULT",</a:t>
            </a:r>
          </a:p>
          <a:p>
            <a:r>
              <a:rPr lang="en-GB" sz="900" dirty="0">
                <a:latin typeface="Courier New" panose="02070309020205020404" pitchFamily="49" charset="0"/>
                <a:ea typeface="Human Sans ExtraLight" charset="0"/>
                <a:cs typeface="Courier New" panose="02070309020205020404" pitchFamily="49" charset="0"/>
              </a:rPr>
              <a:t>  "attributes": [</a:t>
            </a:r>
          </a:p>
          <a:p>
            <a:r>
              <a:rPr lang="en-GB" sz="900" dirty="0">
                <a:latin typeface="Courier New" panose="02070309020205020404" pitchFamily="49" charset="0"/>
                <a:ea typeface="Human Sans ExtraLight" charset="0"/>
                <a:cs typeface="Courier New" panose="02070309020205020404" pitchFamily="49" charset="0"/>
              </a:rPr>
              <a:t>    {</a:t>
            </a:r>
          </a:p>
          <a:p>
            <a:r>
              <a:rPr lang="en-GB" sz="900" dirty="0">
                <a:latin typeface="Courier New" panose="02070309020205020404" pitchFamily="49" charset="0"/>
                <a:ea typeface="Human Sans ExtraLight" charset="0"/>
                <a:cs typeface="Courier New" panose="02070309020205020404" pitchFamily="49" charset="0"/>
              </a:rPr>
              <a:t>      "key": "build",</a:t>
            </a:r>
          </a:p>
          <a:p>
            <a:r>
              <a:rPr lang="en-GB" sz="900" dirty="0">
                <a:latin typeface="Courier New" panose="02070309020205020404" pitchFamily="49" charset="0"/>
                <a:ea typeface="Human Sans ExtraLight" charset="0"/>
                <a:cs typeface="Courier New" panose="02070309020205020404" pitchFamily="49" charset="0"/>
              </a:rPr>
              <a:t>      "value": "0.1"</a:t>
            </a:r>
          </a:p>
          <a:p>
            <a:r>
              <a:rPr lang="en-GB" sz="900" dirty="0">
                <a:latin typeface="Courier New" panose="02070309020205020404" pitchFamily="49" charset="0"/>
                <a:ea typeface="Human Sans ExtraLight" charset="0"/>
                <a:cs typeface="Courier New" panose="02070309020205020404" pitchFamily="49" charset="0"/>
              </a:rPr>
              <a:t>    },</a:t>
            </a:r>
          </a:p>
          <a:p>
            <a:r>
              <a:rPr lang="en-GB" sz="900" dirty="0">
                <a:latin typeface="Courier New" panose="02070309020205020404" pitchFamily="49" charset="0"/>
                <a:ea typeface="Human Sans ExtraLight" charset="0"/>
                <a:cs typeface="Courier New" panose="02070309020205020404" pitchFamily="49" charset="0"/>
              </a:rPr>
              <a:t>    {</a:t>
            </a:r>
          </a:p>
          <a:p>
            <a:r>
              <a:rPr lang="en-GB" sz="900" dirty="0">
                <a:latin typeface="Courier New" panose="02070309020205020404" pitchFamily="49" charset="0"/>
                <a:ea typeface="Human Sans ExtraLight" charset="0"/>
                <a:cs typeface="Courier New" panose="02070309020205020404" pitchFamily="49" charset="0"/>
              </a:rPr>
              <a:t>      "value": "test"</a:t>
            </a:r>
          </a:p>
          <a:p>
            <a:r>
              <a:rPr lang="en-GB" sz="900" dirty="0">
                <a:latin typeface="Courier New" panose="02070309020205020404" pitchFamily="49" charset="0"/>
                <a:ea typeface="Human Sans ExtraLight" charset="0"/>
                <a:cs typeface="Courier New" panose="02070309020205020404" pitchFamily="49" charset="0"/>
              </a:rPr>
              <a:t>    }   </a:t>
            </a:r>
          </a:p>
          <a:p>
            <a:r>
              <a:rPr lang="en-GB" sz="900" dirty="0">
                <a:latin typeface="Courier New" panose="02070309020205020404" pitchFamily="49" charset="0"/>
                <a:ea typeface="Human Sans ExtraLight" charset="0"/>
                <a:cs typeface="Courier New" panose="02070309020205020404" pitchFamily="49" charset="0"/>
              </a:rPr>
              <a:t>  ] </a:t>
            </a:r>
          </a:p>
          <a:p>
            <a:r>
              <a:rPr lang="en-GB" sz="900" dirty="0">
                <a:latin typeface="Courier New" panose="02070309020205020404" pitchFamily="49" charset="0"/>
                <a:ea typeface="Human Sans ExtraLight" charset="0"/>
                <a:cs typeface="Courier New" panose="02070309020205020404" pitchFamily="49" charset="0"/>
              </a:rPr>
              <a:t>}</a:t>
            </a:r>
            <a:endParaRPr lang="en-UA" sz="900" dirty="0">
              <a:latin typeface="Courier New" panose="02070309020205020404" pitchFamily="49" charset="0"/>
              <a:ea typeface="Human Sans ExtraLight" charset="0"/>
              <a:cs typeface="Courier New" panose="02070309020205020404" pitchFamily="49" charset="0"/>
            </a:endParaRPr>
          </a:p>
        </p:txBody>
      </p:sp>
    </p:spTree>
    <p:extLst>
      <p:ext uri="{BB962C8B-B14F-4D97-AF65-F5344CB8AC3E}">
        <p14:creationId xmlns:p14="http://schemas.microsoft.com/office/powerpoint/2010/main" val="76237668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7000"/>
            <a:lum/>
          </a:blip>
          <a:srcRect/>
          <a:stretch>
            <a:fillRect/>
          </a:stretch>
        </a:blipFill>
        <a:effectLst/>
      </p:bgPr>
    </p:bg>
    <p:spTree>
      <p:nvGrpSpPr>
        <p:cNvPr id="1" name=""/>
        <p:cNvGrpSpPr/>
        <p:nvPr/>
      </p:nvGrpSpPr>
      <p:grpSpPr>
        <a:xfrm>
          <a:off x="0" y="0"/>
          <a:ext cx="0" cy="0"/>
          <a:chOff x="0" y="0"/>
          <a:chExt cx="0" cy="0"/>
        </a:xfrm>
      </p:grpSpPr>
      <p:graphicFrame>
        <p:nvGraphicFramePr>
          <p:cNvPr id="2" name="Chart Placeholder 104">
            <a:extLst>
              <a:ext uri="{FF2B5EF4-FFF2-40B4-BE49-F238E27FC236}">
                <a16:creationId xmlns:a16="http://schemas.microsoft.com/office/drawing/2014/main" id="{50419201-40FB-6A64-22F5-9111E07CA0E6}"/>
              </a:ext>
            </a:extLst>
          </p:cNvPr>
          <p:cNvGraphicFramePr>
            <a:graphicFrameLocks/>
          </p:cNvGraphicFramePr>
          <p:nvPr>
            <p:extLst>
              <p:ext uri="{D42A27DB-BD31-4B8C-83A1-F6EECF244321}">
                <p14:modId xmlns:p14="http://schemas.microsoft.com/office/powerpoint/2010/main" val="3392135423"/>
              </p:ext>
            </p:extLst>
          </p:nvPr>
        </p:nvGraphicFramePr>
        <p:xfrm>
          <a:off x="-466920" y="509989"/>
          <a:ext cx="3825917" cy="2371552"/>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4" name="Chart Placeholder 14">
            <a:extLst>
              <a:ext uri="{FF2B5EF4-FFF2-40B4-BE49-F238E27FC236}">
                <a16:creationId xmlns:a16="http://schemas.microsoft.com/office/drawing/2014/main" id="{DE713E24-5AF1-41A1-E7CF-6F551199378B}"/>
              </a:ext>
            </a:extLst>
          </p:cNvPr>
          <p:cNvGraphicFramePr>
            <a:graphicFrameLocks/>
          </p:cNvGraphicFramePr>
          <p:nvPr>
            <p:extLst>
              <p:ext uri="{D42A27DB-BD31-4B8C-83A1-F6EECF244321}">
                <p14:modId xmlns:p14="http://schemas.microsoft.com/office/powerpoint/2010/main" val="863583899"/>
              </p:ext>
            </p:extLst>
          </p:nvPr>
        </p:nvGraphicFramePr>
        <p:xfrm>
          <a:off x="3896769" y="509988"/>
          <a:ext cx="4130289" cy="2371552"/>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5" name="Chart Placeholder 119">
            <a:extLst>
              <a:ext uri="{FF2B5EF4-FFF2-40B4-BE49-F238E27FC236}">
                <a16:creationId xmlns:a16="http://schemas.microsoft.com/office/drawing/2014/main" id="{7485EAA4-C7CC-779F-D45A-2B4AE8614F21}"/>
              </a:ext>
            </a:extLst>
          </p:cNvPr>
          <p:cNvGraphicFramePr>
            <a:graphicFrameLocks/>
          </p:cNvGraphicFramePr>
          <p:nvPr>
            <p:extLst>
              <p:ext uri="{D42A27DB-BD31-4B8C-83A1-F6EECF244321}">
                <p14:modId xmlns:p14="http://schemas.microsoft.com/office/powerpoint/2010/main" val="546419879"/>
              </p:ext>
            </p:extLst>
          </p:nvPr>
        </p:nvGraphicFramePr>
        <p:xfrm>
          <a:off x="-466922" y="3429000"/>
          <a:ext cx="3825917" cy="2185894"/>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6" name="Chart Placeholder 130">
            <a:extLst>
              <a:ext uri="{FF2B5EF4-FFF2-40B4-BE49-F238E27FC236}">
                <a16:creationId xmlns:a16="http://schemas.microsoft.com/office/drawing/2014/main" id="{20BC3F7E-2882-FF18-4CD6-1971603FDC53}"/>
              </a:ext>
            </a:extLst>
          </p:cNvPr>
          <p:cNvGraphicFramePr>
            <a:graphicFrameLocks/>
          </p:cNvGraphicFramePr>
          <p:nvPr>
            <p:extLst>
              <p:ext uri="{D42A27DB-BD31-4B8C-83A1-F6EECF244321}">
                <p14:modId xmlns:p14="http://schemas.microsoft.com/office/powerpoint/2010/main" val="2447852043"/>
              </p:ext>
            </p:extLst>
          </p:nvPr>
        </p:nvGraphicFramePr>
        <p:xfrm>
          <a:off x="8564830" y="509989"/>
          <a:ext cx="4130289" cy="2371551"/>
        </p:xfrm>
        <a:graphic>
          <a:graphicData uri="http://schemas.openxmlformats.org/drawingml/2006/chart">
            <c:chart xmlns:c="http://schemas.openxmlformats.org/drawingml/2006/chart" xmlns:r="http://schemas.openxmlformats.org/officeDocument/2006/relationships" r:id="rId6"/>
          </a:graphicData>
        </a:graphic>
      </p:graphicFrame>
      <p:sp>
        <p:nvSpPr>
          <p:cNvPr id="7" name="TextBox 6">
            <a:extLst>
              <a:ext uri="{FF2B5EF4-FFF2-40B4-BE49-F238E27FC236}">
                <a16:creationId xmlns:a16="http://schemas.microsoft.com/office/drawing/2014/main" id="{3ECAC6DB-D374-6CE3-7BC4-389D9174D0B3}"/>
              </a:ext>
            </a:extLst>
          </p:cNvPr>
          <p:cNvSpPr txBox="1"/>
          <p:nvPr/>
        </p:nvSpPr>
        <p:spPr>
          <a:xfrm>
            <a:off x="13876638" y="803189"/>
            <a:ext cx="0" cy="0"/>
          </a:xfrm>
          <a:prstGeom prst="rect">
            <a:avLst/>
          </a:prstGeom>
          <a:solidFill>
            <a:schemeClr val="bg1"/>
          </a:solidFill>
        </p:spPr>
        <p:txBody>
          <a:bodyPr wrap="none" lIns="0" tIns="0" rIns="0" bIns="0" rtlCol="0">
            <a:noAutofit/>
          </a:bodyPr>
          <a:lstStyle/>
          <a:p>
            <a:pPr>
              <a:lnSpc>
                <a:spcPct val="110000"/>
              </a:lnSpc>
              <a:spcBef>
                <a:spcPts val="600"/>
              </a:spcBef>
            </a:pPr>
            <a:endParaRPr lang="en-UA" sz="1200" dirty="0" err="1">
              <a:ea typeface="Human Sans" charset="0"/>
              <a:cs typeface="Human Sans" charset="0"/>
            </a:endParaRPr>
          </a:p>
        </p:txBody>
      </p:sp>
      <p:graphicFrame>
        <p:nvGraphicFramePr>
          <p:cNvPr id="8" name="Chart Placeholder 137">
            <a:extLst>
              <a:ext uri="{FF2B5EF4-FFF2-40B4-BE49-F238E27FC236}">
                <a16:creationId xmlns:a16="http://schemas.microsoft.com/office/drawing/2014/main" id="{8E837920-BB01-C700-2DD7-D9F71B985569}"/>
              </a:ext>
            </a:extLst>
          </p:cNvPr>
          <p:cNvGraphicFramePr>
            <a:graphicFrameLocks/>
          </p:cNvGraphicFramePr>
          <p:nvPr>
            <p:extLst>
              <p:ext uri="{D42A27DB-BD31-4B8C-83A1-F6EECF244321}">
                <p14:modId xmlns:p14="http://schemas.microsoft.com/office/powerpoint/2010/main" val="1803215696"/>
              </p:ext>
            </p:extLst>
          </p:nvPr>
        </p:nvGraphicFramePr>
        <p:xfrm>
          <a:off x="3896768" y="3429000"/>
          <a:ext cx="4130289" cy="2185894"/>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3" name="Chart Placeholder 137">
            <a:extLst>
              <a:ext uri="{FF2B5EF4-FFF2-40B4-BE49-F238E27FC236}">
                <a16:creationId xmlns:a16="http://schemas.microsoft.com/office/drawing/2014/main" id="{14C87B1A-5A56-6751-6E96-DD1E23A4012A}"/>
              </a:ext>
            </a:extLst>
          </p:cNvPr>
          <p:cNvGraphicFramePr>
            <a:graphicFrameLocks/>
          </p:cNvGraphicFramePr>
          <p:nvPr>
            <p:extLst>
              <p:ext uri="{D42A27DB-BD31-4B8C-83A1-F6EECF244321}">
                <p14:modId xmlns:p14="http://schemas.microsoft.com/office/powerpoint/2010/main" val="447995537"/>
              </p:ext>
            </p:extLst>
          </p:nvPr>
        </p:nvGraphicFramePr>
        <p:xfrm>
          <a:off x="8564830" y="3429000"/>
          <a:ext cx="4130289" cy="2185894"/>
        </p:xfrm>
        <a:graphic>
          <a:graphicData uri="http://schemas.openxmlformats.org/drawingml/2006/chart">
            <c:chart xmlns:c="http://schemas.openxmlformats.org/drawingml/2006/chart" xmlns:r="http://schemas.openxmlformats.org/officeDocument/2006/relationships" r:id="rId8"/>
          </a:graphicData>
        </a:graphic>
      </p:graphicFrame>
    </p:spTree>
    <p:extLst>
      <p:ext uri="{BB962C8B-B14F-4D97-AF65-F5344CB8AC3E}">
        <p14:creationId xmlns:p14="http://schemas.microsoft.com/office/powerpoint/2010/main" val="598154135"/>
      </p:ext>
    </p:extLst>
  </p:cSld>
  <p:clrMapOvr>
    <a:masterClrMapping/>
  </p:clrMapOvr>
</p:sld>
</file>

<file path=ppt/theme/theme1.xml><?xml version="1.0" encoding="utf-8"?>
<a:theme xmlns:a="http://schemas.openxmlformats.org/drawingml/2006/main" name="1. Presentation Covers">
  <a:themeElements>
    <a:clrScheme name="ReportPortal colors">
      <a:dk1>
        <a:srgbClr val="2E3B5F"/>
      </a:dk1>
      <a:lt1>
        <a:srgbClr val="FBFFFF"/>
      </a:lt1>
      <a:dk2>
        <a:srgbClr val="8791AA"/>
      </a:dk2>
      <a:lt2>
        <a:srgbClr val="FAFCFD"/>
      </a:lt2>
      <a:accent1>
        <a:srgbClr val="05AFD0"/>
      </a:accent1>
      <a:accent2>
        <a:srgbClr val="FA53A4"/>
      </a:accent2>
      <a:accent3>
        <a:srgbClr val="00B681"/>
      </a:accent3>
      <a:accent4>
        <a:srgbClr val="90DF52"/>
      </a:accent4>
      <a:accent5>
        <a:srgbClr val="DE6363"/>
      </a:accent5>
      <a:accent6>
        <a:srgbClr val="FEC702"/>
      </a:accent6>
      <a:hlink>
        <a:srgbClr val="BB65E0"/>
      </a:hlink>
      <a:folHlink>
        <a:srgbClr val="7B68ED"/>
      </a:folHlink>
    </a:clrScheme>
    <a:fontScheme name="EPAM">
      <a:majorFont>
        <a:latin typeface="Calibri Bold"/>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solidFill>
          <a:schemeClr val="accent1"/>
        </a:solidFill>
        <a:ln>
          <a:noFill/>
        </a:ln>
        <a:effectLst/>
      </a:spPr>
      <a:bodyPr wrap="none" rtlCol="0" anchor="ctr"/>
      <a:lstStyle>
        <a:defPPr algn="ctr">
          <a:defRPr sz="2400" dirty="0" err="1" smtClean="0">
            <a:solidFill>
              <a:schemeClr val="bg1"/>
            </a:solidFill>
            <a:latin typeface="Calibri Light" panose="020F0302020204030204" pitchFamily="34" charset="0"/>
            <a:ea typeface="Human Sans ExtraLight" charset="0"/>
            <a:cs typeface="Human Sans ExtraLight" charset="0"/>
          </a:defRPr>
        </a:defPPr>
      </a:lstStyle>
    </a:spDef>
    <a:lnDef>
      <a:spPr>
        <a:ln w="6350">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110000"/>
          </a:lnSpc>
          <a:spcBef>
            <a:spcPts val="600"/>
          </a:spcBef>
          <a:defRPr sz="1200" dirty="0" err="1" smtClean="0">
            <a:ea typeface="Human Sans" charset="0"/>
            <a:cs typeface="Human Sans" charset="0"/>
          </a:defRPr>
        </a:defPPr>
      </a:lstStyle>
    </a:txDef>
  </a:objectDefaults>
  <a:extraClrSchemeLst/>
  <a:extLst>
    <a:ext uri="{05A4C25C-085E-4340-85A3-A5531E510DB2}">
      <thm15:themeFamily xmlns:thm15="http://schemas.microsoft.com/office/thememl/2012/main" name="Presentation2" id="{85D89658-5608-9A4A-A903-4BBF57274FE3}" vid="{10E130A2-1CD6-7E4B-A769-7C4B96721E4D}"/>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 Agenda">
  <a:themeElements>
    <a:clrScheme name="ReportPortal colors">
      <a:dk1>
        <a:srgbClr val="2E3B5F"/>
      </a:dk1>
      <a:lt1>
        <a:srgbClr val="FBFFFF"/>
      </a:lt1>
      <a:dk2>
        <a:srgbClr val="8791AA"/>
      </a:dk2>
      <a:lt2>
        <a:srgbClr val="FAFCFD"/>
      </a:lt2>
      <a:accent1>
        <a:srgbClr val="05AFD0"/>
      </a:accent1>
      <a:accent2>
        <a:srgbClr val="FA53A4"/>
      </a:accent2>
      <a:accent3>
        <a:srgbClr val="00B681"/>
      </a:accent3>
      <a:accent4>
        <a:srgbClr val="90DF52"/>
      </a:accent4>
      <a:accent5>
        <a:srgbClr val="DE6363"/>
      </a:accent5>
      <a:accent6>
        <a:srgbClr val="FEC702"/>
      </a:accent6>
      <a:hlink>
        <a:srgbClr val="BB65E0"/>
      </a:hlink>
      <a:folHlink>
        <a:srgbClr val="7B68ED"/>
      </a:folHlink>
    </a:clrScheme>
    <a:fontScheme name="EPAM">
      <a:majorFont>
        <a:latin typeface="Calibri Bold"/>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solidFill>
          <a:schemeClr val="accent1"/>
        </a:solidFill>
        <a:ln>
          <a:noFill/>
        </a:ln>
        <a:effectLst/>
      </a:spPr>
      <a:bodyPr wrap="none" rtlCol="0" anchor="ctr"/>
      <a:lstStyle>
        <a:defPPr algn="ctr">
          <a:defRPr sz="2400" dirty="0" err="1" smtClean="0">
            <a:solidFill>
              <a:schemeClr val="bg1"/>
            </a:solidFill>
            <a:latin typeface="Calibri Light" panose="020F0302020204030204" pitchFamily="34" charset="0"/>
            <a:ea typeface="Human Sans ExtraLight" charset="0"/>
            <a:cs typeface="Human Sans ExtraLight" charset="0"/>
          </a:defRPr>
        </a:defPPr>
      </a:lstStyle>
    </a:spDef>
    <a:lnDef>
      <a:spPr>
        <a:ln w="6350">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110000"/>
          </a:lnSpc>
          <a:spcBef>
            <a:spcPts val="600"/>
          </a:spcBef>
          <a:defRPr sz="1200" dirty="0" err="1" smtClean="0">
            <a:ea typeface="Human Sans" charset="0"/>
            <a:cs typeface="Human Sans" charset="0"/>
          </a:defRPr>
        </a:defPPr>
      </a:lstStyle>
    </a:txDef>
  </a:objectDefaults>
  <a:extraClrSchemeLst/>
  <a:extLst>
    <a:ext uri="{05A4C25C-085E-4340-85A3-A5531E510DB2}">
      <thm15:themeFamily xmlns:thm15="http://schemas.microsoft.com/office/thememl/2012/main" name="Presentation2" id="{85D89658-5608-9A4A-A903-4BBF57274FE3}" vid="{855A5EF6-F50C-9A47-82BD-8236C5071506}"/>
    </a:ext>
  </a:extLst>
</a:theme>
</file>

<file path=ppt/theme/theme3.xml><?xml version="1.0" encoding="utf-8"?>
<a:theme xmlns:a="http://schemas.openxmlformats.org/drawingml/2006/main" name="3. Section Dividers">
  <a:themeElements>
    <a:clrScheme name="ReportPortal colors">
      <a:dk1>
        <a:srgbClr val="2E3B5F"/>
      </a:dk1>
      <a:lt1>
        <a:srgbClr val="FBFFFF"/>
      </a:lt1>
      <a:dk2>
        <a:srgbClr val="8791AA"/>
      </a:dk2>
      <a:lt2>
        <a:srgbClr val="FAFCFD"/>
      </a:lt2>
      <a:accent1>
        <a:srgbClr val="05AFD0"/>
      </a:accent1>
      <a:accent2>
        <a:srgbClr val="FA53A4"/>
      </a:accent2>
      <a:accent3>
        <a:srgbClr val="00B681"/>
      </a:accent3>
      <a:accent4>
        <a:srgbClr val="90DF52"/>
      </a:accent4>
      <a:accent5>
        <a:srgbClr val="DE6363"/>
      </a:accent5>
      <a:accent6>
        <a:srgbClr val="FEC702"/>
      </a:accent6>
      <a:hlink>
        <a:srgbClr val="BB65E0"/>
      </a:hlink>
      <a:folHlink>
        <a:srgbClr val="7B68ED"/>
      </a:folHlink>
    </a:clrScheme>
    <a:fontScheme name="EPAM">
      <a:majorFont>
        <a:latin typeface="Calibri Bold"/>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solidFill>
          <a:schemeClr val="bg1"/>
        </a:solidFill>
        <a:ln>
          <a:noFill/>
        </a:ln>
        <a:effectLst/>
      </a:spPr>
      <a:bodyPr wrap="none" rtlCol="0" anchor="ctr"/>
      <a:lstStyle>
        <a:defPPr algn="ctr">
          <a:defRPr sz="2400" err="1">
            <a:solidFill>
              <a:schemeClr val="bg1"/>
            </a:solidFill>
            <a:latin typeface="Calibri Light" panose="020F0302020204030204" pitchFamily="34" charset="0"/>
            <a:ea typeface="Human Sans ExtraLight" charset="0"/>
            <a:cs typeface="Human Sans ExtraLight" charset="0"/>
          </a:defRPr>
        </a:defPPr>
      </a:lstStyle>
    </a:spDef>
    <a:lnDef>
      <a:spPr>
        <a:ln w="6350">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a:bodyPr vert="horz" lIns="0" tIns="0" rIns="0" bIns="0" rtlCol="0" anchor="ctr" anchorCtr="0">
        <a:noAutofit/>
      </a:bodyPr>
      <a:lstStyle>
        <a:defPPr algn="r">
          <a:defRPr dirty="0">
            <a:solidFill>
              <a:schemeClr val="tx2"/>
            </a:solidFill>
          </a:defRPr>
        </a:defPPr>
      </a:lstStyle>
    </a:txDef>
  </a:objectDefaults>
  <a:extraClrSchemeLst/>
  <a:extLst>
    <a:ext uri="{05A4C25C-085E-4340-85A3-A5531E510DB2}">
      <thm15:themeFamily xmlns:thm15="http://schemas.microsoft.com/office/thememl/2012/main" name="Presentation2" id="{85D89658-5608-9A4A-A903-4BBF57274FE3}" vid="{C815971E-B279-8044-A3E9-E859161D9E25}"/>
    </a:ext>
  </a:extLst>
</a:theme>
</file>

<file path=ppt/theme/theme4.xml><?xml version="1.0" encoding="utf-8"?>
<a:theme xmlns:a="http://schemas.openxmlformats.org/drawingml/2006/main" name="5. Content">
  <a:themeElements>
    <a:clrScheme name="ReportPortal colors">
      <a:dk1>
        <a:srgbClr val="2E3B5F"/>
      </a:dk1>
      <a:lt1>
        <a:srgbClr val="FBFFFF"/>
      </a:lt1>
      <a:dk2>
        <a:srgbClr val="8791AA"/>
      </a:dk2>
      <a:lt2>
        <a:srgbClr val="F2F5FA"/>
      </a:lt2>
      <a:accent1>
        <a:srgbClr val="05AFD0"/>
      </a:accent1>
      <a:accent2>
        <a:srgbClr val="FA53A4"/>
      </a:accent2>
      <a:accent3>
        <a:srgbClr val="00B681"/>
      </a:accent3>
      <a:accent4>
        <a:srgbClr val="BB65E0"/>
      </a:accent4>
      <a:accent5>
        <a:srgbClr val="FF666C"/>
      </a:accent5>
      <a:accent6>
        <a:srgbClr val="FEC702"/>
      </a:accent6>
      <a:hlink>
        <a:srgbClr val="7B68EC"/>
      </a:hlink>
      <a:folHlink>
        <a:srgbClr val="7B68ED"/>
      </a:folHlink>
    </a:clrScheme>
    <a:fontScheme name="EPAM">
      <a:majorFont>
        <a:latin typeface="Calibri Bold"/>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solidFill>
          <a:schemeClr val="accent1"/>
        </a:solidFill>
        <a:ln>
          <a:noFill/>
        </a:ln>
        <a:effectLst/>
      </a:spPr>
      <a:bodyPr wrap="none" rtlCol="0" anchor="ctr"/>
      <a:lstStyle>
        <a:defPPr algn="ctr">
          <a:defRPr sz="2400" dirty="0" err="1" smtClean="0">
            <a:solidFill>
              <a:schemeClr val="bg1"/>
            </a:solidFill>
            <a:latin typeface="Calibri Light" panose="020F0302020204030204" pitchFamily="34" charset="0"/>
            <a:ea typeface="Human Sans ExtraLight" charset="0"/>
            <a:cs typeface="Human Sans ExtraLight" charset="0"/>
          </a:defRPr>
        </a:defPPr>
      </a:lstStyle>
    </a:spDef>
    <a:lnDef>
      <a:spPr>
        <a:ln w="6350">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110000"/>
          </a:lnSpc>
          <a:spcBef>
            <a:spcPts val="600"/>
          </a:spcBef>
          <a:defRPr sz="1200" dirty="0" err="1" smtClean="0">
            <a:ea typeface="Human Sans" charset="0"/>
            <a:cs typeface="Human Sans" charset="0"/>
          </a:defRPr>
        </a:defPPr>
      </a:lstStyle>
    </a:txDef>
  </a:objectDefaults>
  <a:extraClrSchemeLst/>
  <a:extLst>
    <a:ext uri="{05A4C25C-085E-4340-85A3-A5531E510DB2}">
      <thm15:themeFamily xmlns:thm15="http://schemas.microsoft.com/office/thememl/2012/main" name="Presentation2" id="{85D89658-5608-9A4A-A903-4BBF57274FE3}" vid="{742B0AD2-3C63-DF41-B7A2-65082409EAD8}"/>
    </a:ext>
  </a:extLst>
</a:theme>
</file>

<file path=ppt/theme/theme5.xml><?xml version="1.0" encoding="utf-8"?>
<a:theme xmlns:a="http://schemas.openxmlformats.org/drawingml/2006/main" name="1_5. Type + chart or images">
  <a:themeElements>
    <a:clrScheme name="ReportPortal colors">
      <a:dk1>
        <a:srgbClr val="2E3B5F"/>
      </a:dk1>
      <a:lt1>
        <a:srgbClr val="FBFFFF"/>
      </a:lt1>
      <a:dk2>
        <a:srgbClr val="8791AA"/>
      </a:dk2>
      <a:lt2>
        <a:srgbClr val="F3F5FB"/>
      </a:lt2>
      <a:accent1>
        <a:srgbClr val="05AFD0"/>
      </a:accent1>
      <a:accent2>
        <a:srgbClr val="FA53A4"/>
      </a:accent2>
      <a:accent3>
        <a:srgbClr val="00B681"/>
      </a:accent3>
      <a:accent4>
        <a:srgbClr val="90DF52"/>
      </a:accent4>
      <a:accent5>
        <a:srgbClr val="DE6363"/>
      </a:accent5>
      <a:accent6>
        <a:srgbClr val="FEC702"/>
      </a:accent6>
      <a:hlink>
        <a:srgbClr val="BB65E0"/>
      </a:hlink>
      <a:folHlink>
        <a:srgbClr val="7B68ED"/>
      </a:folHlink>
    </a:clrScheme>
    <a:fontScheme name="EPAM">
      <a:majorFont>
        <a:latin typeface="Calibri Bold"/>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solidFill>
          <a:schemeClr val="accent1"/>
        </a:solidFill>
        <a:ln>
          <a:noFill/>
        </a:ln>
        <a:effectLst/>
      </a:spPr>
      <a:bodyPr wrap="none" rtlCol="0" anchor="ctr"/>
      <a:lstStyle>
        <a:defPPr algn="ctr">
          <a:defRPr sz="2400" dirty="0" err="1" smtClean="0">
            <a:solidFill>
              <a:schemeClr val="bg1"/>
            </a:solidFill>
            <a:latin typeface="Calibri Light" panose="020F0302020204030204" pitchFamily="34" charset="0"/>
            <a:ea typeface="Human Sans ExtraLight" charset="0"/>
            <a:cs typeface="Human Sans ExtraLight" charset="0"/>
          </a:defRPr>
        </a:defPPr>
      </a:lstStyle>
    </a:spDef>
    <a:lnDef>
      <a:spPr>
        <a:ln w="6350">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110000"/>
          </a:lnSpc>
          <a:spcBef>
            <a:spcPts val="600"/>
          </a:spcBef>
          <a:defRPr sz="1200" dirty="0" err="1" smtClean="0">
            <a:ea typeface="Human Sans" charset="0"/>
            <a:cs typeface="Human Sans" charset="0"/>
          </a:defRPr>
        </a:defPPr>
      </a:lstStyle>
    </a:txDef>
  </a:objectDefaults>
  <a:extraClrSchemeLst/>
  <a:extLst>
    <a:ext uri="{05A4C25C-085E-4340-85A3-A5531E510DB2}">
      <thm15:themeFamily xmlns:thm15="http://schemas.microsoft.com/office/thememl/2012/main" name="Presentation2" id="{85D89658-5608-9A4A-A903-4BBF57274FE3}" vid="{742B0AD2-3C63-DF41-B7A2-65082409EAD8}"/>
    </a:ext>
  </a:extLst>
</a:theme>
</file>

<file path=ppt/theme/theme6.xml><?xml version="1.0" encoding="utf-8"?>
<a:theme xmlns:a="http://schemas.openxmlformats.org/drawingml/2006/main" name="6. Case Study">
  <a:themeElements>
    <a:clrScheme name="ReportPortal colors">
      <a:dk1>
        <a:srgbClr val="2E3B5F"/>
      </a:dk1>
      <a:lt1>
        <a:srgbClr val="FBFFFF"/>
      </a:lt1>
      <a:dk2>
        <a:srgbClr val="8791AA"/>
      </a:dk2>
      <a:lt2>
        <a:srgbClr val="F2F5FA"/>
      </a:lt2>
      <a:accent1>
        <a:srgbClr val="05AFD0"/>
      </a:accent1>
      <a:accent2>
        <a:srgbClr val="FA53A4"/>
      </a:accent2>
      <a:accent3>
        <a:srgbClr val="00B681"/>
      </a:accent3>
      <a:accent4>
        <a:srgbClr val="BB65E0"/>
      </a:accent4>
      <a:accent5>
        <a:srgbClr val="FF666C"/>
      </a:accent5>
      <a:accent6>
        <a:srgbClr val="FEC702"/>
      </a:accent6>
      <a:hlink>
        <a:srgbClr val="7B68EC"/>
      </a:hlink>
      <a:folHlink>
        <a:srgbClr val="7B68ED"/>
      </a:folHlink>
    </a:clrScheme>
    <a:fontScheme name="EPAM">
      <a:majorFont>
        <a:latin typeface="Calibri Bold"/>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solidFill>
          <a:schemeClr val="accent1"/>
        </a:solidFill>
        <a:ln>
          <a:noFill/>
        </a:ln>
        <a:effectLst/>
      </a:spPr>
      <a:bodyPr wrap="none" rtlCol="0" anchor="ctr"/>
      <a:lstStyle>
        <a:defPPr algn="ctr">
          <a:defRPr sz="2400" dirty="0" err="1" smtClean="0">
            <a:solidFill>
              <a:schemeClr val="bg1"/>
            </a:solidFill>
            <a:latin typeface="Calibri Light" panose="020F0302020204030204" pitchFamily="34" charset="0"/>
            <a:ea typeface="Human Sans ExtraLight" charset="0"/>
            <a:cs typeface="Human Sans ExtraLight" charset="0"/>
          </a:defRPr>
        </a:defPPr>
      </a:lstStyle>
    </a:spDef>
    <a:lnDef>
      <a:spPr>
        <a:ln w="6350">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110000"/>
          </a:lnSpc>
          <a:spcBef>
            <a:spcPts val="600"/>
          </a:spcBef>
          <a:defRPr sz="1200" dirty="0" err="1" smtClean="0">
            <a:ea typeface="Human Sans" charset="0"/>
            <a:cs typeface="Human Sans" charset="0"/>
          </a:defRPr>
        </a:defPPr>
      </a:lstStyle>
    </a:txDef>
  </a:objectDefaults>
  <a:extraClrSchemeLst/>
  <a:extLst>
    <a:ext uri="{05A4C25C-085E-4340-85A3-A5531E510DB2}">
      <thm15:themeFamily xmlns:thm15="http://schemas.microsoft.com/office/thememl/2012/main" name="Presentation2" id="{85D89658-5608-9A4A-A903-4BBF57274FE3}" vid="{4E455838-953F-654C-AB77-7F907605EBEB}"/>
    </a:ext>
  </a:extLst>
</a:theme>
</file>

<file path=ppt/theme/theme7.xml><?xml version="1.0" encoding="utf-8"?>
<a:theme xmlns:a="http://schemas.openxmlformats.org/drawingml/2006/main" name="7. Data comparison">
  <a:themeElements>
    <a:clrScheme name="ReportPortal colors">
      <a:dk1>
        <a:srgbClr val="2E3B5F"/>
      </a:dk1>
      <a:lt1>
        <a:srgbClr val="FBFFFF"/>
      </a:lt1>
      <a:dk2>
        <a:srgbClr val="8791AA"/>
      </a:dk2>
      <a:lt2>
        <a:srgbClr val="FAFCFD"/>
      </a:lt2>
      <a:accent1>
        <a:srgbClr val="05AFD0"/>
      </a:accent1>
      <a:accent2>
        <a:srgbClr val="FA53A4"/>
      </a:accent2>
      <a:accent3>
        <a:srgbClr val="00B681"/>
      </a:accent3>
      <a:accent4>
        <a:srgbClr val="90DF52"/>
      </a:accent4>
      <a:accent5>
        <a:srgbClr val="DE6363"/>
      </a:accent5>
      <a:accent6>
        <a:srgbClr val="FEC702"/>
      </a:accent6>
      <a:hlink>
        <a:srgbClr val="BB65E0"/>
      </a:hlink>
      <a:folHlink>
        <a:srgbClr val="7B68ED"/>
      </a:folHlink>
    </a:clrScheme>
    <a:fontScheme name="EPAM">
      <a:majorFont>
        <a:latin typeface="Calibri Bold"/>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solidFill>
          <a:schemeClr val="accent1"/>
        </a:solidFill>
        <a:ln>
          <a:noFill/>
        </a:ln>
        <a:effectLst/>
      </a:spPr>
      <a:bodyPr wrap="none" rtlCol="0" anchor="ctr"/>
      <a:lstStyle>
        <a:defPPr algn="ctr">
          <a:defRPr sz="2400" dirty="0" err="1" smtClean="0">
            <a:solidFill>
              <a:schemeClr val="bg1"/>
            </a:solidFill>
            <a:latin typeface="Calibri Light" panose="020F0302020204030204" pitchFamily="34" charset="0"/>
            <a:ea typeface="Human Sans ExtraLight" charset="0"/>
            <a:cs typeface="Human Sans ExtraLight" charset="0"/>
          </a:defRPr>
        </a:defPPr>
      </a:lstStyle>
    </a:spDef>
    <a:lnDef>
      <a:spPr>
        <a:ln w="6350">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110000"/>
          </a:lnSpc>
          <a:spcBef>
            <a:spcPts val="600"/>
          </a:spcBef>
          <a:defRPr sz="1200" dirty="0" err="1" smtClean="0">
            <a:ea typeface="Human Sans" charset="0"/>
            <a:cs typeface="Human Sans" charset="0"/>
          </a:defRPr>
        </a:defPPr>
      </a:lstStyle>
    </a:txDef>
  </a:objectDefaults>
  <a:extraClrSchemeLst/>
  <a:extLst>
    <a:ext uri="{05A4C25C-085E-4340-85A3-A5531E510DB2}">
      <thm15:themeFamily xmlns:thm15="http://schemas.microsoft.com/office/thememl/2012/main" name="Presentation2" id="{85D89658-5608-9A4A-A903-4BBF57274FE3}" vid="{09A21A48-7833-E54A-A48A-2AD3C6EF4B8C}"/>
    </a:ext>
  </a:extLst>
</a:theme>
</file>

<file path=ppt/theme/theme8.xml><?xml version="1.0" encoding="utf-8"?>
<a:theme xmlns:a="http://schemas.openxmlformats.org/drawingml/2006/main" name="1_9. Thank you">
  <a:themeElements>
    <a:clrScheme name="ReportPortal colors">
      <a:dk1>
        <a:srgbClr val="2E3B5F"/>
      </a:dk1>
      <a:lt1>
        <a:srgbClr val="FBFFFF"/>
      </a:lt1>
      <a:dk2>
        <a:srgbClr val="8791AA"/>
      </a:dk2>
      <a:lt2>
        <a:srgbClr val="F3F5FB"/>
      </a:lt2>
      <a:accent1>
        <a:srgbClr val="05AFD0"/>
      </a:accent1>
      <a:accent2>
        <a:srgbClr val="FA53A4"/>
      </a:accent2>
      <a:accent3>
        <a:srgbClr val="00B681"/>
      </a:accent3>
      <a:accent4>
        <a:srgbClr val="BB65E0"/>
      </a:accent4>
      <a:accent5>
        <a:srgbClr val="FF666C"/>
      </a:accent5>
      <a:accent6>
        <a:srgbClr val="FEC702"/>
      </a:accent6>
      <a:hlink>
        <a:srgbClr val="7B68EC"/>
      </a:hlink>
      <a:folHlink>
        <a:srgbClr val="7B68ED"/>
      </a:folHlink>
    </a:clrScheme>
    <a:fontScheme name="EPAM">
      <a:majorFont>
        <a:latin typeface="Calibri Bold"/>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solidFill>
          <a:schemeClr val="accent1"/>
        </a:solidFill>
        <a:ln>
          <a:noFill/>
        </a:ln>
        <a:effectLst/>
      </a:spPr>
      <a:bodyPr wrap="none" rtlCol="0" anchor="ctr"/>
      <a:lstStyle>
        <a:defPPr algn="ctr">
          <a:defRPr sz="2400" dirty="0" err="1" smtClean="0">
            <a:solidFill>
              <a:schemeClr val="bg1"/>
            </a:solidFill>
            <a:latin typeface="Calibri Light" panose="020F0302020204030204" pitchFamily="34" charset="0"/>
            <a:ea typeface="Human Sans ExtraLight" charset="0"/>
            <a:cs typeface="Human Sans ExtraLight" charset="0"/>
          </a:defRPr>
        </a:defPPr>
      </a:lstStyle>
    </a:spDef>
    <a:lnDef>
      <a:spPr>
        <a:ln w="6350">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110000"/>
          </a:lnSpc>
          <a:spcBef>
            <a:spcPts val="600"/>
          </a:spcBef>
          <a:defRPr sz="1200" dirty="0" err="1" smtClean="0">
            <a:ea typeface="Human Sans" charset="0"/>
            <a:cs typeface="Human Sans" charset="0"/>
          </a:defRPr>
        </a:defPPr>
      </a:lstStyle>
    </a:txDef>
  </a:objectDefaults>
  <a:extraClrSchemeLst/>
  <a:extLst>
    <a:ext uri="{05A4C25C-085E-4340-85A3-A5531E510DB2}">
      <thm15:themeFamily xmlns:thm15="http://schemas.microsoft.com/office/thememl/2012/main" name="Presentation2" id="{85D89658-5608-9A4A-A903-4BBF57274FE3}" vid="{855A5EF6-F50C-9A47-82BD-8236C5071506}"/>
    </a:ext>
  </a:extLst>
</a:theme>
</file>

<file path=ppt/theme/theme9.xml><?xml version="1.0" encoding="utf-8"?>
<a:theme xmlns:a="http://schemas.openxmlformats.org/drawingml/2006/main" name="10. Roadmap">
  <a:themeElements>
    <a:clrScheme name="ReportPortal colors">
      <a:dk1>
        <a:srgbClr val="2E3B5F"/>
      </a:dk1>
      <a:lt1>
        <a:srgbClr val="FBFFFF"/>
      </a:lt1>
      <a:dk2>
        <a:srgbClr val="8791AA"/>
      </a:dk2>
      <a:lt2>
        <a:srgbClr val="F3F5FB"/>
      </a:lt2>
      <a:accent1>
        <a:srgbClr val="05AFD0"/>
      </a:accent1>
      <a:accent2>
        <a:srgbClr val="FA53A4"/>
      </a:accent2>
      <a:accent3>
        <a:srgbClr val="00B681"/>
      </a:accent3>
      <a:accent4>
        <a:srgbClr val="BB65E0"/>
      </a:accent4>
      <a:accent5>
        <a:srgbClr val="FF666C"/>
      </a:accent5>
      <a:accent6>
        <a:srgbClr val="FEC702"/>
      </a:accent6>
      <a:hlink>
        <a:srgbClr val="7B68EC"/>
      </a:hlink>
      <a:folHlink>
        <a:srgbClr val="7B68ED"/>
      </a:folHlink>
    </a:clrScheme>
    <a:fontScheme name="EPAM">
      <a:majorFont>
        <a:latin typeface="Calibri Bold"/>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solidFill>
          <a:schemeClr val="accent1"/>
        </a:solidFill>
        <a:ln>
          <a:noFill/>
        </a:ln>
        <a:effectLst/>
      </a:spPr>
      <a:bodyPr wrap="none" rtlCol="0" anchor="ctr"/>
      <a:lstStyle>
        <a:defPPr algn="ctr">
          <a:defRPr sz="2400" dirty="0" err="1" smtClean="0">
            <a:solidFill>
              <a:schemeClr val="bg1"/>
            </a:solidFill>
            <a:latin typeface="Calibri Light" panose="020F0302020204030204" pitchFamily="34" charset="0"/>
            <a:ea typeface="Human Sans ExtraLight" charset="0"/>
            <a:cs typeface="Human Sans ExtraLight" charset="0"/>
          </a:defRPr>
        </a:defPPr>
      </a:lstStyle>
    </a:spDef>
    <a:lnDef>
      <a:spPr>
        <a:ln w="6350">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110000"/>
          </a:lnSpc>
          <a:spcBef>
            <a:spcPts val="600"/>
          </a:spcBef>
          <a:defRPr sz="1200" dirty="0" err="1" smtClean="0">
            <a:ea typeface="Human Sans" charset="0"/>
            <a:cs typeface="Human Sans" charset="0"/>
          </a:defRPr>
        </a:defPPr>
      </a:lstStyle>
    </a:txDef>
  </a:objectDefaults>
  <a:extraClrSchemeLst/>
  <a:extLst>
    <a:ext uri="{05A4C25C-085E-4340-85A3-A5531E510DB2}">
      <thm15:themeFamily xmlns:thm15="http://schemas.microsoft.com/office/thememl/2012/main" name="Presentation2" id="{85D89658-5608-9A4A-A903-4BBF57274FE3}" vid="{855A5EF6-F50C-9A47-82BD-8236C5071506}"/>
    </a:ext>
  </a:extLst>
</a:theme>
</file>

<file path=ppt/theme/themeOverride1.xml><?xml version="1.0" encoding="utf-8"?>
<a:themeOverride xmlns:a="http://schemas.openxmlformats.org/drawingml/2006/main">
  <a:clrScheme name="ReportPortal colors">
    <a:dk1>
      <a:srgbClr val="2E3B5F"/>
    </a:dk1>
    <a:lt1>
      <a:srgbClr val="FBFFFF"/>
    </a:lt1>
    <a:dk2>
      <a:srgbClr val="8791AA"/>
    </a:dk2>
    <a:lt2>
      <a:srgbClr val="F3F5FB"/>
    </a:lt2>
    <a:accent1>
      <a:srgbClr val="05AFD0"/>
    </a:accent1>
    <a:accent2>
      <a:srgbClr val="FA53A4"/>
    </a:accent2>
    <a:accent3>
      <a:srgbClr val="00B681"/>
    </a:accent3>
    <a:accent4>
      <a:srgbClr val="90DF52"/>
    </a:accent4>
    <a:accent5>
      <a:srgbClr val="DE6363"/>
    </a:accent5>
    <a:accent6>
      <a:srgbClr val="FEC702"/>
    </a:accent6>
    <a:hlink>
      <a:srgbClr val="BB65E0"/>
    </a:hlink>
    <a:folHlink>
      <a:srgbClr val="7B68ED"/>
    </a:folHlink>
  </a:clrScheme>
  <a:fontScheme name="EPAM">
    <a:majorFont>
      <a:latin typeface="Calibri Bold"/>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0.xml><?xml version="1.0" encoding="utf-8"?>
<a:themeOverride xmlns:a="http://schemas.openxmlformats.org/drawingml/2006/main">
  <a:clrScheme name="ReportPortal colors">
    <a:dk1>
      <a:srgbClr val="2E3B5F"/>
    </a:dk1>
    <a:lt1>
      <a:srgbClr val="FBFFFF"/>
    </a:lt1>
    <a:dk2>
      <a:srgbClr val="8791AA"/>
    </a:dk2>
    <a:lt2>
      <a:srgbClr val="F3F5FB"/>
    </a:lt2>
    <a:accent1>
      <a:srgbClr val="05AFD0"/>
    </a:accent1>
    <a:accent2>
      <a:srgbClr val="FA53A4"/>
    </a:accent2>
    <a:accent3>
      <a:srgbClr val="00B681"/>
    </a:accent3>
    <a:accent4>
      <a:srgbClr val="90DF52"/>
    </a:accent4>
    <a:accent5>
      <a:srgbClr val="DE6363"/>
    </a:accent5>
    <a:accent6>
      <a:srgbClr val="FEC702"/>
    </a:accent6>
    <a:hlink>
      <a:srgbClr val="BB65E0"/>
    </a:hlink>
    <a:folHlink>
      <a:srgbClr val="7B68ED"/>
    </a:folHlink>
  </a:clrScheme>
  <a:fontScheme name="EPAM">
    <a:majorFont>
      <a:latin typeface="Calibri Bold"/>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1.xml><?xml version="1.0" encoding="utf-8"?>
<a:themeOverride xmlns:a="http://schemas.openxmlformats.org/drawingml/2006/main">
  <a:clrScheme name="ReportPortal colors">
    <a:dk1>
      <a:srgbClr val="2E3B5F"/>
    </a:dk1>
    <a:lt1>
      <a:srgbClr val="FBFFFF"/>
    </a:lt1>
    <a:dk2>
      <a:srgbClr val="8791AA"/>
    </a:dk2>
    <a:lt2>
      <a:srgbClr val="F3F5FB"/>
    </a:lt2>
    <a:accent1>
      <a:srgbClr val="05AFD0"/>
    </a:accent1>
    <a:accent2>
      <a:srgbClr val="FA53A4"/>
    </a:accent2>
    <a:accent3>
      <a:srgbClr val="00B681"/>
    </a:accent3>
    <a:accent4>
      <a:srgbClr val="90DF52"/>
    </a:accent4>
    <a:accent5>
      <a:srgbClr val="DE6363"/>
    </a:accent5>
    <a:accent6>
      <a:srgbClr val="FEC702"/>
    </a:accent6>
    <a:hlink>
      <a:srgbClr val="BB65E0"/>
    </a:hlink>
    <a:folHlink>
      <a:srgbClr val="7B68ED"/>
    </a:folHlink>
  </a:clrScheme>
  <a:fontScheme name="EPAM">
    <a:majorFont>
      <a:latin typeface="Calibri Bold"/>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ReportPortal colors">
    <a:dk1>
      <a:srgbClr val="2E3B5F"/>
    </a:dk1>
    <a:lt1>
      <a:srgbClr val="FBFFFF"/>
    </a:lt1>
    <a:dk2>
      <a:srgbClr val="8791AA"/>
    </a:dk2>
    <a:lt2>
      <a:srgbClr val="F3F5FB"/>
    </a:lt2>
    <a:accent1>
      <a:srgbClr val="05AFD0"/>
    </a:accent1>
    <a:accent2>
      <a:srgbClr val="FA53A4"/>
    </a:accent2>
    <a:accent3>
      <a:srgbClr val="00B681"/>
    </a:accent3>
    <a:accent4>
      <a:srgbClr val="90DF52"/>
    </a:accent4>
    <a:accent5>
      <a:srgbClr val="DE6363"/>
    </a:accent5>
    <a:accent6>
      <a:srgbClr val="FEC702"/>
    </a:accent6>
    <a:hlink>
      <a:srgbClr val="BB65E0"/>
    </a:hlink>
    <a:folHlink>
      <a:srgbClr val="7B68ED"/>
    </a:folHlink>
  </a:clrScheme>
  <a:fontScheme name="EPAM">
    <a:majorFont>
      <a:latin typeface="Calibri Bold"/>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xml><?xml version="1.0" encoding="utf-8"?>
<a:themeOverride xmlns:a="http://schemas.openxmlformats.org/drawingml/2006/main">
  <a:clrScheme name="ReportPortal colors">
    <a:dk1>
      <a:srgbClr val="2E3B5F"/>
    </a:dk1>
    <a:lt1>
      <a:srgbClr val="FBFFFF"/>
    </a:lt1>
    <a:dk2>
      <a:srgbClr val="8791AA"/>
    </a:dk2>
    <a:lt2>
      <a:srgbClr val="F3F5FB"/>
    </a:lt2>
    <a:accent1>
      <a:srgbClr val="05AFD0"/>
    </a:accent1>
    <a:accent2>
      <a:srgbClr val="FA53A4"/>
    </a:accent2>
    <a:accent3>
      <a:srgbClr val="00B681"/>
    </a:accent3>
    <a:accent4>
      <a:srgbClr val="90DF52"/>
    </a:accent4>
    <a:accent5>
      <a:srgbClr val="DE6363"/>
    </a:accent5>
    <a:accent6>
      <a:srgbClr val="FEC702"/>
    </a:accent6>
    <a:hlink>
      <a:srgbClr val="BB65E0"/>
    </a:hlink>
    <a:folHlink>
      <a:srgbClr val="7B68ED"/>
    </a:folHlink>
  </a:clrScheme>
  <a:fontScheme name="EPAM">
    <a:majorFont>
      <a:latin typeface="Calibri Bold"/>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xml><?xml version="1.0" encoding="utf-8"?>
<a:themeOverride xmlns:a="http://schemas.openxmlformats.org/drawingml/2006/main">
  <a:clrScheme name="ReportPortal colors">
    <a:dk1>
      <a:srgbClr val="2E3B5F"/>
    </a:dk1>
    <a:lt1>
      <a:srgbClr val="FBFFFF"/>
    </a:lt1>
    <a:dk2>
      <a:srgbClr val="8791AA"/>
    </a:dk2>
    <a:lt2>
      <a:srgbClr val="F3F5FB"/>
    </a:lt2>
    <a:accent1>
      <a:srgbClr val="05AFD0"/>
    </a:accent1>
    <a:accent2>
      <a:srgbClr val="FA53A4"/>
    </a:accent2>
    <a:accent3>
      <a:srgbClr val="00B681"/>
    </a:accent3>
    <a:accent4>
      <a:srgbClr val="90DF52"/>
    </a:accent4>
    <a:accent5>
      <a:srgbClr val="DE6363"/>
    </a:accent5>
    <a:accent6>
      <a:srgbClr val="FEC702"/>
    </a:accent6>
    <a:hlink>
      <a:srgbClr val="BB65E0"/>
    </a:hlink>
    <a:folHlink>
      <a:srgbClr val="7B68ED"/>
    </a:folHlink>
  </a:clrScheme>
  <a:fontScheme name="EPAM">
    <a:majorFont>
      <a:latin typeface="Calibri Bold"/>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xml><?xml version="1.0" encoding="utf-8"?>
<a:themeOverride xmlns:a="http://schemas.openxmlformats.org/drawingml/2006/main">
  <a:clrScheme name="ReportPortal colors">
    <a:dk1>
      <a:srgbClr val="2E3B5F"/>
    </a:dk1>
    <a:lt1>
      <a:srgbClr val="FBFFFF"/>
    </a:lt1>
    <a:dk2>
      <a:srgbClr val="8791AA"/>
    </a:dk2>
    <a:lt2>
      <a:srgbClr val="F3F5FB"/>
    </a:lt2>
    <a:accent1>
      <a:srgbClr val="05AFD0"/>
    </a:accent1>
    <a:accent2>
      <a:srgbClr val="FA53A4"/>
    </a:accent2>
    <a:accent3>
      <a:srgbClr val="00B681"/>
    </a:accent3>
    <a:accent4>
      <a:srgbClr val="90DF52"/>
    </a:accent4>
    <a:accent5>
      <a:srgbClr val="DE6363"/>
    </a:accent5>
    <a:accent6>
      <a:srgbClr val="FEC702"/>
    </a:accent6>
    <a:hlink>
      <a:srgbClr val="BB65E0"/>
    </a:hlink>
    <a:folHlink>
      <a:srgbClr val="7B68ED"/>
    </a:folHlink>
  </a:clrScheme>
  <a:fontScheme name="EPAM">
    <a:majorFont>
      <a:latin typeface="Calibri Bold"/>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6.xml><?xml version="1.0" encoding="utf-8"?>
<a:themeOverride xmlns:a="http://schemas.openxmlformats.org/drawingml/2006/main">
  <a:clrScheme name="ReportPortal colors">
    <a:dk1>
      <a:srgbClr val="2E3B5F"/>
    </a:dk1>
    <a:lt1>
      <a:srgbClr val="FBFFFF"/>
    </a:lt1>
    <a:dk2>
      <a:srgbClr val="8791AA"/>
    </a:dk2>
    <a:lt2>
      <a:srgbClr val="F3F5FB"/>
    </a:lt2>
    <a:accent1>
      <a:srgbClr val="05AFD0"/>
    </a:accent1>
    <a:accent2>
      <a:srgbClr val="FA53A4"/>
    </a:accent2>
    <a:accent3>
      <a:srgbClr val="00B681"/>
    </a:accent3>
    <a:accent4>
      <a:srgbClr val="90DF52"/>
    </a:accent4>
    <a:accent5>
      <a:srgbClr val="DE6363"/>
    </a:accent5>
    <a:accent6>
      <a:srgbClr val="FEC702"/>
    </a:accent6>
    <a:hlink>
      <a:srgbClr val="BB65E0"/>
    </a:hlink>
    <a:folHlink>
      <a:srgbClr val="7B68ED"/>
    </a:folHlink>
  </a:clrScheme>
  <a:fontScheme name="EPAM">
    <a:majorFont>
      <a:latin typeface="Calibri Bold"/>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7.xml><?xml version="1.0" encoding="utf-8"?>
<a:themeOverride xmlns:a="http://schemas.openxmlformats.org/drawingml/2006/main">
  <a:clrScheme name="ReportPortal colors">
    <a:dk1>
      <a:srgbClr val="2E3B5F"/>
    </a:dk1>
    <a:lt1>
      <a:srgbClr val="FBFFFF"/>
    </a:lt1>
    <a:dk2>
      <a:srgbClr val="8791AA"/>
    </a:dk2>
    <a:lt2>
      <a:srgbClr val="F3F5FB"/>
    </a:lt2>
    <a:accent1>
      <a:srgbClr val="05AFD0"/>
    </a:accent1>
    <a:accent2>
      <a:srgbClr val="FA53A4"/>
    </a:accent2>
    <a:accent3>
      <a:srgbClr val="00B681"/>
    </a:accent3>
    <a:accent4>
      <a:srgbClr val="90DF52"/>
    </a:accent4>
    <a:accent5>
      <a:srgbClr val="DE6363"/>
    </a:accent5>
    <a:accent6>
      <a:srgbClr val="FEC702"/>
    </a:accent6>
    <a:hlink>
      <a:srgbClr val="BB65E0"/>
    </a:hlink>
    <a:folHlink>
      <a:srgbClr val="7B68ED"/>
    </a:folHlink>
  </a:clrScheme>
  <a:fontScheme name="EPAM">
    <a:majorFont>
      <a:latin typeface="Calibri Bold"/>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8.xml><?xml version="1.0" encoding="utf-8"?>
<a:themeOverride xmlns:a="http://schemas.openxmlformats.org/drawingml/2006/main">
  <a:clrScheme name="ReportPortal colors">
    <a:dk1>
      <a:srgbClr val="2E3B5F"/>
    </a:dk1>
    <a:lt1>
      <a:srgbClr val="FBFFFF"/>
    </a:lt1>
    <a:dk2>
      <a:srgbClr val="8791AA"/>
    </a:dk2>
    <a:lt2>
      <a:srgbClr val="F3F5FB"/>
    </a:lt2>
    <a:accent1>
      <a:srgbClr val="05AFD0"/>
    </a:accent1>
    <a:accent2>
      <a:srgbClr val="FA53A4"/>
    </a:accent2>
    <a:accent3>
      <a:srgbClr val="00B681"/>
    </a:accent3>
    <a:accent4>
      <a:srgbClr val="90DF52"/>
    </a:accent4>
    <a:accent5>
      <a:srgbClr val="DE6363"/>
    </a:accent5>
    <a:accent6>
      <a:srgbClr val="FEC702"/>
    </a:accent6>
    <a:hlink>
      <a:srgbClr val="BB65E0"/>
    </a:hlink>
    <a:folHlink>
      <a:srgbClr val="7B68ED"/>
    </a:folHlink>
  </a:clrScheme>
  <a:fontScheme name="EPAM">
    <a:majorFont>
      <a:latin typeface="Calibri Bold"/>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9.xml><?xml version="1.0" encoding="utf-8"?>
<a:themeOverride xmlns:a="http://schemas.openxmlformats.org/drawingml/2006/main">
  <a:clrScheme name="ReportPortal colors">
    <a:dk1>
      <a:srgbClr val="2E3B5F"/>
    </a:dk1>
    <a:lt1>
      <a:srgbClr val="FBFFFF"/>
    </a:lt1>
    <a:dk2>
      <a:srgbClr val="8791AA"/>
    </a:dk2>
    <a:lt2>
      <a:srgbClr val="F3F5FB"/>
    </a:lt2>
    <a:accent1>
      <a:srgbClr val="05AFD0"/>
    </a:accent1>
    <a:accent2>
      <a:srgbClr val="FA53A4"/>
    </a:accent2>
    <a:accent3>
      <a:srgbClr val="00B681"/>
    </a:accent3>
    <a:accent4>
      <a:srgbClr val="90DF52"/>
    </a:accent4>
    <a:accent5>
      <a:srgbClr val="DE6363"/>
    </a:accent5>
    <a:accent6>
      <a:srgbClr val="FEC702"/>
    </a:accent6>
    <a:hlink>
      <a:srgbClr val="BB65E0"/>
    </a:hlink>
    <a:folHlink>
      <a:srgbClr val="7B68ED"/>
    </a:folHlink>
  </a:clrScheme>
  <a:fontScheme name="EPAM">
    <a:majorFont>
      <a:latin typeface="Calibri Bold"/>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TaxCatchAll xmlns="dadc3f3d-dda2-4941-a271-609775391b8e" xsi:nil="true"/>
    <lcf76f155ced4ddcb4097134ff3c332f xmlns="10a39a2b-ae3b-4062-a01b-6a1a51fb4621">
      <Terms xmlns="http://schemas.microsoft.com/office/infopath/2007/PartnerControls"/>
    </lcf76f155ced4ddcb4097134ff3c332f>
    <SharedWithUsers xmlns="dadc3f3d-dda2-4941-a271-609775391b8e">
      <UserInfo>
        <DisplayName>Olga Palstsiuk</DisplayName>
        <AccountId>125</AccountId>
        <AccountType/>
      </UserInfo>
    </SharedWithUser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11BBA88E60B9DB44A1CC1FAE66E51B0F" ma:contentTypeVersion="15" ma:contentTypeDescription="Create a new document." ma:contentTypeScope="" ma:versionID="e44202dfdc84b216f2a7a78ce5c199c2">
  <xsd:schema xmlns:xsd="http://www.w3.org/2001/XMLSchema" xmlns:xs="http://www.w3.org/2001/XMLSchema" xmlns:p="http://schemas.microsoft.com/office/2006/metadata/properties" xmlns:ns2="10a39a2b-ae3b-4062-a01b-6a1a51fb4621" xmlns:ns3="dadc3f3d-dda2-4941-a271-609775391b8e" targetNamespace="http://schemas.microsoft.com/office/2006/metadata/properties" ma:root="true" ma:fieldsID="b115133e4ff8f997e6ef4db69ad1c27a" ns2:_="" ns3:_="">
    <xsd:import namespace="10a39a2b-ae3b-4062-a01b-6a1a51fb4621"/>
    <xsd:import namespace="dadc3f3d-dda2-4941-a271-609775391b8e"/>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2:MediaLengthInSeconds" minOccurs="0"/>
                <xsd:element ref="ns3:SharedWithUsers" minOccurs="0"/>
                <xsd:element ref="ns3:SharedWithDetails" minOccurs="0"/>
                <xsd:element ref="ns2:lcf76f155ced4ddcb4097134ff3c332f" minOccurs="0"/>
                <xsd:element ref="ns3:TaxCatchAll" minOccurs="0"/>
                <xsd:element ref="ns2:MediaServiceObjectDetectorVersion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0a39a2b-ae3b-4062-a01b-6a1a51fb462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MediaLengthInSeconds" ma:index="15" nillable="true" ma:displayName="Length (seconds)" ma:internalName="MediaLengthInSeconds" ma:readOnly="true">
      <xsd:simpleType>
        <xsd:restriction base="dms:Unknown"/>
      </xsd:simpleType>
    </xsd:element>
    <xsd:element name="lcf76f155ced4ddcb4097134ff3c332f" ma:index="19" nillable="true" ma:taxonomy="true" ma:internalName="lcf76f155ced4ddcb4097134ff3c332f" ma:taxonomyFieldName="MediaServiceImageTags" ma:displayName="Image Tags" ma:readOnly="false" ma:fieldId="{5cf76f15-5ced-4ddc-b409-7134ff3c332f}" ma:taxonomyMulti="true" ma:sspId="debda6a7-6b37-4000-ac6c-4fd0a963898e"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1" nillable="true" ma:displayName="MediaServiceObjectDetectorVersions" ma:hidden="true" ma:indexed="true" ma:internalName="MediaServiceObjectDetectorVersions" ma:readOnly="true">
      <xsd:simpleType>
        <xsd:restriction base="dms:Text"/>
      </xsd:simpleType>
    </xsd:element>
    <xsd:element name="MediaServiceLocation" ma:index="22" nillable="true" ma:displayName="Location" ma:indexed="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adc3f3d-dda2-4941-a271-609775391b8e"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element name="TaxCatchAll" ma:index="20" nillable="true" ma:displayName="Taxonomy Catch All Column" ma:hidden="true" ma:list="{f0ae46e2-70e9-441f-9a14-0a4f72888449}" ma:internalName="TaxCatchAll" ma:showField="CatchAllData" ma:web="dadc3f3d-dda2-4941-a271-609775391b8e">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B23DBFC-2623-43D6-951A-AF146E3FEBA1}">
  <ds:schemaRefs>
    <ds:schemaRef ds:uri="http://schemas.microsoft.com/sharepoint/v3/contenttype/forms"/>
  </ds:schemaRefs>
</ds:datastoreItem>
</file>

<file path=customXml/itemProps2.xml><?xml version="1.0" encoding="utf-8"?>
<ds:datastoreItem xmlns:ds="http://schemas.openxmlformats.org/officeDocument/2006/customXml" ds:itemID="{24208EDD-91A2-470D-84C5-8C6BA385CFDB}">
  <ds:schemaRefs>
    <ds:schemaRef ds:uri="dadc3f3d-dda2-4941-a271-609775391b8e"/>
    <ds:schemaRef ds:uri="http://purl.org/dc/elements/1.1/"/>
    <ds:schemaRef ds:uri="http://schemas.microsoft.com/office/2006/metadata/properties"/>
    <ds:schemaRef ds:uri="http://schemas.microsoft.com/office/infopath/2007/PartnerControls"/>
    <ds:schemaRef ds:uri="http://www.w3.org/XML/1998/namespace"/>
    <ds:schemaRef ds:uri="http://schemas.microsoft.com/office/2006/documentManagement/types"/>
    <ds:schemaRef ds:uri="http://schemas.openxmlformats.org/package/2006/metadata/core-properties"/>
    <ds:schemaRef ds:uri="http://purl.org/dc/terms/"/>
    <ds:schemaRef ds:uri="http://purl.org/dc/dcmitype/"/>
    <ds:schemaRef ds:uri="10a39a2b-ae3b-4062-a01b-6a1a51fb4621"/>
  </ds:schemaRefs>
</ds:datastoreItem>
</file>

<file path=customXml/itemProps3.xml><?xml version="1.0" encoding="utf-8"?>
<ds:datastoreItem xmlns:ds="http://schemas.openxmlformats.org/officeDocument/2006/customXml" ds:itemID="{C4EB6E9C-06AC-4D8A-991A-918FDBA18BEA}"/>
</file>

<file path=docProps/app.xml><?xml version="1.0" encoding="utf-8"?>
<Properties xmlns="http://schemas.openxmlformats.org/officeDocument/2006/extended-properties" xmlns:vt="http://schemas.openxmlformats.org/officeDocument/2006/docPropsVTypes">
  <Template>1. Presentation Cover_Light 2023</Template>
  <TotalTime>53640</TotalTime>
  <Words>2138</Words>
  <Application>Microsoft Macintosh PowerPoint</Application>
  <PresentationFormat>Widescreen</PresentationFormat>
  <Paragraphs>393</Paragraphs>
  <Slides>95</Slides>
  <Notes>0</Notes>
  <HiddenSlides>0</HiddenSlides>
  <MMClips>0</MMClips>
  <ScaleCrop>false</ScaleCrop>
  <HeadingPairs>
    <vt:vector size="6" baseType="variant">
      <vt:variant>
        <vt:lpstr>Fonts Used</vt:lpstr>
      </vt:variant>
      <vt:variant>
        <vt:i4>7</vt:i4>
      </vt:variant>
      <vt:variant>
        <vt:lpstr>Theme</vt:lpstr>
      </vt:variant>
      <vt:variant>
        <vt:i4>9</vt:i4>
      </vt:variant>
      <vt:variant>
        <vt:lpstr>Slide Titles</vt:lpstr>
      </vt:variant>
      <vt:variant>
        <vt:i4>95</vt:i4>
      </vt:variant>
    </vt:vector>
  </HeadingPairs>
  <TitlesOfParts>
    <vt:vector size="111" baseType="lpstr">
      <vt:lpstr>Arial</vt:lpstr>
      <vt:lpstr>Calibri</vt:lpstr>
      <vt:lpstr>Calibri Bold</vt:lpstr>
      <vt:lpstr>Calibri Light</vt:lpstr>
      <vt:lpstr>Courier New</vt:lpstr>
      <vt:lpstr>Source Sans Pro</vt:lpstr>
      <vt:lpstr>System Font Regular</vt:lpstr>
      <vt:lpstr>1. Presentation Covers</vt:lpstr>
      <vt:lpstr>2. Agenda</vt:lpstr>
      <vt:lpstr>3. Section Dividers</vt:lpstr>
      <vt:lpstr>5. Content</vt:lpstr>
      <vt:lpstr>1_5. Type + chart or images</vt:lpstr>
      <vt:lpstr>6. Case Study</vt:lpstr>
      <vt:lpstr>7. Data comparison</vt:lpstr>
      <vt:lpstr>1_9. Thank you</vt:lpstr>
      <vt:lpstr>10. Roadmap</vt:lpstr>
      <vt:lpstr>PowerPoint Presentation</vt:lpstr>
      <vt:lpstr>PowerPoint Presentation</vt:lpstr>
      <vt:lpstr>PowerPoint Presentation</vt:lpstr>
      <vt:lpstr>PowerPoint Presentation</vt:lpstr>
      <vt:lpstr>Agenda</vt:lpstr>
      <vt:lpstr>PowerPoint Presentation</vt:lpstr>
      <vt:lpstr>Agenda</vt:lpstr>
      <vt:lpstr>Agenda</vt:lpstr>
      <vt:lpstr>Section Header</vt:lpstr>
      <vt:lpstr>Single line section header</vt:lpstr>
      <vt:lpstr>Migrating from multi-bucket to single-bucket MinIO's structure</vt:lpstr>
      <vt:lpstr>Section Header</vt:lpstr>
      <vt:lpstr>Section Header</vt:lpstr>
      <vt:lpstr>Section Header</vt:lpstr>
      <vt:lpstr>Section Header</vt:lpstr>
      <vt:lpstr>Sometimes you want to use subsection devider</vt:lpstr>
      <vt:lpstr>PowerPoint Presentation</vt:lpstr>
      <vt:lpstr>Section header</vt:lpstr>
      <vt:lpstr>PowerPoint Presentation</vt:lpstr>
      <vt:lpstr>Type yor title here</vt:lpstr>
      <vt:lpstr>Type yor title here</vt:lpstr>
      <vt:lpstr>Type yor title here</vt:lpstr>
      <vt:lpstr>Type yor title here</vt:lpstr>
      <vt:lpstr>Type yor title here</vt:lpstr>
      <vt:lpstr>Type yor title here</vt:lpstr>
      <vt:lpstr>Type yor title here</vt:lpstr>
      <vt:lpstr>Type yor title here</vt:lpstr>
      <vt:lpstr>When you have a big thought that is paired…</vt:lpstr>
      <vt:lpstr>When you have a big thought that is paired…</vt:lpstr>
      <vt:lpstr>When you have a big thought that is paired…</vt:lpstr>
      <vt:lpstr>PowerPoint Presentation</vt:lpstr>
      <vt:lpstr>PowerPoint Presentation</vt:lpstr>
      <vt:lpstr>PowerPoint Presentation</vt:lpstr>
      <vt:lpstr>Type yor title here</vt:lpstr>
      <vt:lpstr>Type yor title here</vt:lpstr>
      <vt:lpstr>Type yor title here</vt:lpstr>
      <vt:lpstr>Type yor title here</vt:lpstr>
      <vt:lpstr>Type yor title here</vt:lpstr>
      <vt:lpstr>Type yor title here</vt:lpstr>
      <vt:lpstr>Type yor title here</vt:lpstr>
      <vt:lpstr>Type yor title here</vt:lpstr>
      <vt:lpstr>Type yor title here</vt:lpstr>
      <vt:lpstr>Type yor title here</vt:lpstr>
      <vt:lpstr>PowerPoint Presentation</vt:lpstr>
      <vt:lpstr>PowerPoint Presentation</vt:lpstr>
      <vt:lpstr>Type yor title here</vt:lpstr>
      <vt:lpstr>Type yor title here</vt:lpstr>
      <vt:lpstr>Type yor title here</vt:lpstr>
      <vt:lpstr>Type yor title here</vt:lpstr>
      <vt:lpstr>Type yor title here</vt:lpstr>
      <vt:lpstr>Type yor title here</vt:lpstr>
      <vt:lpstr>Type yor title here</vt:lpstr>
      <vt:lpstr>Type yor title here</vt:lpstr>
      <vt:lpstr>Type yor title here</vt:lpstr>
      <vt:lpstr>Type yor title here</vt:lpstr>
      <vt:lpstr>Type yor title here</vt:lpstr>
      <vt:lpstr>Type yor title here</vt:lpstr>
      <vt:lpstr>Type yor title here</vt:lpstr>
      <vt:lpstr>Type yor title here</vt:lpstr>
      <vt:lpstr>Type yor title here</vt:lpstr>
      <vt:lpstr>Type yor title here</vt:lpstr>
      <vt:lpstr>PowerPoint Presentation</vt:lpstr>
      <vt:lpstr>kug</vt:lpstr>
      <vt:lpstr>Type yor title here</vt:lpstr>
      <vt:lpstr>Type yor title here</vt:lpstr>
      <vt:lpstr>Type yor title here</vt:lpstr>
      <vt:lpstr>Type yor title here</vt:lpstr>
      <vt:lpstr>Type yor title here</vt:lpstr>
      <vt:lpstr>Type yor title here</vt:lpstr>
      <vt:lpstr>Type yor title here</vt:lpstr>
      <vt:lpstr>Type yor title here</vt:lpstr>
      <vt:lpstr>Type yor title here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Teodor Irkliienko</dc:creator>
  <cp:lastModifiedBy>Teodor Irkliienko</cp:lastModifiedBy>
  <cp:revision>3</cp:revision>
  <dcterms:created xsi:type="dcterms:W3CDTF">2023-05-30T09:09:19Z</dcterms:created>
  <dcterms:modified xsi:type="dcterms:W3CDTF">2023-10-10T13:42:50Z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0x01010011BBA88E60B9DB44A1CC1FAE66E51B0F</vt:lpwstr>
  </property>
  <property fmtid="{D5CDD505-2E9C-101B-9397-08002B2CF9AE}" pid="3" name="MediaServiceImageTags">
    <vt:lpwstr/>
  </property>
</Properties>
</file>